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Lato"/>
      <p:regular r:id="rId41"/>
      <p:bold r:id="rId42"/>
      <p:italic r:id="rId43"/>
      <p:boldItalic r:id="rId44"/>
    </p:embeddedFont>
    <p:embeddedFont>
      <p:font typeface="Mona Sans Light"/>
      <p:regular r:id="rId45"/>
      <p:bold r:id="rId46"/>
      <p:italic r:id="rId47"/>
      <p:boldItalic r:id="rId48"/>
    </p:embeddedFont>
    <p:embeddedFont>
      <p:font typeface="Lato Black"/>
      <p:bold r:id="rId49"/>
      <p:boldItalic r:id="rId50"/>
    </p:embeddedFont>
    <p:embeddedFont>
      <p:font typeface="Mona Sans Medium"/>
      <p:regular r:id="rId51"/>
      <p:bold r:id="rId52"/>
      <p:italic r:id="rId53"/>
      <p:boldItalic r:id="rId54"/>
    </p:embeddedFont>
    <p:embeddedFont>
      <p:font typeface="Mona Sans"/>
      <p:regular r:id="rId55"/>
      <p:bold r:id="rId56"/>
      <p:italic r:id="rId57"/>
      <p:boldItalic r:id="rId58"/>
    </p:embeddedFont>
    <p:embeddedFont>
      <p:font typeface="IBM Plex Mono"/>
      <p:regular r:id="rId59"/>
      <p:bold r:id="rId60"/>
      <p:italic r:id="rId61"/>
      <p:boldItalic r:id="rId62"/>
    </p:embeddedFont>
    <p:embeddedFont>
      <p:font typeface="Mona Sans SemiBold"/>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MonaSansLight-bold.fntdata"/><Relationship Id="rId45" Type="http://schemas.openxmlformats.org/officeDocument/2006/relationships/font" Target="fonts/MonaSans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onaSansLight-boldItalic.fntdata"/><Relationship Id="rId47" Type="http://schemas.openxmlformats.org/officeDocument/2006/relationships/font" Target="fonts/MonaSansLight-italic.fntdata"/><Relationship Id="rId49" Type="http://schemas.openxmlformats.org/officeDocument/2006/relationships/font" Target="fonts/LatoBlack-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IBMPlexMono-boldItalic.fntdata"/><Relationship Id="rId61" Type="http://schemas.openxmlformats.org/officeDocument/2006/relationships/font" Target="fonts/IBMPlexMono-italic.fntdata"/><Relationship Id="rId20" Type="http://schemas.openxmlformats.org/officeDocument/2006/relationships/slide" Target="slides/slide14.xml"/><Relationship Id="rId64" Type="http://schemas.openxmlformats.org/officeDocument/2006/relationships/font" Target="fonts/MonaSansSemiBold-bold.fntdata"/><Relationship Id="rId63" Type="http://schemas.openxmlformats.org/officeDocument/2006/relationships/font" Target="fonts/MonaSansSemiBold-regular.fntdata"/><Relationship Id="rId22" Type="http://schemas.openxmlformats.org/officeDocument/2006/relationships/slide" Target="slides/slide16.xml"/><Relationship Id="rId66" Type="http://schemas.openxmlformats.org/officeDocument/2006/relationships/font" Target="fonts/MonaSansSemiBold-boldItalic.fntdata"/><Relationship Id="rId21" Type="http://schemas.openxmlformats.org/officeDocument/2006/relationships/slide" Target="slides/slide15.xml"/><Relationship Id="rId65" Type="http://schemas.openxmlformats.org/officeDocument/2006/relationships/font" Target="fonts/MonaSansSemi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IBMPlexMon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aSansMedium-regular.fntdata"/><Relationship Id="rId50" Type="http://schemas.openxmlformats.org/officeDocument/2006/relationships/font" Target="fonts/LatoBlack-boldItalic.fntdata"/><Relationship Id="rId53" Type="http://schemas.openxmlformats.org/officeDocument/2006/relationships/font" Target="fonts/MonaSansMedium-italic.fntdata"/><Relationship Id="rId52" Type="http://schemas.openxmlformats.org/officeDocument/2006/relationships/font" Target="fonts/MonaSansMedium-bold.fntdata"/><Relationship Id="rId11" Type="http://schemas.openxmlformats.org/officeDocument/2006/relationships/slide" Target="slides/slide5.xml"/><Relationship Id="rId55" Type="http://schemas.openxmlformats.org/officeDocument/2006/relationships/font" Target="fonts/MonaSans-regular.fntdata"/><Relationship Id="rId10" Type="http://schemas.openxmlformats.org/officeDocument/2006/relationships/slide" Target="slides/slide4.xml"/><Relationship Id="rId54" Type="http://schemas.openxmlformats.org/officeDocument/2006/relationships/font" Target="fonts/MonaSansMedium-boldItalic.fntdata"/><Relationship Id="rId13" Type="http://schemas.openxmlformats.org/officeDocument/2006/relationships/slide" Target="slides/slide7.xml"/><Relationship Id="rId57" Type="http://schemas.openxmlformats.org/officeDocument/2006/relationships/font" Target="fonts/MonaSans-italic.fntdata"/><Relationship Id="rId12" Type="http://schemas.openxmlformats.org/officeDocument/2006/relationships/slide" Target="slides/slide6.xml"/><Relationship Id="rId56" Type="http://schemas.openxmlformats.org/officeDocument/2006/relationships/font" Target="fonts/MonaSans-bold.fntdata"/><Relationship Id="rId15" Type="http://schemas.openxmlformats.org/officeDocument/2006/relationships/slide" Target="slides/slide9.xml"/><Relationship Id="rId59" Type="http://schemas.openxmlformats.org/officeDocument/2006/relationships/font" Target="fonts/IBMPlexMono-regular.fntdata"/><Relationship Id="rId14" Type="http://schemas.openxmlformats.org/officeDocument/2006/relationships/slide" Target="slides/slide8.xml"/><Relationship Id="rId58" Type="http://schemas.openxmlformats.org/officeDocument/2006/relationships/font" Target="fonts/Mona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353e3b575c7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353e3b575c7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3539efb985b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3539efb985b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3547584c0d7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3547584c0d7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3539efb985b_0_1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3539efb985b_0_1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353e3b575c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353e3b575c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353e3b575c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1" name="Google Shape;1061;g353e3b575c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353e3b575c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353e3b575c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353e3b575c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353e3b575c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3547584c0d7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3547584c0d7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353e3b575c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353e3b575c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353e3b575c7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353e3b575c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3539efb985b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3539efb985b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3547584c0d7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3547584c0d7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3547584c0d7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3547584c0d7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3547584c0d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3547584c0d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353e3b575c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353e3b575c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353e3b575c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353e3b575c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353e3b575c7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353e3b575c7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353e3b575c7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353e3b575c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353e3b575c7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353e3b575c7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35539d0c93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35539d0c93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35539d0c93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35539d0c93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3539efb985b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3539efb985b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35539d0c93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35539d0c93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35539d0c93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35539d0c93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35539d0c93c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35539d0c93c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35539d0c93c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8" name="Google Shape;1458;g35539d0c93c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35539d0c93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35539d0c93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3539efb985b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3539efb985b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53e3b575c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53e3b575c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3539efb985b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3539efb985b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3539efb985b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3539efb985b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3539efb985b_0_17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3539efb985b_0_1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3539efb985b_0_1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3539efb985b_0_1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54" name="Shape 54"/>
        <p:cNvGrpSpPr/>
        <p:nvPr/>
      </p:nvGrpSpPr>
      <p:grpSpPr>
        <a:xfrm>
          <a:off x="0" y="0"/>
          <a:ext cx="0" cy="0"/>
          <a:chOff x="0" y="0"/>
          <a:chExt cx="0" cy="0"/>
        </a:xfrm>
      </p:grpSpPr>
      <p:grpSp>
        <p:nvGrpSpPr>
          <p:cNvPr id="55" name="Google Shape;55;p14"/>
          <p:cNvGrpSpPr/>
          <p:nvPr/>
        </p:nvGrpSpPr>
        <p:grpSpPr>
          <a:xfrm>
            <a:off x="0" y="1665702"/>
            <a:ext cx="9020872" cy="3477803"/>
            <a:chOff x="0" y="250571"/>
            <a:chExt cx="6667311" cy="2570438"/>
          </a:xfrm>
        </p:grpSpPr>
        <p:sp>
          <p:nvSpPr>
            <p:cNvPr id="56" name="Google Shape;56;p14"/>
            <p:cNvSpPr/>
            <p:nvPr/>
          </p:nvSpPr>
          <p:spPr>
            <a:xfrm>
              <a:off x="0" y="250571"/>
              <a:ext cx="6667311" cy="2570400"/>
            </a:xfrm>
            <a:custGeom>
              <a:rect b="b" l="l" r="r" t="t"/>
              <a:pathLst>
                <a:path extrusionOk="0" h="2570400" w="6667311">
                  <a:moveTo>
                    <a:pt x="6667312" y="2570401"/>
                  </a:moveTo>
                  <a:lnTo>
                    <a:pt x="6384932" y="2570401"/>
                  </a:lnTo>
                  <a:lnTo>
                    <a:pt x="6384932" y="1988240"/>
                  </a:lnTo>
                  <a:cubicBezTo>
                    <a:pt x="6384932" y="1757844"/>
                    <a:pt x="6339827" y="1534445"/>
                    <a:pt x="6250821" y="1324214"/>
                  </a:cubicBezTo>
                  <a:cubicBezTo>
                    <a:pt x="6164827" y="1121056"/>
                    <a:pt x="6041710" y="938590"/>
                    <a:pt x="5884858" y="781895"/>
                  </a:cubicBezTo>
                  <a:cubicBezTo>
                    <a:pt x="5728006" y="625163"/>
                    <a:pt x="5545400" y="502139"/>
                    <a:pt x="5342087" y="416211"/>
                  </a:cubicBezTo>
                  <a:cubicBezTo>
                    <a:pt x="5131696" y="327273"/>
                    <a:pt x="4908089" y="282202"/>
                    <a:pt x="4677555" y="282202"/>
                  </a:cubicBezTo>
                  <a:lnTo>
                    <a:pt x="0" y="282202"/>
                  </a:lnTo>
                  <a:lnTo>
                    <a:pt x="0" y="0"/>
                  </a:lnTo>
                  <a:lnTo>
                    <a:pt x="4677555" y="0"/>
                  </a:lnTo>
                  <a:cubicBezTo>
                    <a:pt x="4946116" y="0"/>
                    <a:pt x="5206696" y="52595"/>
                    <a:pt x="5452102" y="156319"/>
                  </a:cubicBezTo>
                  <a:cubicBezTo>
                    <a:pt x="5689075" y="256468"/>
                    <a:pt x="5901838" y="399808"/>
                    <a:pt x="6084519" y="582349"/>
                  </a:cubicBezTo>
                  <a:cubicBezTo>
                    <a:pt x="6267199" y="764890"/>
                    <a:pt x="6410648" y="977529"/>
                    <a:pt x="6510874" y="1214283"/>
                  </a:cubicBezTo>
                  <a:cubicBezTo>
                    <a:pt x="6614676" y="1459503"/>
                    <a:pt x="6667312" y="1719884"/>
                    <a:pt x="6667312" y="1988240"/>
                  </a:cubicBezTo>
                  <a:lnTo>
                    <a:pt x="6667312" y="2570401"/>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7" name="Google Shape;57;p14"/>
            <p:cNvSpPr/>
            <p:nvPr/>
          </p:nvSpPr>
          <p:spPr>
            <a:xfrm>
              <a:off x="0" y="639769"/>
              <a:ext cx="6277477" cy="2181240"/>
            </a:xfrm>
            <a:custGeom>
              <a:rect b="b" l="l" r="r" t="t"/>
              <a:pathLst>
                <a:path extrusionOk="0" h="2181240" w="6277477">
                  <a:moveTo>
                    <a:pt x="6277440" y="2181203"/>
                  </a:moveTo>
                  <a:lnTo>
                    <a:pt x="5995061" y="2181203"/>
                  </a:lnTo>
                  <a:lnTo>
                    <a:pt x="5995061" y="1646935"/>
                  </a:lnTo>
                  <a:cubicBezTo>
                    <a:pt x="5995061" y="1282379"/>
                    <a:pt x="5853006" y="939644"/>
                    <a:pt x="5595024" y="681896"/>
                  </a:cubicBezTo>
                  <a:cubicBezTo>
                    <a:pt x="5337042" y="424111"/>
                    <a:pt x="4994083" y="282164"/>
                    <a:pt x="4629249" y="282164"/>
                  </a:cubicBezTo>
                  <a:lnTo>
                    <a:pt x="0" y="282164"/>
                  </a:lnTo>
                  <a:lnTo>
                    <a:pt x="0" y="0"/>
                  </a:lnTo>
                  <a:lnTo>
                    <a:pt x="4629249" y="0"/>
                  </a:lnTo>
                  <a:cubicBezTo>
                    <a:pt x="4851689" y="0"/>
                    <a:pt x="5067577" y="43566"/>
                    <a:pt x="5270852" y="129494"/>
                  </a:cubicBezTo>
                  <a:cubicBezTo>
                    <a:pt x="5467125" y="212451"/>
                    <a:pt x="5643405" y="331185"/>
                    <a:pt x="5794722" y="482388"/>
                  </a:cubicBezTo>
                  <a:cubicBezTo>
                    <a:pt x="5946040" y="633590"/>
                    <a:pt x="6064865" y="809698"/>
                    <a:pt x="6147885" y="1005858"/>
                  </a:cubicBezTo>
                  <a:cubicBezTo>
                    <a:pt x="6233878" y="1208979"/>
                    <a:pt x="6277478" y="1424702"/>
                    <a:pt x="6277478" y="1646972"/>
                  </a:cubicBezTo>
                  <a:lnTo>
                    <a:pt x="6277478" y="2181240"/>
                  </a:lnTo>
                  <a:close/>
                </a:path>
              </a:pathLst>
            </a:custGeom>
            <a:solidFill>
              <a:srgbClr val="F2A0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8" name="Google Shape;58;p14"/>
            <p:cNvSpPr/>
            <p:nvPr/>
          </p:nvSpPr>
          <p:spPr>
            <a:xfrm>
              <a:off x="0" y="1029005"/>
              <a:ext cx="5887907" cy="1791966"/>
            </a:xfrm>
            <a:custGeom>
              <a:rect b="b" l="l" r="r" t="t"/>
              <a:pathLst>
                <a:path extrusionOk="0" h="1791966" w="5887907">
                  <a:moveTo>
                    <a:pt x="5887907" y="1791967"/>
                  </a:moveTo>
                  <a:lnTo>
                    <a:pt x="5605528" y="1791967"/>
                  </a:lnTo>
                  <a:lnTo>
                    <a:pt x="5605528" y="1320565"/>
                  </a:lnTo>
                  <a:cubicBezTo>
                    <a:pt x="5605528" y="1043179"/>
                    <a:pt x="5497434" y="782422"/>
                    <a:pt x="5301161" y="586299"/>
                  </a:cubicBezTo>
                  <a:cubicBezTo>
                    <a:pt x="5104889" y="390176"/>
                    <a:pt x="4843895" y="282164"/>
                    <a:pt x="4566335" y="282164"/>
                  </a:cubicBezTo>
                  <a:lnTo>
                    <a:pt x="0" y="282164"/>
                  </a:lnTo>
                  <a:lnTo>
                    <a:pt x="0" y="0"/>
                  </a:lnTo>
                  <a:lnTo>
                    <a:pt x="4566298" y="0"/>
                  </a:lnTo>
                  <a:cubicBezTo>
                    <a:pt x="4744648" y="0"/>
                    <a:pt x="4917728" y="34951"/>
                    <a:pt x="5080755" y="103836"/>
                  </a:cubicBezTo>
                  <a:cubicBezTo>
                    <a:pt x="5238134" y="170352"/>
                    <a:pt x="5379474" y="265573"/>
                    <a:pt x="5500784" y="386790"/>
                  </a:cubicBezTo>
                  <a:cubicBezTo>
                    <a:pt x="5622094" y="508008"/>
                    <a:pt x="5717388" y="649240"/>
                    <a:pt x="5783954" y="806500"/>
                  </a:cubicBezTo>
                  <a:cubicBezTo>
                    <a:pt x="5852893" y="969403"/>
                    <a:pt x="5887870" y="1142350"/>
                    <a:pt x="5887870" y="1320565"/>
                  </a:cubicBezTo>
                  <a:lnTo>
                    <a:pt x="5887870" y="1791967"/>
                  </a:lnTo>
                  <a:close/>
                </a:path>
              </a:pathLst>
            </a:custGeom>
            <a:solidFill>
              <a:srgbClr val="49BB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9" name="Google Shape;59;p14"/>
            <p:cNvSpPr/>
            <p:nvPr/>
          </p:nvSpPr>
          <p:spPr>
            <a:xfrm>
              <a:off x="0" y="1418541"/>
              <a:ext cx="5498073" cy="1402430"/>
            </a:xfrm>
            <a:custGeom>
              <a:rect b="b" l="l" r="r" t="t"/>
              <a:pathLst>
                <a:path extrusionOk="0" h="1402430" w="5498073">
                  <a:moveTo>
                    <a:pt x="5498074" y="1402430"/>
                  </a:moveTo>
                  <a:lnTo>
                    <a:pt x="5215695" y="1402430"/>
                  </a:lnTo>
                  <a:lnTo>
                    <a:pt x="5215695" y="986558"/>
                  </a:lnTo>
                  <a:cubicBezTo>
                    <a:pt x="5215695" y="598150"/>
                    <a:pt x="4899468" y="282164"/>
                    <a:pt x="4510763" y="282164"/>
                  </a:cubicBezTo>
                  <a:lnTo>
                    <a:pt x="0" y="282164"/>
                  </a:lnTo>
                  <a:lnTo>
                    <a:pt x="0" y="0"/>
                  </a:lnTo>
                  <a:lnTo>
                    <a:pt x="4510763" y="0"/>
                  </a:lnTo>
                  <a:cubicBezTo>
                    <a:pt x="4774467" y="0"/>
                    <a:pt x="5022434" y="102632"/>
                    <a:pt x="5208880" y="288936"/>
                  </a:cubicBezTo>
                  <a:cubicBezTo>
                    <a:pt x="5395325" y="475239"/>
                    <a:pt x="5498036" y="723017"/>
                    <a:pt x="5498036" y="986521"/>
                  </a:cubicBezTo>
                  <a:lnTo>
                    <a:pt x="5498036" y="140239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60" name="Google Shape;60;p14"/>
          <p:cNvGrpSpPr/>
          <p:nvPr/>
        </p:nvGrpSpPr>
        <p:grpSpPr>
          <a:xfrm>
            <a:off x="457232" y="457233"/>
            <a:ext cx="2874149" cy="893161"/>
            <a:chOff x="355731" y="362555"/>
            <a:chExt cx="5045908" cy="1568049"/>
          </a:xfrm>
        </p:grpSpPr>
        <p:grpSp>
          <p:nvGrpSpPr>
            <p:cNvPr id="61" name="Google Shape;61;p14"/>
            <p:cNvGrpSpPr/>
            <p:nvPr/>
          </p:nvGrpSpPr>
          <p:grpSpPr>
            <a:xfrm>
              <a:off x="355731" y="362555"/>
              <a:ext cx="1573086" cy="1568049"/>
              <a:chOff x="355731" y="362555"/>
              <a:chExt cx="1573086" cy="1568049"/>
            </a:xfrm>
          </p:grpSpPr>
          <p:sp>
            <p:nvSpPr>
              <p:cNvPr id="62" name="Google Shape;62;p14"/>
              <p:cNvSpPr/>
              <p:nvPr/>
            </p:nvSpPr>
            <p:spPr>
              <a:xfrm>
                <a:off x="622193" y="362555"/>
                <a:ext cx="1039949" cy="225376"/>
              </a:xfrm>
              <a:custGeom>
                <a:rect b="b" l="l" r="r" t="t"/>
                <a:pathLst>
                  <a:path extrusionOk="0" h="225376" w="1039949">
                    <a:moveTo>
                      <a:pt x="20389" y="225322"/>
                    </a:moveTo>
                    <a:lnTo>
                      <a:pt x="1019614" y="225322"/>
                    </a:lnTo>
                    <a:cubicBezTo>
                      <a:pt x="1028099" y="225322"/>
                      <a:pt x="1035726" y="220076"/>
                      <a:pt x="1038680" y="212100"/>
                    </a:cubicBezTo>
                    <a:cubicBezTo>
                      <a:pt x="1041634" y="204177"/>
                      <a:pt x="1039324" y="195237"/>
                      <a:pt x="1032879" y="189723"/>
                    </a:cubicBezTo>
                    <a:cubicBezTo>
                      <a:pt x="895174" y="71521"/>
                      <a:pt x="715953" y="0"/>
                      <a:pt x="519975" y="0"/>
                    </a:cubicBezTo>
                    <a:cubicBezTo>
                      <a:pt x="323997" y="0"/>
                      <a:pt x="144775" y="71521"/>
                      <a:pt x="7070" y="189723"/>
                    </a:cubicBezTo>
                    <a:cubicBezTo>
                      <a:pt x="625" y="195237"/>
                      <a:pt x="-1684" y="204177"/>
                      <a:pt x="1269" y="212153"/>
                    </a:cubicBezTo>
                    <a:cubicBezTo>
                      <a:pt x="4223" y="220076"/>
                      <a:pt x="11850" y="225376"/>
                      <a:pt x="20336" y="225376"/>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3" name="Google Shape;63;p14"/>
              <p:cNvSpPr/>
              <p:nvPr/>
            </p:nvSpPr>
            <p:spPr>
              <a:xfrm>
                <a:off x="711804" y="1771503"/>
                <a:ext cx="860727" cy="159101"/>
              </a:xfrm>
              <a:custGeom>
                <a:rect b="b" l="l" r="r" t="t"/>
                <a:pathLst>
                  <a:path extrusionOk="0" h="159101" w="860727">
                    <a:moveTo>
                      <a:pt x="840419" y="0"/>
                    </a:moveTo>
                    <a:lnTo>
                      <a:pt x="20309" y="0"/>
                    </a:lnTo>
                    <a:cubicBezTo>
                      <a:pt x="11286" y="0"/>
                      <a:pt x="3337" y="5942"/>
                      <a:pt x="813" y="14615"/>
                    </a:cubicBezTo>
                    <a:cubicBezTo>
                      <a:pt x="-1711" y="23287"/>
                      <a:pt x="1779" y="32548"/>
                      <a:pt x="9406" y="37366"/>
                    </a:cubicBezTo>
                    <a:cubicBezTo>
                      <a:pt x="131107" y="114401"/>
                      <a:pt x="275472" y="159102"/>
                      <a:pt x="430364" y="159102"/>
                    </a:cubicBezTo>
                    <a:cubicBezTo>
                      <a:pt x="585256" y="159102"/>
                      <a:pt x="729621" y="114401"/>
                      <a:pt x="851322" y="37366"/>
                    </a:cubicBezTo>
                    <a:cubicBezTo>
                      <a:pt x="858948" y="32548"/>
                      <a:pt x="862439" y="23287"/>
                      <a:pt x="859915" y="14615"/>
                    </a:cubicBezTo>
                    <a:cubicBezTo>
                      <a:pt x="857391" y="5942"/>
                      <a:pt x="849442" y="0"/>
                      <a:pt x="840365"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 name="Google Shape;64;p14"/>
              <p:cNvSpPr/>
              <p:nvPr/>
            </p:nvSpPr>
            <p:spPr>
              <a:xfrm>
                <a:off x="355731" y="628509"/>
                <a:ext cx="1573086" cy="1102415"/>
              </a:xfrm>
              <a:custGeom>
                <a:rect b="b" l="l" r="r" t="t"/>
                <a:pathLst>
                  <a:path extrusionOk="0" h="1102415" w="1573086">
                    <a:moveTo>
                      <a:pt x="1560090" y="530999"/>
                    </a:moveTo>
                    <a:cubicBezTo>
                      <a:pt x="1567394" y="530999"/>
                      <a:pt x="1573087" y="525324"/>
                      <a:pt x="1573087" y="518044"/>
                    </a:cubicBezTo>
                    <a:cubicBezTo>
                      <a:pt x="1573087" y="442401"/>
                      <a:pt x="1562238" y="369488"/>
                      <a:pt x="1542205" y="300323"/>
                    </a:cubicBezTo>
                    <a:cubicBezTo>
                      <a:pt x="1539788" y="291704"/>
                      <a:pt x="1531893" y="285762"/>
                      <a:pt x="1522709" y="285762"/>
                    </a:cubicBezTo>
                    <a:lnTo>
                      <a:pt x="1236825" y="285762"/>
                    </a:lnTo>
                    <a:cubicBezTo>
                      <a:pt x="1225762" y="285762"/>
                      <a:pt x="1216793" y="276822"/>
                      <a:pt x="1216793" y="265794"/>
                    </a:cubicBezTo>
                    <a:lnTo>
                      <a:pt x="1216793" y="265259"/>
                    </a:lnTo>
                    <a:cubicBezTo>
                      <a:pt x="1216793" y="254231"/>
                      <a:pt x="1225762" y="245290"/>
                      <a:pt x="1236825" y="245290"/>
                    </a:cubicBezTo>
                    <a:lnTo>
                      <a:pt x="1494245" y="245290"/>
                    </a:lnTo>
                    <a:cubicBezTo>
                      <a:pt x="1501012" y="245290"/>
                      <a:pt x="1507242" y="241757"/>
                      <a:pt x="1511055" y="236083"/>
                    </a:cubicBezTo>
                    <a:cubicBezTo>
                      <a:pt x="1514868" y="230676"/>
                      <a:pt x="1515674" y="223395"/>
                      <a:pt x="1512935" y="217185"/>
                    </a:cubicBezTo>
                    <a:cubicBezTo>
                      <a:pt x="1480818" y="140097"/>
                      <a:pt x="1436563" y="69326"/>
                      <a:pt x="1382695" y="6959"/>
                    </a:cubicBezTo>
                    <a:cubicBezTo>
                      <a:pt x="1378881" y="2570"/>
                      <a:pt x="1373349" y="0"/>
                      <a:pt x="1367495" y="0"/>
                    </a:cubicBezTo>
                    <a:lnTo>
                      <a:pt x="205645" y="0"/>
                    </a:lnTo>
                    <a:cubicBezTo>
                      <a:pt x="199684" y="0"/>
                      <a:pt x="193991" y="2409"/>
                      <a:pt x="190178" y="7013"/>
                    </a:cubicBezTo>
                    <a:cubicBezTo>
                      <a:pt x="136363" y="69326"/>
                      <a:pt x="92108" y="140311"/>
                      <a:pt x="59884" y="217614"/>
                    </a:cubicBezTo>
                    <a:cubicBezTo>
                      <a:pt x="57306" y="223770"/>
                      <a:pt x="58004" y="230836"/>
                      <a:pt x="61710" y="236350"/>
                    </a:cubicBezTo>
                    <a:cubicBezTo>
                      <a:pt x="65415" y="241918"/>
                      <a:pt x="71699" y="245237"/>
                      <a:pt x="78359" y="245237"/>
                    </a:cubicBezTo>
                    <a:lnTo>
                      <a:pt x="335939" y="245237"/>
                    </a:lnTo>
                    <a:cubicBezTo>
                      <a:pt x="347003" y="245237"/>
                      <a:pt x="355972" y="254177"/>
                      <a:pt x="355972" y="265205"/>
                    </a:cubicBezTo>
                    <a:lnTo>
                      <a:pt x="355972" y="265740"/>
                    </a:lnTo>
                    <a:cubicBezTo>
                      <a:pt x="355972" y="276768"/>
                      <a:pt x="347003" y="285708"/>
                      <a:pt x="335939" y="285708"/>
                    </a:cubicBezTo>
                    <a:lnTo>
                      <a:pt x="50109" y="285708"/>
                    </a:lnTo>
                    <a:cubicBezTo>
                      <a:pt x="41194" y="285708"/>
                      <a:pt x="33030" y="291651"/>
                      <a:pt x="30613" y="300269"/>
                    </a:cubicBezTo>
                    <a:cubicBezTo>
                      <a:pt x="10580" y="369435"/>
                      <a:pt x="0" y="442347"/>
                      <a:pt x="0" y="517990"/>
                    </a:cubicBezTo>
                    <a:cubicBezTo>
                      <a:pt x="0" y="525271"/>
                      <a:pt x="5693" y="530945"/>
                      <a:pt x="12729" y="530945"/>
                    </a:cubicBezTo>
                    <a:lnTo>
                      <a:pt x="335993" y="530945"/>
                    </a:lnTo>
                    <a:cubicBezTo>
                      <a:pt x="347057" y="530945"/>
                      <a:pt x="356026" y="539885"/>
                      <a:pt x="356026" y="550913"/>
                    </a:cubicBezTo>
                    <a:lnTo>
                      <a:pt x="356026" y="551449"/>
                    </a:lnTo>
                    <a:cubicBezTo>
                      <a:pt x="356026" y="562477"/>
                      <a:pt x="347057" y="571417"/>
                      <a:pt x="335993" y="571417"/>
                    </a:cubicBezTo>
                    <a:lnTo>
                      <a:pt x="23792" y="571417"/>
                    </a:lnTo>
                    <a:cubicBezTo>
                      <a:pt x="21698" y="571417"/>
                      <a:pt x="19657" y="571738"/>
                      <a:pt x="17723" y="572327"/>
                    </a:cubicBezTo>
                    <a:cubicBezTo>
                      <a:pt x="11977" y="574147"/>
                      <a:pt x="7304" y="578429"/>
                      <a:pt x="5102" y="584050"/>
                    </a:cubicBezTo>
                    <a:cubicBezTo>
                      <a:pt x="3921" y="587048"/>
                      <a:pt x="3437" y="590314"/>
                      <a:pt x="3706" y="593579"/>
                    </a:cubicBezTo>
                    <a:cubicBezTo>
                      <a:pt x="10580" y="667188"/>
                      <a:pt x="27982" y="737692"/>
                      <a:pt x="53868" y="803966"/>
                    </a:cubicBezTo>
                    <a:cubicBezTo>
                      <a:pt x="56876" y="811621"/>
                      <a:pt x="64288" y="816707"/>
                      <a:pt x="72559" y="816707"/>
                    </a:cubicBezTo>
                    <a:lnTo>
                      <a:pt x="335939" y="816707"/>
                    </a:lnTo>
                    <a:cubicBezTo>
                      <a:pt x="347003" y="816707"/>
                      <a:pt x="355972" y="825647"/>
                      <a:pt x="355972" y="836675"/>
                    </a:cubicBezTo>
                    <a:lnTo>
                      <a:pt x="355972" y="837210"/>
                    </a:lnTo>
                    <a:cubicBezTo>
                      <a:pt x="355972" y="848238"/>
                      <a:pt x="347003" y="857178"/>
                      <a:pt x="335939" y="857178"/>
                    </a:cubicBezTo>
                    <a:lnTo>
                      <a:pt x="110261" y="857178"/>
                    </a:lnTo>
                    <a:cubicBezTo>
                      <a:pt x="105320" y="857178"/>
                      <a:pt x="100755" y="858891"/>
                      <a:pt x="97103" y="861836"/>
                    </a:cubicBezTo>
                    <a:cubicBezTo>
                      <a:pt x="93451" y="864780"/>
                      <a:pt x="91249" y="868634"/>
                      <a:pt x="90282" y="873024"/>
                    </a:cubicBezTo>
                    <a:cubicBezTo>
                      <a:pt x="89315" y="877682"/>
                      <a:pt x="89906" y="882607"/>
                      <a:pt x="92323" y="886889"/>
                    </a:cubicBezTo>
                    <a:cubicBezTo>
                      <a:pt x="134698" y="966173"/>
                      <a:pt x="190392" y="1037265"/>
                      <a:pt x="256452" y="1097223"/>
                    </a:cubicBezTo>
                    <a:cubicBezTo>
                      <a:pt x="260158" y="1100595"/>
                      <a:pt x="264938" y="1102415"/>
                      <a:pt x="269933" y="1102415"/>
                    </a:cubicBezTo>
                    <a:lnTo>
                      <a:pt x="1302778" y="1102415"/>
                    </a:lnTo>
                    <a:cubicBezTo>
                      <a:pt x="1307773" y="1102415"/>
                      <a:pt x="1312606" y="1100542"/>
                      <a:pt x="1316259" y="1097223"/>
                    </a:cubicBezTo>
                    <a:cubicBezTo>
                      <a:pt x="1382319" y="1037265"/>
                      <a:pt x="1438228" y="966173"/>
                      <a:pt x="1480657" y="886889"/>
                    </a:cubicBezTo>
                    <a:cubicBezTo>
                      <a:pt x="1483933" y="880680"/>
                      <a:pt x="1483933" y="873131"/>
                      <a:pt x="1480120" y="866921"/>
                    </a:cubicBezTo>
                    <a:cubicBezTo>
                      <a:pt x="1476575" y="860979"/>
                      <a:pt x="1469808" y="857178"/>
                      <a:pt x="1462772" y="857178"/>
                    </a:cubicBezTo>
                    <a:lnTo>
                      <a:pt x="1236772" y="857178"/>
                    </a:lnTo>
                    <a:cubicBezTo>
                      <a:pt x="1225708" y="857178"/>
                      <a:pt x="1216739" y="848238"/>
                      <a:pt x="1216739" y="837210"/>
                    </a:cubicBezTo>
                    <a:lnTo>
                      <a:pt x="1216739" y="836675"/>
                    </a:lnTo>
                    <a:cubicBezTo>
                      <a:pt x="1216739" y="825647"/>
                      <a:pt x="1225708" y="816707"/>
                      <a:pt x="1236772" y="816707"/>
                    </a:cubicBezTo>
                    <a:lnTo>
                      <a:pt x="1500152" y="816707"/>
                    </a:lnTo>
                    <a:cubicBezTo>
                      <a:pt x="1508262" y="816707"/>
                      <a:pt x="1515889" y="811568"/>
                      <a:pt x="1518842" y="803752"/>
                    </a:cubicBezTo>
                    <a:cubicBezTo>
                      <a:pt x="1544837" y="737585"/>
                      <a:pt x="1562184" y="667081"/>
                      <a:pt x="1569220" y="593579"/>
                    </a:cubicBezTo>
                    <a:cubicBezTo>
                      <a:pt x="1569435" y="591277"/>
                      <a:pt x="1569220" y="588976"/>
                      <a:pt x="1568683" y="586781"/>
                    </a:cubicBezTo>
                    <a:cubicBezTo>
                      <a:pt x="1567340" y="581267"/>
                      <a:pt x="1563688" y="576609"/>
                      <a:pt x="1558640" y="573933"/>
                    </a:cubicBezTo>
                    <a:cubicBezTo>
                      <a:pt x="1555632" y="572327"/>
                      <a:pt x="1552302" y="571470"/>
                      <a:pt x="1548865" y="571470"/>
                    </a:cubicBezTo>
                    <a:lnTo>
                      <a:pt x="952660" y="571470"/>
                    </a:lnTo>
                    <a:cubicBezTo>
                      <a:pt x="941596" y="571470"/>
                      <a:pt x="932627" y="562530"/>
                      <a:pt x="932627" y="551502"/>
                    </a:cubicBezTo>
                    <a:lnTo>
                      <a:pt x="932627" y="550967"/>
                    </a:lnTo>
                    <a:cubicBezTo>
                      <a:pt x="932627" y="539939"/>
                      <a:pt x="941596" y="530999"/>
                      <a:pt x="952660" y="530999"/>
                    </a:cubicBezTo>
                    <a:lnTo>
                      <a:pt x="1559929" y="530999"/>
                    </a:lnTo>
                    <a:close/>
                    <a:moveTo>
                      <a:pt x="679075" y="292507"/>
                    </a:moveTo>
                    <a:lnTo>
                      <a:pt x="609954" y="292507"/>
                    </a:lnTo>
                    <a:cubicBezTo>
                      <a:pt x="598836" y="292507"/>
                      <a:pt x="589653" y="301394"/>
                      <a:pt x="589653" y="312743"/>
                    </a:cubicBezTo>
                    <a:lnTo>
                      <a:pt x="589653" y="331908"/>
                    </a:lnTo>
                    <a:cubicBezTo>
                      <a:pt x="589653" y="343257"/>
                      <a:pt x="580683" y="352143"/>
                      <a:pt x="569351" y="352143"/>
                    </a:cubicBezTo>
                    <a:lnTo>
                      <a:pt x="550124" y="352143"/>
                    </a:lnTo>
                    <a:cubicBezTo>
                      <a:pt x="538738" y="352143"/>
                      <a:pt x="529823" y="361298"/>
                      <a:pt x="529823" y="372379"/>
                    </a:cubicBezTo>
                    <a:lnTo>
                      <a:pt x="529823" y="443953"/>
                    </a:lnTo>
                    <a:cubicBezTo>
                      <a:pt x="529823" y="455302"/>
                      <a:pt x="538738" y="464189"/>
                      <a:pt x="550124" y="464189"/>
                    </a:cubicBezTo>
                    <a:lnTo>
                      <a:pt x="569351" y="464189"/>
                    </a:lnTo>
                    <a:cubicBezTo>
                      <a:pt x="580737" y="464189"/>
                      <a:pt x="589653" y="473343"/>
                      <a:pt x="589653" y="484425"/>
                    </a:cubicBezTo>
                    <a:lnTo>
                      <a:pt x="589653" y="503857"/>
                    </a:lnTo>
                    <a:cubicBezTo>
                      <a:pt x="589653" y="514939"/>
                      <a:pt x="598836" y="524093"/>
                      <a:pt x="609954" y="524093"/>
                    </a:cubicBezTo>
                    <a:lnTo>
                      <a:pt x="679075" y="524093"/>
                    </a:lnTo>
                    <a:cubicBezTo>
                      <a:pt x="690193" y="524093"/>
                      <a:pt x="699377" y="514885"/>
                      <a:pt x="699377" y="503857"/>
                    </a:cubicBezTo>
                    <a:lnTo>
                      <a:pt x="699377" y="484425"/>
                    </a:lnTo>
                    <a:cubicBezTo>
                      <a:pt x="699377" y="473343"/>
                      <a:pt x="708292" y="464189"/>
                      <a:pt x="719678" y="464189"/>
                    </a:cubicBezTo>
                    <a:lnTo>
                      <a:pt x="853302" y="464189"/>
                    </a:lnTo>
                    <a:cubicBezTo>
                      <a:pt x="853302" y="464189"/>
                      <a:pt x="853624" y="464189"/>
                      <a:pt x="853731" y="464189"/>
                    </a:cubicBezTo>
                    <a:cubicBezTo>
                      <a:pt x="864634" y="464403"/>
                      <a:pt x="873334" y="473290"/>
                      <a:pt x="873334" y="484157"/>
                    </a:cubicBezTo>
                    <a:lnTo>
                      <a:pt x="873334" y="617830"/>
                    </a:lnTo>
                    <a:cubicBezTo>
                      <a:pt x="873334" y="624147"/>
                      <a:pt x="870327" y="630089"/>
                      <a:pt x="865278" y="633837"/>
                    </a:cubicBezTo>
                    <a:cubicBezTo>
                      <a:pt x="861895" y="636353"/>
                      <a:pt x="857759" y="637798"/>
                      <a:pt x="853302" y="637798"/>
                    </a:cubicBezTo>
                    <a:lnTo>
                      <a:pt x="719678" y="637798"/>
                    </a:lnTo>
                    <a:cubicBezTo>
                      <a:pt x="708292" y="637798"/>
                      <a:pt x="699377" y="628912"/>
                      <a:pt x="699377" y="617562"/>
                    </a:cubicBezTo>
                    <a:lnTo>
                      <a:pt x="699377" y="598397"/>
                    </a:lnTo>
                    <a:cubicBezTo>
                      <a:pt x="699377" y="587048"/>
                      <a:pt x="690139" y="578162"/>
                      <a:pt x="679075" y="578162"/>
                    </a:cubicBezTo>
                    <a:lnTo>
                      <a:pt x="609954" y="578162"/>
                    </a:lnTo>
                    <a:cubicBezTo>
                      <a:pt x="598836" y="578162"/>
                      <a:pt x="589653" y="587102"/>
                      <a:pt x="589653" y="598397"/>
                    </a:cubicBezTo>
                    <a:lnTo>
                      <a:pt x="589653" y="617562"/>
                    </a:lnTo>
                    <a:cubicBezTo>
                      <a:pt x="589653" y="628912"/>
                      <a:pt x="580683" y="637798"/>
                      <a:pt x="569351" y="637798"/>
                    </a:cubicBezTo>
                    <a:lnTo>
                      <a:pt x="550124" y="637798"/>
                    </a:lnTo>
                    <a:cubicBezTo>
                      <a:pt x="538738" y="637798"/>
                      <a:pt x="529823" y="647006"/>
                      <a:pt x="529823" y="658034"/>
                    </a:cubicBezTo>
                    <a:lnTo>
                      <a:pt x="529823" y="729608"/>
                    </a:lnTo>
                    <a:cubicBezTo>
                      <a:pt x="529823" y="740957"/>
                      <a:pt x="538738" y="749844"/>
                      <a:pt x="550124" y="749844"/>
                    </a:cubicBezTo>
                    <a:lnTo>
                      <a:pt x="569351" y="749844"/>
                    </a:lnTo>
                    <a:cubicBezTo>
                      <a:pt x="580737" y="749844"/>
                      <a:pt x="589653" y="758998"/>
                      <a:pt x="589653" y="770079"/>
                    </a:cubicBezTo>
                    <a:lnTo>
                      <a:pt x="589653" y="789512"/>
                    </a:lnTo>
                    <a:cubicBezTo>
                      <a:pt x="589653" y="800593"/>
                      <a:pt x="598836" y="809748"/>
                      <a:pt x="609954" y="809748"/>
                    </a:cubicBezTo>
                    <a:lnTo>
                      <a:pt x="679075" y="809748"/>
                    </a:lnTo>
                    <a:cubicBezTo>
                      <a:pt x="690193" y="809748"/>
                      <a:pt x="699377" y="800540"/>
                      <a:pt x="699377" y="789512"/>
                    </a:cubicBezTo>
                    <a:lnTo>
                      <a:pt x="699377" y="770079"/>
                    </a:lnTo>
                    <a:cubicBezTo>
                      <a:pt x="699377" y="758998"/>
                      <a:pt x="708292" y="749844"/>
                      <a:pt x="719678" y="749844"/>
                    </a:cubicBezTo>
                    <a:lnTo>
                      <a:pt x="853302" y="749844"/>
                    </a:lnTo>
                    <a:cubicBezTo>
                      <a:pt x="864419" y="749844"/>
                      <a:pt x="873603" y="758998"/>
                      <a:pt x="873603" y="770079"/>
                    </a:cubicBezTo>
                    <a:lnTo>
                      <a:pt x="873603" y="789512"/>
                    </a:lnTo>
                    <a:cubicBezTo>
                      <a:pt x="873603" y="800593"/>
                      <a:pt x="882518" y="809748"/>
                      <a:pt x="893904" y="809748"/>
                    </a:cubicBezTo>
                    <a:lnTo>
                      <a:pt x="962757" y="809748"/>
                    </a:lnTo>
                    <a:cubicBezTo>
                      <a:pt x="974143" y="809748"/>
                      <a:pt x="983058" y="800540"/>
                      <a:pt x="983058" y="789512"/>
                    </a:cubicBezTo>
                    <a:lnTo>
                      <a:pt x="983058" y="770079"/>
                    </a:lnTo>
                    <a:cubicBezTo>
                      <a:pt x="983058" y="758998"/>
                      <a:pt x="992296" y="749844"/>
                      <a:pt x="1003360" y="749844"/>
                    </a:cubicBezTo>
                    <a:lnTo>
                      <a:pt x="1136984" y="749844"/>
                    </a:lnTo>
                    <a:cubicBezTo>
                      <a:pt x="1148370" y="749844"/>
                      <a:pt x="1157285" y="758998"/>
                      <a:pt x="1157285" y="770079"/>
                    </a:cubicBezTo>
                    <a:lnTo>
                      <a:pt x="1157285" y="796257"/>
                    </a:lnTo>
                    <a:cubicBezTo>
                      <a:pt x="1157285" y="796739"/>
                      <a:pt x="1157285" y="797114"/>
                      <a:pt x="1157339" y="797542"/>
                    </a:cubicBezTo>
                    <a:cubicBezTo>
                      <a:pt x="1157500" y="798506"/>
                      <a:pt x="1157554" y="799469"/>
                      <a:pt x="1157554" y="800433"/>
                    </a:cubicBezTo>
                    <a:lnTo>
                      <a:pt x="1157554" y="873185"/>
                    </a:lnTo>
                    <a:cubicBezTo>
                      <a:pt x="1157554" y="874149"/>
                      <a:pt x="1157500" y="875166"/>
                      <a:pt x="1157339" y="876076"/>
                    </a:cubicBezTo>
                    <a:cubicBezTo>
                      <a:pt x="1157285" y="876504"/>
                      <a:pt x="1157285" y="876879"/>
                      <a:pt x="1157285" y="877253"/>
                    </a:cubicBezTo>
                    <a:lnTo>
                      <a:pt x="1157285" y="903164"/>
                    </a:lnTo>
                    <a:cubicBezTo>
                      <a:pt x="1157285" y="914513"/>
                      <a:pt x="1148316" y="923399"/>
                      <a:pt x="1136984" y="923399"/>
                    </a:cubicBezTo>
                    <a:lnTo>
                      <a:pt x="1003360" y="923399"/>
                    </a:lnTo>
                    <a:cubicBezTo>
                      <a:pt x="992242" y="923399"/>
                      <a:pt x="983058" y="914459"/>
                      <a:pt x="983058" y="903164"/>
                    </a:cubicBezTo>
                    <a:lnTo>
                      <a:pt x="983058" y="883999"/>
                    </a:lnTo>
                    <a:cubicBezTo>
                      <a:pt x="983058" y="872650"/>
                      <a:pt x="974143" y="863763"/>
                      <a:pt x="962757" y="863763"/>
                    </a:cubicBezTo>
                    <a:lnTo>
                      <a:pt x="893904" y="863763"/>
                    </a:lnTo>
                    <a:cubicBezTo>
                      <a:pt x="882518" y="863763"/>
                      <a:pt x="873603" y="872650"/>
                      <a:pt x="873603" y="883999"/>
                    </a:cubicBezTo>
                    <a:lnTo>
                      <a:pt x="873603" y="903164"/>
                    </a:lnTo>
                    <a:cubicBezTo>
                      <a:pt x="873603" y="914513"/>
                      <a:pt x="864365" y="923399"/>
                      <a:pt x="853302" y="923399"/>
                    </a:cubicBezTo>
                    <a:lnTo>
                      <a:pt x="719678" y="923399"/>
                    </a:lnTo>
                    <a:cubicBezTo>
                      <a:pt x="708292" y="923399"/>
                      <a:pt x="699377" y="914459"/>
                      <a:pt x="699377" y="903164"/>
                    </a:cubicBezTo>
                    <a:lnTo>
                      <a:pt x="699377" y="883999"/>
                    </a:lnTo>
                    <a:cubicBezTo>
                      <a:pt x="699377" y="872650"/>
                      <a:pt x="690139" y="863763"/>
                      <a:pt x="679075" y="863763"/>
                    </a:cubicBezTo>
                    <a:lnTo>
                      <a:pt x="609954" y="863763"/>
                    </a:lnTo>
                    <a:cubicBezTo>
                      <a:pt x="598836" y="863763"/>
                      <a:pt x="589653" y="872650"/>
                      <a:pt x="589653" y="883999"/>
                    </a:cubicBezTo>
                    <a:lnTo>
                      <a:pt x="589653" y="903164"/>
                    </a:lnTo>
                    <a:cubicBezTo>
                      <a:pt x="589653" y="914513"/>
                      <a:pt x="580683" y="923399"/>
                      <a:pt x="569351" y="923399"/>
                    </a:cubicBezTo>
                    <a:lnTo>
                      <a:pt x="435727" y="923399"/>
                    </a:lnTo>
                    <a:cubicBezTo>
                      <a:pt x="424610" y="923399"/>
                      <a:pt x="415426" y="914459"/>
                      <a:pt x="415426" y="903164"/>
                    </a:cubicBezTo>
                    <a:lnTo>
                      <a:pt x="415426" y="877253"/>
                    </a:lnTo>
                    <a:cubicBezTo>
                      <a:pt x="415426" y="876932"/>
                      <a:pt x="415426" y="876504"/>
                      <a:pt x="415372" y="876076"/>
                    </a:cubicBezTo>
                    <a:cubicBezTo>
                      <a:pt x="415211" y="875112"/>
                      <a:pt x="415157" y="874149"/>
                      <a:pt x="415157" y="873185"/>
                    </a:cubicBezTo>
                    <a:lnTo>
                      <a:pt x="415157" y="800433"/>
                    </a:lnTo>
                    <a:cubicBezTo>
                      <a:pt x="415157" y="799469"/>
                      <a:pt x="415211" y="798452"/>
                      <a:pt x="415372" y="797542"/>
                    </a:cubicBezTo>
                    <a:cubicBezTo>
                      <a:pt x="415426" y="797114"/>
                      <a:pt x="415426" y="796739"/>
                      <a:pt x="415426" y="796257"/>
                    </a:cubicBezTo>
                    <a:lnTo>
                      <a:pt x="415426" y="770079"/>
                    </a:lnTo>
                    <a:cubicBezTo>
                      <a:pt x="415426" y="758998"/>
                      <a:pt x="424664" y="749844"/>
                      <a:pt x="435727" y="749844"/>
                    </a:cubicBezTo>
                    <a:lnTo>
                      <a:pt x="455223" y="749844"/>
                    </a:lnTo>
                    <a:cubicBezTo>
                      <a:pt x="466341" y="749844"/>
                      <a:pt x="475524" y="740904"/>
                      <a:pt x="475524" y="729608"/>
                    </a:cubicBezTo>
                    <a:lnTo>
                      <a:pt x="475524" y="658034"/>
                    </a:lnTo>
                    <a:cubicBezTo>
                      <a:pt x="475524" y="646952"/>
                      <a:pt x="466287" y="637798"/>
                      <a:pt x="455223" y="637798"/>
                    </a:cubicBezTo>
                    <a:lnTo>
                      <a:pt x="435727" y="637798"/>
                    </a:lnTo>
                    <a:cubicBezTo>
                      <a:pt x="424610" y="637798"/>
                      <a:pt x="415426" y="628912"/>
                      <a:pt x="415426" y="617562"/>
                    </a:cubicBezTo>
                    <a:lnTo>
                      <a:pt x="415426" y="591652"/>
                    </a:lnTo>
                    <a:cubicBezTo>
                      <a:pt x="415426" y="591331"/>
                      <a:pt x="415426" y="590903"/>
                      <a:pt x="415372" y="590474"/>
                    </a:cubicBezTo>
                    <a:cubicBezTo>
                      <a:pt x="415211" y="589511"/>
                      <a:pt x="415157" y="588547"/>
                      <a:pt x="415157" y="587584"/>
                    </a:cubicBezTo>
                    <a:lnTo>
                      <a:pt x="415157" y="514832"/>
                    </a:lnTo>
                    <a:cubicBezTo>
                      <a:pt x="415157" y="513868"/>
                      <a:pt x="415211" y="512851"/>
                      <a:pt x="415372" y="511941"/>
                    </a:cubicBezTo>
                    <a:cubicBezTo>
                      <a:pt x="415426" y="511513"/>
                      <a:pt x="415426" y="511138"/>
                      <a:pt x="415426" y="510656"/>
                    </a:cubicBezTo>
                    <a:lnTo>
                      <a:pt x="415426" y="484478"/>
                    </a:lnTo>
                    <a:cubicBezTo>
                      <a:pt x="415426" y="473397"/>
                      <a:pt x="424664" y="464242"/>
                      <a:pt x="435727" y="464242"/>
                    </a:cubicBezTo>
                    <a:lnTo>
                      <a:pt x="455223" y="464242"/>
                    </a:lnTo>
                    <a:cubicBezTo>
                      <a:pt x="466341" y="464242"/>
                      <a:pt x="475524" y="455302"/>
                      <a:pt x="475524" y="444007"/>
                    </a:cubicBezTo>
                    <a:lnTo>
                      <a:pt x="475524" y="372433"/>
                    </a:lnTo>
                    <a:cubicBezTo>
                      <a:pt x="475524" y="361351"/>
                      <a:pt x="466287" y="352197"/>
                      <a:pt x="455223" y="352197"/>
                    </a:cubicBezTo>
                    <a:lnTo>
                      <a:pt x="435727" y="352197"/>
                    </a:lnTo>
                    <a:cubicBezTo>
                      <a:pt x="424610" y="352197"/>
                      <a:pt x="415426" y="343257"/>
                      <a:pt x="415426" y="331961"/>
                    </a:cubicBezTo>
                    <a:lnTo>
                      <a:pt x="415426" y="306051"/>
                    </a:lnTo>
                    <a:cubicBezTo>
                      <a:pt x="415426" y="305730"/>
                      <a:pt x="415426" y="305302"/>
                      <a:pt x="415372" y="304873"/>
                    </a:cubicBezTo>
                    <a:cubicBezTo>
                      <a:pt x="415211" y="303910"/>
                      <a:pt x="415157" y="302946"/>
                      <a:pt x="415157" y="301982"/>
                    </a:cubicBezTo>
                    <a:lnTo>
                      <a:pt x="415157" y="229230"/>
                    </a:lnTo>
                    <a:cubicBezTo>
                      <a:pt x="415157" y="228267"/>
                      <a:pt x="415211" y="227303"/>
                      <a:pt x="415372" y="226340"/>
                    </a:cubicBezTo>
                    <a:cubicBezTo>
                      <a:pt x="415426" y="225911"/>
                      <a:pt x="415426" y="225537"/>
                      <a:pt x="415426" y="225055"/>
                    </a:cubicBezTo>
                    <a:lnTo>
                      <a:pt x="415426" y="198823"/>
                    </a:lnTo>
                    <a:cubicBezTo>
                      <a:pt x="415426" y="187742"/>
                      <a:pt x="424664" y="178588"/>
                      <a:pt x="435727" y="178588"/>
                    </a:cubicBezTo>
                    <a:lnTo>
                      <a:pt x="569351" y="178588"/>
                    </a:lnTo>
                    <a:cubicBezTo>
                      <a:pt x="580737" y="178588"/>
                      <a:pt x="589653" y="187796"/>
                      <a:pt x="589653" y="198823"/>
                    </a:cubicBezTo>
                    <a:lnTo>
                      <a:pt x="589653" y="218256"/>
                    </a:lnTo>
                    <a:cubicBezTo>
                      <a:pt x="589653" y="229338"/>
                      <a:pt x="598836" y="238492"/>
                      <a:pt x="609954" y="238492"/>
                    </a:cubicBezTo>
                    <a:lnTo>
                      <a:pt x="679075" y="238492"/>
                    </a:lnTo>
                    <a:cubicBezTo>
                      <a:pt x="690193" y="238492"/>
                      <a:pt x="699377" y="229284"/>
                      <a:pt x="699377" y="218256"/>
                    </a:cubicBezTo>
                    <a:lnTo>
                      <a:pt x="699377" y="198823"/>
                    </a:lnTo>
                    <a:cubicBezTo>
                      <a:pt x="699377" y="187742"/>
                      <a:pt x="708292" y="178588"/>
                      <a:pt x="719678" y="178588"/>
                    </a:cubicBezTo>
                    <a:lnTo>
                      <a:pt x="853302" y="178588"/>
                    </a:lnTo>
                    <a:cubicBezTo>
                      <a:pt x="864419" y="178588"/>
                      <a:pt x="873603" y="187796"/>
                      <a:pt x="873603" y="198823"/>
                    </a:cubicBezTo>
                    <a:lnTo>
                      <a:pt x="873603" y="218256"/>
                    </a:lnTo>
                    <a:cubicBezTo>
                      <a:pt x="873603" y="229338"/>
                      <a:pt x="882518" y="238492"/>
                      <a:pt x="893904" y="238492"/>
                    </a:cubicBezTo>
                    <a:lnTo>
                      <a:pt x="962757" y="238492"/>
                    </a:lnTo>
                    <a:cubicBezTo>
                      <a:pt x="974143" y="238492"/>
                      <a:pt x="983058" y="229284"/>
                      <a:pt x="983058" y="218256"/>
                    </a:cubicBezTo>
                    <a:lnTo>
                      <a:pt x="983058" y="198823"/>
                    </a:lnTo>
                    <a:cubicBezTo>
                      <a:pt x="983058" y="187742"/>
                      <a:pt x="992296" y="178588"/>
                      <a:pt x="1003360" y="178588"/>
                    </a:cubicBezTo>
                    <a:lnTo>
                      <a:pt x="1136984" y="178588"/>
                    </a:lnTo>
                    <a:cubicBezTo>
                      <a:pt x="1148370" y="178588"/>
                      <a:pt x="1157285" y="187796"/>
                      <a:pt x="1157285" y="198823"/>
                    </a:cubicBezTo>
                    <a:lnTo>
                      <a:pt x="1157285" y="225055"/>
                    </a:lnTo>
                    <a:cubicBezTo>
                      <a:pt x="1157285" y="225537"/>
                      <a:pt x="1157285" y="225911"/>
                      <a:pt x="1157339" y="226340"/>
                    </a:cubicBezTo>
                    <a:cubicBezTo>
                      <a:pt x="1157500" y="227303"/>
                      <a:pt x="1157554" y="228267"/>
                      <a:pt x="1157554" y="229230"/>
                    </a:cubicBezTo>
                    <a:lnTo>
                      <a:pt x="1157554" y="301982"/>
                    </a:lnTo>
                    <a:cubicBezTo>
                      <a:pt x="1157554" y="302946"/>
                      <a:pt x="1157500" y="303963"/>
                      <a:pt x="1157339" y="304873"/>
                    </a:cubicBezTo>
                    <a:cubicBezTo>
                      <a:pt x="1157285" y="305302"/>
                      <a:pt x="1157285" y="305730"/>
                      <a:pt x="1157285" y="306051"/>
                    </a:cubicBezTo>
                    <a:lnTo>
                      <a:pt x="1157285" y="331961"/>
                    </a:lnTo>
                    <a:cubicBezTo>
                      <a:pt x="1157285" y="343310"/>
                      <a:pt x="1148316" y="352197"/>
                      <a:pt x="1136984" y="352197"/>
                    </a:cubicBezTo>
                    <a:lnTo>
                      <a:pt x="1003360" y="352197"/>
                    </a:lnTo>
                    <a:cubicBezTo>
                      <a:pt x="992242" y="352197"/>
                      <a:pt x="983058" y="343257"/>
                      <a:pt x="983058" y="331961"/>
                    </a:cubicBezTo>
                    <a:lnTo>
                      <a:pt x="983058" y="312796"/>
                    </a:lnTo>
                    <a:cubicBezTo>
                      <a:pt x="983058" y="301447"/>
                      <a:pt x="974143" y="292561"/>
                      <a:pt x="962757" y="292561"/>
                    </a:cubicBezTo>
                    <a:lnTo>
                      <a:pt x="893904" y="292561"/>
                    </a:lnTo>
                    <a:cubicBezTo>
                      <a:pt x="882518" y="292561"/>
                      <a:pt x="873603" y="301447"/>
                      <a:pt x="873603" y="312796"/>
                    </a:cubicBezTo>
                    <a:lnTo>
                      <a:pt x="873603" y="331961"/>
                    </a:lnTo>
                    <a:cubicBezTo>
                      <a:pt x="873603" y="343310"/>
                      <a:pt x="864365" y="352197"/>
                      <a:pt x="853302" y="352197"/>
                    </a:cubicBezTo>
                    <a:lnTo>
                      <a:pt x="719678" y="352197"/>
                    </a:lnTo>
                    <a:cubicBezTo>
                      <a:pt x="708292" y="352197"/>
                      <a:pt x="699377" y="343257"/>
                      <a:pt x="699377" y="331961"/>
                    </a:cubicBezTo>
                    <a:lnTo>
                      <a:pt x="699377" y="312796"/>
                    </a:lnTo>
                    <a:cubicBezTo>
                      <a:pt x="699377" y="301447"/>
                      <a:pt x="690139" y="292561"/>
                      <a:pt x="679075" y="292561"/>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65" name="Google Shape;65;p14"/>
            <p:cNvGrpSpPr/>
            <p:nvPr/>
          </p:nvGrpSpPr>
          <p:grpSpPr>
            <a:xfrm>
              <a:off x="2253962" y="595907"/>
              <a:ext cx="3147677" cy="1101345"/>
              <a:chOff x="2253962" y="595907"/>
              <a:chExt cx="3147677" cy="1101345"/>
            </a:xfrm>
          </p:grpSpPr>
          <p:grpSp>
            <p:nvGrpSpPr>
              <p:cNvPr id="66" name="Google Shape;66;p14"/>
              <p:cNvGrpSpPr/>
              <p:nvPr/>
            </p:nvGrpSpPr>
            <p:grpSpPr>
              <a:xfrm>
                <a:off x="2253962" y="595907"/>
                <a:ext cx="3147677" cy="584854"/>
                <a:chOff x="2253962" y="595907"/>
                <a:chExt cx="3147677" cy="584854"/>
              </a:xfrm>
            </p:grpSpPr>
            <p:sp>
              <p:nvSpPr>
                <p:cNvPr id="67" name="Google Shape;67;p14"/>
                <p:cNvSpPr/>
                <p:nvPr/>
              </p:nvSpPr>
              <p:spPr>
                <a:xfrm>
                  <a:off x="2253962" y="595907"/>
                  <a:ext cx="308978" cy="454874"/>
                </a:xfrm>
                <a:custGeom>
                  <a:rect b="b" l="l" r="r" t="t"/>
                  <a:pathLst>
                    <a:path extrusionOk="0" h="454874" w="308978">
                      <a:moveTo>
                        <a:pt x="0" y="454874"/>
                      </a:moveTo>
                      <a:lnTo>
                        <a:pt x="0" y="0"/>
                      </a:lnTo>
                      <a:lnTo>
                        <a:pt x="308978" y="0"/>
                      </a:lnTo>
                      <a:lnTo>
                        <a:pt x="308978" y="89669"/>
                      </a:lnTo>
                      <a:lnTo>
                        <a:pt x="91249" y="89669"/>
                      </a:lnTo>
                      <a:lnTo>
                        <a:pt x="91249" y="185868"/>
                      </a:lnTo>
                      <a:lnTo>
                        <a:pt x="243777" y="185868"/>
                      </a:lnTo>
                      <a:lnTo>
                        <a:pt x="243777" y="269059"/>
                      </a:lnTo>
                      <a:lnTo>
                        <a:pt x="91249" y="269059"/>
                      </a:lnTo>
                      <a:lnTo>
                        <a:pt x="91249" y="365206"/>
                      </a:lnTo>
                      <a:lnTo>
                        <a:pt x="308978" y="365206"/>
                      </a:lnTo>
                      <a:lnTo>
                        <a:pt x="308978" y="454874"/>
                      </a:lnTo>
                      <a:lnTo>
                        <a:pt x="0" y="454874"/>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 name="Google Shape;68;p14"/>
                <p:cNvSpPr/>
                <p:nvPr/>
              </p:nvSpPr>
              <p:spPr>
                <a:xfrm>
                  <a:off x="2628195" y="725887"/>
                  <a:ext cx="335079" cy="324894"/>
                </a:xfrm>
                <a:custGeom>
                  <a:rect b="b" l="l" r="r" t="t"/>
                  <a:pathLst>
                    <a:path extrusionOk="0" h="324894" w="335079">
                      <a:moveTo>
                        <a:pt x="243778" y="324895"/>
                      </a:moveTo>
                      <a:lnTo>
                        <a:pt x="243778" y="103320"/>
                      </a:lnTo>
                      <a:lnTo>
                        <a:pt x="230082" y="89669"/>
                      </a:lnTo>
                      <a:lnTo>
                        <a:pt x="91249" y="89669"/>
                      </a:lnTo>
                      <a:lnTo>
                        <a:pt x="91249" y="324895"/>
                      </a:lnTo>
                      <a:lnTo>
                        <a:pt x="0" y="324895"/>
                      </a:lnTo>
                      <a:lnTo>
                        <a:pt x="0" y="0"/>
                      </a:lnTo>
                      <a:lnTo>
                        <a:pt x="269235" y="0"/>
                      </a:lnTo>
                      <a:lnTo>
                        <a:pt x="335080" y="65632"/>
                      </a:lnTo>
                      <a:lnTo>
                        <a:pt x="335080" y="324895"/>
                      </a:lnTo>
                      <a:lnTo>
                        <a:pt x="243831" y="32489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 name="Google Shape;69;p14"/>
                <p:cNvSpPr/>
                <p:nvPr/>
              </p:nvSpPr>
              <p:spPr>
                <a:xfrm>
                  <a:off x="2995875" y="625190"/>
                  <a:ext cx="268590" cy="425591"/>
                </a:xfrm>
                <a:custGeom>
                  <a:rect b="b" l="l" r="r" t="t"/>
                  <a:pathLst>
                    <a:path extrusionOk="0" h="425591" w="268590">
                      <a:moveTo>
                        <a:pt x="268590" y="425591"/>
                      </a:moveTo>
                      <a:lnTo>
                        <a:pt x="131046" y="425591"/>
                      </a:lnTo>
                      <a:lnTo>
                        <a:pt x="65201" y="359959"/>
                      </a:lnTo>
                      <a:lnTo>
                        <a:pt x="65201" y="190365"/>
                      </a:lnTo>
                      <a:lnTo>
                        <a:pt x="0" y="190365"/>
                      </a:lnTo>
                      <a:lnTo>
                        <a:pt x="0" y="100697"/>
                      </a:lnTo>
                      <a:lnTo>
                        <a:pt x="65201" y="100697"/>
                      </a:lnTo>
                      <a:lnTo>
                        <a:pt x="65201" y="0"/>
                      </a:lnTo>
                      <a:lnTo>
                        <a:pt x="156450" y="0"/>
                      </a:lnTo>
                      <a:lnTo>
                        <a:pt x="156450" y="100697"/>
                      </a:lnTo>
                      <a:lnTo>
                        <a:pt x="234647" y="100697"/>
                      </a:lnTo>
                      <a:lnTo>
                        <a:pt x="234647" y="190365"/>
                      </a:lnTo>
                      <a:lnTo>
                        <a:pt x="156450" y="190365"/>
                      </a:lnTo>
                      <a:lnTo>
                        <a:pt x="156450" y="322272"/>
                      </a:lnTo>
                      <a:lnTo>
                        <a:pt x="170145" y="335923"/>
                      </a:lnTo>
                      <a:lnTo>
                        <a:pt x="268590" y="335923"/>
                      </a:lnTo>
                      <a:lnTo>
                        <a:pt x="268590" y="425591"/>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0" name="Google Shape;70;p14"/>
                <p:cNvSpPr/>
                <p:nvPr/>
              </p:nvSpPr>
              <p:spPr>
                <a:xfrm>
                  <a:off x="3290567" y="725887"/>
                  <a:ext cx="323962" cy="324894"/>
                </a:xfrm>
                <a:custGeom>
                  <a:rect b="b" l="l" r="r" t="t"/>
                  <a:pathLst>
                    <a:path extrusionOk="0" h="324894" w="323962">
                      <a:moveTo>
                        <a:pt x="0" y="324895"/>
                      </a:moveTo>
                      <a:lnTo>
                        <a:pt x="0" y="235226"/>
                      </a:lnTo>
                      <a:lnTo>
                        <a:pt x="65147" y="235226"/>
                      </a:lnTo>
                      <a:lnTo>
                        <a:pt x="65147" y="89669"/>
                      </a:lnTo>
                      <a:lnTo>
                        <a:pt x="0" y="89669"/>
                      </a:lnTo>
                      <a:lnTo>
                        <a:pt x="0" y="0"/>
                      </a:lnTo>
                      <a:lnTo>
                        <a:pt x="258117" y="0"/>
                      </a:lnTo>
                      <a:lnTo>
                        <a:pt x="323963" y="65632"/>
                      </a:lnTo>
                      <a:lnTo>
                        <a:pt x="323963" y="142934"/>
                      </a:lnTo>
                      <a:lnTo>
                        <a:pt x="232714" y="142934"/>
                      </a:lnTo>
                      <a:lnTo>
                        <a:pt x="232714" y="103266"/>
                      </a:lnTo>
                      <a:lnTo>
                        <a:pt x="219018" y="89615"/>
                      </a:lnTo>
                      <a:lnTo>
                        <a:pt x="156449" y="89615"/>
                      </a:lnTo>
                      <a:lnTo>
                        <a:pt x="156449" y="235173"/>
                      </a:lnTo>
                      <a:lnTo>
                        <a:pt x="241199" y="235173"/>
                      </a:lnTo>
                      <a:lnTo>
                        <a:pt x="241199" y="324841"/>
                      </a:lnTo>
                      <a:lnTo>
                        <a:pt x="0" y="324841"/>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1" name="Google Shape;71;p14"/>
                <p:cNvSpPr/>
                <p:nvPr/>
              </p:nvSpPr>
              <p:spPr>
                <a:xfrm>
                  <a:off x="3653682" y="725887"/>
                  <a:ext cx="335079" cy="324894"/>
                </a:xfrm>
                <a:custGeom>
                  <a:rect b="b" l="l" r="r" t="t"/>
                  <a:pathLst>
                    <a:path extrusionOk="0" h="324894" w="335079">
                      <a:moveTo>
                        <a:pt x="65845" y="324895"/>
                      </a:moveTo>
                      <a:lnTo>
                        <a:pt x="0" y="259263"/>
                      </a:lnTo>
                      <a:lnTo>
                        <a:pt x="0" y="65632"/>
                      </a:lnTo>
                      <a:lnTo>
                        <a:pt x="65845" y="0"/>
                      </a:lnTo>
                      <a:lnTo>
                        <a:pt x="269235" y="0"/>
                      </a:lnTo>
                      <a:lnTo>
                        <a:pt x="335080" y="65632"/>
                      </a:lnTo>
                      <a:lnTo>
                        <a:pt x="335080" y="259263"/>
                      </a:lnTo>
                      <a:lnTo>
                        <a:pt x="269235" y="324895"/>
                      </a:lnTo>
                      <a:lnTo>
                        <a:pt x="65845" y="324895"/>
                      </a:lnTo>
                      <a:close/>
                      <a:moveTo>
                        <a:pt x="243831" y="103320"/>
                      </a:moveTo>
                      <a:lnTo>
                        <a:pt x="230136" y="89669"/>
                      </a:lnTo>
                      <a:lnTo>
                        <a:pt x="104998" y="89669"/>
                      </a:lnTo>
                      <a:lnTo>
                        <a:pt x="91302" y="103320"/>
                      </a:lnTo>
                      <a:lnTo>
                        <a:pt x="91302" y="221575"/>
                      </a:lnTo>
                      <a:lnTo>
                        <a:pt x="104998" y="235226"/>
                      </a:lnTo>
                      <a:lnTo>
                        <a:pt x="230136" y="235226"/>
                      </a:lnTo>
                      <a:lnTo>
                        <a:pt x="243831" y="221575"/>
                      </a:lnTo>
                      <a:lnTo>
                        <a:pt x="243831" y="10332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2" name="Google Shape;72;p14"/>
                <p:cNvSpPr/>
                <p:nvPr/>
              </p:nvSpPr>
              <p:spPr>
                <a:xfrm>
                  <a:off x="4057346" y="725887"/>
                  <a:ext cx="335079" cy="454874"/>
                </a:xfrm>
                <a:custGeom>
                  <a:rect b="b" l="l" r="r" t="t"/>
                  <a:pathLst>
                    <a:path extrusionOk="0" h="454874" w="335079">
                      <a:moveTo>
                        <a:pt x="335026" y="259263"/>
                      </a:moveTo>
                      <a:lnTo>
                        <a:pt x="269181" y="324895"/>
                      </a:lnTo>
                      <a:lnTo>
                        <a:pt x="91249" y="324895"/>
                      </a:lnTo>
                      <a:lnTo>
                        <a:pt x="91249" y="454874"/>
                      </a:lnTo>
                      <a:lnTo>
                        <a:pt x="0" y="454874"/>
                      </a:lnTo>
                      <a:lnTo>
                        <a:pt x="0" y="0"/>
                      </a:lnTo>
                      <a:lnTo>
                        <a:pt x="269235" y="0"/>
                      </a:lnTo>
                      <a:lnTo>
                        <a:pt x="335080" y="65632"/>
                      </a:lnTo>
                      <a:lnTo>
                        <a:pt x="335080" y="259263"/>
                      </a:lnTo>
                      <a:close/>
                      <a:moveTo>
                        <a:pt x="243778" y="221575"/>
                      </a:moveTo>
                      <a:lnTo>
                        <a:pt x="243778" y="103320"/>
                      </a:lnTo>
                      <a:lnTo>
                        <a:pt x="230082" y="89669"/>
                      </a:lnTo>
                      <a:lnTo>
                        <a:pt x="91249" y="89669"/>
                      </a:lnTo>
                      <a:lnTo>
                        <a:pt x="91249" y="235226"/>
                      </a:lnTo>
                      <a:lnTo>
                        <a:pt x="230082" y="235226"/>
                      </a:lnTo>
                      <a:lnTo>
                        <a:pt x="243778" y="22157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3" name="Google Shape;73;p14"/>
                <p:cNvSpPr/>
                <p:nvPr/>
              </p:nvSpPr>
              <p:spPr>
                <a:xfrm>
                  <a:off x="4434747" y="595961"/>
                  <a:ext cx="247698" cy="454820"/>
                </a:xfrm>
                <a:custGeom>
                  <a:rect b="b" l="l" r="r" t="t"/>
                  <a:pathLst>
                    <a:path extrusionOk="0" h="454820" w="247698">
                      <a:moveTo>
                        <a:pt x="0" y="454821"/>
                      </a:moveTo>
                      <a:lnTo>
                        <a:pt x="0" y="365152"/>
                      </a:lnTo>
                      <a:lnTo>
                        <a:pt x="78198" y="365152"/>
                      </a:lnTo>
                      <a:lnTo>
                        <a:pt x="78198" y="219594"/>
                      </a:lnTo>
                      <a:lnTo>
                        <a:pt x="0" y="219594"/>
                      </a:lnTo>
                      <a:lnTo>
                        <a:pt x="0" y="129926"/>
                      </a:lnTo>
                      <a:lnTo>
                        <a:pt x="169500" y="129926"/>
                      </a:lnTo>
                      <a:lnTo>
                        <a:pt x="169500" y="365152"/>
                      </a:lnTo>
                      <a:lnTo>
                        <a:pt x="247698" y="365152"/>
                      </a:lnTo>
                      <a:lnTo>
                        <a:pt x="247698" y="454821"/>
                      </a:lnTo>
                      <a:lnTo>
                        <a:pt x="0" y="454821"/>
                      </a:lnTo>
                      <a:close/>
                      <a:moveTo>
                        <a:pt x="78198" y="89669"/>
                      </a:moveTo>
                      <a:lnTo>
                        <a:pt x="78198" y="0"/>
                      </a:lnTo>
                      <a:lnTo>
                        <a:pt x="169446" y="0"/>
                      </a:lnTo>
                      <a:lnTo>
                        <a:pt x="169446" y="89669"/>
                      </a:lnTo>
                      <a:lnTo>
                        <a:pt x="78198" y="89669"/>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 name="Google Shape;74;p14"/>
                <p:cNvSpPr/>
                <p:nvPr/>
              </p:nvSpPr>
              <p:spPr>
                <a:xfrm>
                  <a:off x="4724874" y="725887"/>
                  <a:ext cx="302479" cy="324894"/>
                </a:xfrm>
                <a:custGeom>
                  <a:rect b="b" l="l" r="r" t="t"/>
                  <a:pathLst>
                    <a:path extrusionOk="0" h="324894" w="302479">
                      <a:moveTo>
                        <a:pt x="65845" y="324895"/>
                      </a:moveTo>
                      <a:lnTo>
                        <a:pt x="0" y="259263"/>
                      </a:lnTo>
                      <a:lnTo>
                        <a:pt x="0" y="65632"/>
                      </a:lnTo>
                      <a:lnTo>
                        <a:pt x="65845" y="0"/>
                      </a:lnTo>
                      <a:lnTo>
                        <a:pt x="302480" y="0"/>
                      </a:lnTo>
                      <a:lnTo>
                        <a:pt x="302480" y="89669"/>
                      </a:lnTo>
                      <a:lnTo>
                        <a:pt x="104944" y="89669"/>
                      </a:lnTo>
                      <a:lnTo>
                        <a:pt x="91249" y="103320"/>
                      </a:lnTo>
                      <a:lnTo>
                        <a:pt x="91249" y="221575"/>
                      </a:lnTo>
                      <a:lnTo>
                        <a:pt x="104944" y="235226"/>
                      </a:lnTo>
                      <a:lnTo>
                        <a:pt x="302480" y="235226"/>
                      </a:lnTo>
                      <a:lnTo>
                        <a:pt x="302480" y="324895"/>
                      </a:lnTo>
                      <a:lnTo>
                        <a:pt x="65845" y="32489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5" name="Google Shape;75;p14"/>
                <p:cNvSpPr/>
                <p:nvPr/>
              </p:nvSpPr>
              <p:spPr>
                <a:xfrm>
                  <a:off x="5066506" y="72588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76" name="Google Shape;76;p14"/>
              <p:cNvGrpSpPr/>
              <p:nvPr/>
            </p:nvGrpSpPr>
            <p:grpSpPr>
              <a:xfrm>
                <a:off x="2253962" y="1242378"/>
                <a:ext cx="1418571" cy="454874"/>
                <a:chOff x="2253962" y="1242378"/>
                <a:chExt cx="1418571" cy="454874"/>
              </a:xfrm>
            </p:grpSpPr>
            <p:sp>
              <p:nvSpPr>
                <p:cNvPr id="77" name="Google Shape;77;p14"/>
                <p:cNvSpPr/>
                <p:nvPr/>
              </p:nvSpPr>
              <p:spPr>
                <a:xfrm>
                  <a:off x="2253962" y="1242378"/>
                  <a:ext cx="282930" cy="454874"/>
                </a:xfrm>
                <a:custGeom>
                  <a:rect b="b" l="l" r="r" t="t"/>
                  <a:pathLst>
                    <a:path extrusionOk="0" h="454874" w="282930">
                      <a:moveTo>
                        <a:pt x="0" y="454874"/>
                      </a:moveTo>
                      <a:lnTo>
                        <a:pt x="0" y="0"/>
                      </a:lnTo>
                      <a:lnTo>
                        <a:pt x="91249" y="0"/>
                      </a:lnTo>
                      <a:lnTo>
                        <a:pt x="91249" y="365152"/>
                      </a:lnTo>
                      <a:lnTo>
                        <a:pt x="282930" y="365152"/>
                      </a:lnTo>
                      <a:lnTo>
                        <a:pt x="282930" y="454821"/>
                      </a:lnTo>
                      <a:lnTo>
                        <a:pt x="0" y="454821"/>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8" name="Google Shape;78;p14"/>
                <p:cNvSpPr/>
                <p:nvPr/>
              </p:nvSpPr>
              <p:spPr>
                <a:xfrm>
                  <a:off x="2556496" y="137235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9" name="Google Shape;79;p14"/>
                <p:cNvSpPr/>
                <p:nvPr/>
              </p:nvSpPr>
              <p:spPr>
                <a:xfrm>
                  <a:off x="2963275" y="1242378"/>
                  <a:ext cx="335079" cy="454874"/>
                </a:xfrm>
                <a:custGeom>
                  <a:rect b="b" l="l" r="r" t="t"/>
                  <a:pathLst>
                    <a:path extrusionOk="0" h="454874" w="335079">
                      <a:moveTo>
                        <a:pt x="54" y="454874"/>
                      </a:moveTo>
                      <a:lnTo>
                        <a:pt x="54" y="0"/>
                      </a:lnTo>
                      <a:lnTo>
                        <a:pt x="91302" y="0"/>
                      </a:lnTo>
                      <a:lnTo>
                        <a:pt x="91302" y="129979"/>
                      </a:lnTo>
                      <a:lnTo>
                        <a:pt x="269235" y="129979"/>
                      </a:lnTo>
                      <a:lnTo>
                        <a:pt x="335080" y="195611"/>
                      </a:lnTo>
                      <a:lnTo>
                        <a:pt x="335080" y="389242"/>
                      </a:lnTo>
                      <a:lnTo>
                        <a:pt x="269235" y="454874"/>
                      </a:lnTo>
                      <a:lnTo>
                        <a:pt x="0" y="454874"/>
                      </a:lnTo>
                      <a:close/>
                      <a:moveTo>
                        <a:pt x="243831" y="233299"/>
                      </a:moveTo>
                      <a:lnTo>
                        <a:pt x="230136" y="219648"/>
                      </a:lnTo>
                      <a:lnTo>
                        <a:pt x="91302" y="219648"/>
                      </a:lnTo>
                      <a:lnTo>
                        <a:pt x="91302" y="365206"/>
                      </a:lnTo>
                      <a:lnTo>
                        <a:pt x="230136" y="365206"/>
                      </a:lnTo>
                      <a:lnTo>
                        <a:pt x="243831" y="351554"/>
                      </a:lnTo>
                      <a:lnTo>
                        <a:pt x="243831" y="233299"/>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80" name="Google Shape;80;p14"/>
                <p:cNvSpPr/>
                <p:nvPr/>
              </p:nvSpPr>
              <p:spPr>
                <a:xfrm>
                  <a:off x="3347282" y="1372304"/>
                  <a:ext cx="325251" cy="324948"/>
                </a:xfrm>
                <a:custGeom>
                  <a:rect b="b" l="l" r="r" t="t"/>
                  <a:pathLst>
                    <a:path extrusionOk="0" h="324948" w="325251">
                      <a:moveTo>
                        <a:pt x="6552" y="324948"/>
                      </a:moveTo>
                      <a:lnTo>
                        <a:pt x="6552" y="241757"/>
                      </a:lnTo>
                      <a:lnTo>
                        <a:pt x="220361" y="241757"/>
                      </a:lnTo>
                      <a:lnTo>
                        <a:pt x="234057" y="228106"/>
                      </a:lnTo>
                      <a:lnTo>
                        <a:pt x="234057" y="217721"/>
                      </a:lnTo>
                      <a:lnTo>
                        <a:pt x="220361" y="204070"/>
                      </a:lnTo>
                      <a:lnTo>
                        <a:pt x="65845" y="204070"/>
                      </a:lnTo>
                      <a:lnTo>
                        <a:pt x="0" y="138438"/>
                      </a:lnTo>
                      <a:lnTo>
                        <a:pt x="0" y="65632"/>
                      </a:lnTo>
                      <a:lnTo>
                        <a:pt x="65845" y="0"/>
                      </a:lnTo>
                      <a:lnTo>
                        <a:pt x="312254" y="0"/>
                      </a:lnTo>
                      <a:lnTo>
                        <a:pt x="312254" y="83191"/>
                      </a:lnTo>
                      <a:lnTo>
                        <a:pt x="104944" y="83191"/>
                      </a:lnTo>
                      <a:lnTo>
                        <a:pt x="91249" y="96842"/>
                      </a:lnTo>
                      <a:lnTo>
                        <a:pt x="91249" y="107228"/>
                      </a:lnTo>
                      <a:lnTo>
                        <a:pt x="104944" y="120879"/>
                      </a:lnTo>
                      <a:lnTo>
                        <a:pt x="256828" y="120879"/>
                      </a:lnTo>
                      <a:lnTo>
                        <a:pt x="325251" y="186511"/>
                      </a:lnTo>
                      <a:lnTo>
                        <a:pt x="325251" y="259316"/>
                      </a:lnTo>
                      <a:lnTo>
                        <a:pt x="259406" y="324948"/>
                      </a:lnTo>
                      <a:lnTo>
                        <a:pt x="6498" y="324948"/>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grpSp>
      <p:sp>
        <p:nvSpPr>
          <p:cNvPr id="81" name="Google Shape;81;p14"/>
          <p:cNvSpPr txBox="1"/>
          <p:nvPr>
            <p:ph type="title"/>
          </p:nvPr>
        </p:nvSpPr>
        <p:spPr>
          <a:xfrm>
            <a:off x="356025" y="2068250"/>
            <a:ext cx="3836700" cy="1265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SzPts val="3700"/>
              <a:buNone/>
              <a:defRPr sz="3700"/>
            </a:lvl1pPr>
            <a:lvl2pPr lvl="1">
              <a:lnSpc>
                <a:spcPct val="90000"/>
              </a:lnSpc>
              <a:spcBef>
                <a:spcPts val="0"/>
              </a:spcBef>
              <a:spcAft>
                <a:spcPts val="0"/>
              </a:spcAft>
              <a:buSzPts val="3700"/>
              <a:buFont typeface="Lato Black"/>
              <a:buNone/>
              <a:defRPr sz="3700">
                <a:latin typeface="Lato Black"/>
                <a:ea typeface="Lato Black"/>
                <a:cs typeface="Lato Black"/>
                <a:sym typeface="Lato Black"/>
              </a:defRPr>
            </a:lvl2pPr>
            <a:lvl3pPr lvl="2">
              <a:lnSpc>
                <a:spcPct val="90000"/>
              </a:lnSpc>
              <a:spcBef>
                <a:spcPts val="0"/>
              </a:spcBef>
              <a:spcAft>
                <a:spcPts val="0"/>
              </a:spcAft>
              <a:buSzPts val="3700"/>
              <a:buFont typeface="Lato Black"/>
              <a:buNone/>
              <a:defRPr sz="3700">
                <a:latin typeface="Lato Black"/>
                <a:ea typeface="Lato Black"/>
                <a:cs typeface="Lato Black"/>
                <a:sym typeface="Lato Black"/>
              </a:defRPr>
            </a:lvl3pPr>
            <a:lvl4pPr lvl="3">
              <a:lnSpc>
                <a:spcPct val="90000"/>
              </a:lnSpc>
              <a:spcBef>
                <a:spcPts val="0"/>
              </a:spcBef>
              <a:spcAft>
                <a:spcPts val="0"/>
              </a:spcAft>
              <a:buSzPts val="3700"/>
              <a:buFont typeface="Lato Black"/>
              <a:buNone/>
              <a:defRPr sz="3700">
                <a:latin typeface="Lato Black"/>
                <a:ea typeface="Lato Black"/>
                <a:cs typeface="Lato Black"/>
                <a:sym typeface="Lato Black"/>
              </a:defRPr>
            </a:lvl4pPr>
            <a:lvl5pPr lvl="4">
              <a:lnSpc>
                <a:spcPct val="90000"/>
              </a:lnSpc>
              <a:spcBef>
                <a:spcPts val="0"/>
              </a:spcBef>
              <a:spcAft>
                <a:spcPts val="0"/>
              </a:spcAft>
              <a:buSzPts val="3700"/>
              <a:buFont typeface="Lato Black"/>
              <a:buNone/>
              <a:defRPr sz="3700">
                <a:latin typeface="Lato Black"/>
                <a:ea typeface="Lato Black"/>
                <a:cs typeface="Lato Black"/>
                <a:sym typeface="Lato Black"/>
              </a:defRPr>
            </a:lvl5pPr>
            <a:lvl6pPr lvl="5">
              <a:lnSpc>
                <a:spcPct val="90000"/>
              </a:lnSpc>
              <a:spcBef>
                <a:spcPts val="0"/>
              </a:spcBef>
              <a:spcAft>
                <a:spcPts val="0"/>
              </a:spcAft>
              <a:buSzPts val="3700"/>
              <a:buFont typeface="Lato Black"/>
              <a:buNone/>
              <a:defRPr sz="3700">
                <a:latin typeface="Lato Black"/>
                <a:ea typeface="Lato Black"/>
                <a:cs typeface="Lato Black"/>
                <a:sym typeface="Lato Black"/>
              </a:defRPr>
            </a:lvl6pPr>
            <a:lvl7pPr lvl="6">
              <a:lnSpc>
                <a:spcPct val="90000"/>
              </a:lnSpc>
              <a:spcBef>
                <a:spcPts val="0"/>
              </a:spcBef>
              <a:spcAft>
                <a:spcPts val="0"/>
              </a:spcAft>
              <a:buSzPts val="3700"/>
              <a:buFont typeface="Lato Black"/>
              <a:buNone/>
              <a:defRPr sz="3700">
                <a:latin typeface="Lato Black"/>
                <a:ea typeface="Lato Black"/>
                <a:cs typeface="Lato Black"/>
                <a:sym typeface="Lato Black"/>
              </a:defRPr>
            </a:lvl7pPr>
            <a:lvl8pPr lvl="7">
              <a:lnSpc>
                <a:spcPct val="90000"/>
              </a:lnSpc>
              <a:spcBef>
                <a:spcPts val="0"/>
              </a:spcBef>
              <a:spcAft>
                <a:spcPts val="0"/>
              </a:spcAft>
              <a:buSzPts val="3700"/>
              <a:buFont typeface="Lato Black"/>
              <a:buNone/>
              <a:defRPr sz="3700">
                <a:latin typeface="Lato Black"/>
                <a:ea typeface="Lato Black"/>
                <a:cs typeface="Lato Black"/>
                <a:sym typeface="Lato Black"/>
              </a:defRPr>
            </a:lvl8pPr>
            <a:lvl9pPr lvl="8">
              <a:lnSpc>
                <a:spcPct val="90000"/>
              </a:lnSpc>
              <a:spcBef>
                <a:spcPts val="0"/>
              </a:spcBef>
              <a:spcAft>
                <a:spcPts val="0"/>
              </a:spcAft>
              <a:buSzPts val="3700"/>
              <a:buFont typeface="Lato Black"/>
              <a:buNone/>
              <a:defRPr sz="3700">
                <a:latin typeface="Lato Black"/>
                <a:ea typeface="Lato Black"/>
                <a:cs typeface="Lato Black"/>
                <a:sym typeface="Lato Black"/>
              </a:defRPr>
            </a:lvl9pPr>
          </a:lstStyle>
          <a:p/>
        </p:txBody>
      </p:sp>
      <p:sp>
        <p:nvSpPr>
          <p:cNvPr id="82" name="Google Shape;82;p14"/>
          <p:cNvSpPr txBox="1"/>
          <p:nvPr>
            <p:ph idx="1" type="subTitle"/>
          </p:nvPr>
        </p:nvSpPr>
        <p:spPr>
          <a:xfrm>
            <a:off x="1097325" y="3223825"/>
            <a:ext cx="3095400" cy="567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None/>
              <a:defRPr sz="1500">
                <a:solidFill>
                  <a:schemeClr val="lt1"/>
                </a:solidFill>
              </a:defRPr>
            </a:lvl1pPr>
            <a:lvl2pPr lvl="1">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2pPr>
            <a:lvl3pPr lvl="2">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3pPr>
            <a:lvl4pPr lvl="3">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4pPr>
            <a:lvl5pPr lvl="4">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5pPr>
            <a:lvl6pPr lvl="5">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6pPr>
            <a:lvl7pPr lvl="6">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7pPr>
            <a:lvl8pPr lvl="7">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8pPr>
            <a:lvl9pPr lvl="8">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pos="288">
          <p15:clr>
            <a:srgbClr val="FA7B17"/>
          </p15:clr>
        </p15:guide>
        <p15:guide id="4" orient="horz" pos="288">
          <p15:clr>
            <a:srgbClr val="FA7B17"/>
          </p15:clr>
        </p15:guide>
        <p15:guide id="5" orient="horz" pos="2952">
          <p15:clr>
            <a:srgbClr val="FA7B17"/>
          </p15:clr>
        </p15:guide>
        <p15:guide id="6" pos="547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4">
    <p:spTree>
      <p:nvGrpSpPr>
        <p:cNvPr id="83" name="Shape 83"/>
        <p:cNvGrpSpPr/>
        <p:nvPr/>
      </p:nvGrpSpPr>
      <p:grpSpPr>
        <a:xfrm>
          <a:off x="0" y="0"/>
          <a:ext cx="0" cy="0"/>
          <a:chOff x="0" y="0"/>
          <a:chExt cx="0" cy="0"/>
        </a:xfrm>
      </p:grpSpPr>
      <p:grpSp>
        <p:nvGrpSpPr>
          <p:cNvPr id="84" name="Google Shape;84;p15"/>
          <p:cNvGrpSpPr/>
          <p:nvPr/>
        </p:nvGrpSpPr>
        <p:grpSpPr>
          <a:xfrm>
            <a:off x="5134357" y="141664"/>
            <a:ext cx="4009131" cy="5001540"/>
            <a:chOff x="6979850" y="250571"/>
            <a:chExt cx="5218864" cy="6510726"/>
          </a:xfrm>
        </p:grpSpPr>
        <p:sp>
          <p:nvSpPr>
            <p:cNvPr id="85" name="Google Shape;85;p15"/>
            <p:cNvSpPr/>
            <p:nvPr/>
          </p:nvSpPr>
          <p:spPr>
            <a:xfrm>
              <a:off x="6979850" y="250571"/>
              <a:ext cx="5218864" cy="6510726"/>
            </a:xfrm>
            <a:custGeom>
              <a:rect b="b" l="l" r="r" t="t"/>
              <a:pathLst>
                <a:path extrusionOk="0" h="6510726" w="5218864">
                  <a:moveTo>
                    <a:pt x="572856" y="6510727"/>
                  </a:moveTo>
                  <a:lnTo>
                    <a:pt x="572856" y="4039121"/>
                  </a:lnTo>
                  <a:cubicBezTo>
                    <a:pt x="572856" y="3571104"/>
                    <a:pt x="664394" y="3117221"/>
                    <a:pt x="844936" y="2690149"/>
                  </a:cubicBezTo>
                  <a:cubicBezTo>
                    <a:pt x="1019397" y="2277465"/>
                    <a:pt x="1269178" y="1906803"/>
                    <a:pt x="1587439" y="1588369"/>
                  </a:cubicBezTo>
                  <a:cubicBezTo>
                    <a:pt x="1905636" y="1269998"/>
                    <a:pt x="2276158" y="1020017"/>
                    <a:pt x="2688618" y="845461"/>
                  </a:cubicBezTo>
                  <a:cubicBezTo>
                    <a:pt x="3115520" y="664820"/>
                    <a:pt x="3569092" y="573232"/>
                    <a:pt x="4036854" y="573232"/>
                  </a:cubicBezTo>
                  <a:lnTo>
                    <a:pt x="5218865" y="573232"/>
                  </a:lnTo>
                  <a:lnTo>
                    <a:pt x="5218865" y="0"/>
                  </a:lnTo>
                  <a:lnTo>
                    <a:pt x="4036854" y="0"/>
                  </a:lnTo>
                  <a:cubicBezTo>
                    <a:pt x="3491997" y="0"/>
                    <a:pt x="2963295" y="106800"/>
                    <a:pt x="2465442" y="317547"/>
                  </a:cubicBezTo>
                  <a:cubicBezTo>
                    <a:pt x="1984694" y="521005"/>
                    <a:pt x="1553041" y="812185"/>
                    <a:pt x="1182391" y="1183037"/>
                  </a:cubicBezTo>
                  <a:cubicBezTo>
                    <a:pt x="811742" y="1553888"/>
                    <a:pt x="520721" y="1985778"/>
                    <a:pt x="317374" y="2466788"/>
                  </a:cubicBezTo>
                  <a:cubicBezTo>
                    <a:pt x="106805" y="2964913"/>
                    <a:pt x="0" y="3493904"/>
                    <a:pt x="0" y="4039058"/>
                  </a:cubicBezTo>
                  <a:lnTo>
                    <a:pt x="0" y="6510663"/>
                  </a:lnTo>
                  <a:lnTo>
                    <a:pt x="572920" y="6510663"/>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86" name="Google Shape;86;p15"/>
            <p:cNvSpPr/>
            <p:nvPr/>
          </p:nvSpPr>
          <p:spPr>
            <a:xfrm>
              <a:off x="7770053" y="1041903"/>
              <a:ext cx="4428661" cy="5719394"/>
            </a:xfrm>
            <a:custGeom>
              <a:rect b="b" l="l" r="r" t="t"/>
              <a:pathLst>
                <a:path extrusionOk="0" h="5719394" w="4428661">
                  <a:moveTo>
                    <a:pt x="572856" y="5719394"/>
                  </a:moveTo>
                  <a:lnTo>
                    <a:pt x="572856" y="3345779"/>
                  </a:lnTo>
                  <a:cubicBezTo>
                    <a:pt x="572856" y="2605216"/>
                    <a:pt x="861090" y="1908958"/>
                    <a:pt x="1384471" y="1385291"/>
                  </a:cubicBezTo>
                  <a:cubicBezTo>
                    <a:pt x="1907853" y="861623"/>
                    <a:pt x="2603731" y="573233"/>
                    <a:pt x="3343890" y="573233"/>
                  </a:cubicBezTo>
                  <a:lnTo>
                    <a:pt x="4428661" y="573233"/>
                  </a:lnTo>
                  <a:lnTo>
                    <a:pt x="4428661" y="0"/>
                  </a:lnTo>
                  <a:lnTo>
                    <a:pt x="3343890" y="0"/>
                  </a:lnTo>
                  <a:cubicBezTo>
                    <a:pt x="2892598" y="0"/>
                    <a:pt x="2454610" y="88482"/>
                    <a:pt x="2042214" y="263038"/>
                  </a:cubicBezTo>
                  <a:cubicBezTo>
                    <a:pt x="1644008" y="431572"/>
                    <a:pt x="1286409" y="672743"/>
                    <a:pt x="979424" y="979959"/>
                  </a:cubicBezTo>
                  <a:cubicBezTo>
                    <a:pt x="672439" y="1287111"/>
                    <a:pt x="431337" y="1644906"/>
                    <a:pt x="262894" y="2043329"/>
                  </a:cubicBezTo>
                  <a:cubicBezTo>
                    <a:pt x="88434" y="2456014"/>
                    <a:pt x="0" y="2894178"/>
                    <a:pt x="0" y="3345715"/>
                  </a:cubicBezTo>
                  <a:lnTo>
                    <a:pt x="0" y="5719331"/>
                  </a:lnTo>
                  <a:lnTo>
                    <a:pt x="572920" y="5719331"/>
                  </a:lnTo>
                  <a:close/>
                </a:path>
              </a:pathLst>
            </a:custGeom>
            <a:solidFill>
              <a:srgbClr val="F2A0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87" name="Google Shape;87;p15"/>
            <p:cNvSpPr/>
            <p:nvPr/>
          </p:nvSpPr>
          <p:spPr>
            <a:xfrm>
              <a:off x="8560257" y="1832664"/>
              <a:ext cx="3638457" cy="4928632"/>
            </a:xfrm>
            <a:custGeom>
              <a:rect b="b" l="l" r="r" t="t"/>
              <a:pathLst>
                <a:path extrusionOk="0" h="4928632" w="3638457">
                  <a:moveTo>
                    <a:pt x="572920" y="4928633"/>
                  </a:moveTo>
                  <a:lnTo>
                    <a:pt x="572920" y="2682796"/>
                  </a:lnTo>
                  <a:cubicBezTo>
                    <a:pt x="572920" y="2119325"/>
                    <a:pt x="792231" y="1589573"/>
                    <a:pt x="1190436" y="1191086"/>
                  </a:cubicBezTo>
                  <a:cubicBezTo>
                    <a:pt x="1588642" y="792663"/>
                    <a:pt x="2118105" y="573233"/>
                    <a:pt x="2681332" y="573233"/>
                  </a:cubicBezTo>
                  <a:lnTo>
                    <a:pt x="3638458" y="573233"/>
                  </a:lnTo>
                  <a:lnTo>
                    <a:pt x="3638458" y="0"/>
                  </a:lnTo>
                  <a:lnTo>
                    <a:pt x="2681332" y="0"/>
                  </a:lnTo>
                  <a:cubicBezTo>
                    <a:pt x="2319488" y="0"/>
                    <a:pt x="1968287" y="70988"/>
                    <a:pt x="1637547" y="210937"/>
                  </a:cubicBezTo>
                  <a:cubicBezTo>
                    <a:pt x="1318209" y="346069"/>
                    <a:pt x="1031496" y="539449"/>
                    <a:pt x="785326" y="785754"/>
                  </a:cubicBezTo>
                  <a:cubicBezTo>
                    <a:pt x="539155" y="1032059"/>
                    <a:pt x="345880" y="1318929"/>
                    <a:pt x="210822" y="1638441"/>
                  </a:cubicBezTo>
                  <a:cubicBezTo>
                    <a:pt x="70950" y="1969362"/>
                    <a:pt x="0" y="2320755"/>
                    <a:pt x="0" y="2682796"/>
                  </a:cubicBezTo>
                  <a:lnTo>
                    <a:pt x="0" y="4928633"/>
                  </a:lnTo>
                  <a:lnTo>
                    <a:pt x="572920" y="4928633"/>
                  </a:lnTo>
                  <a:close/>
                </a:path>
              </a:pathLst>
            </a:custGeom>
            <a:solidFill>
              <a:srgbClr val="49BB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88" name="Google Shape;88;p15"/>
            <p:cNvSpPr/>
            <p:nvPr/>
          </p:nvSpPr>
          <p:spPr>
            <a:xfrm>
              <a:off x="9351157" y="2623996"/>
              <a:ext cx="2847494" cy="4137300"/>
            </a:xfrm>
            <a:custGeom>
              <a:rect b="b" l="l" r="r" t="t"/>
              <a:pathLst>
                <a:path extrusionOk="0" h="4137300" w="2847494">
                  <a:moveTo>
                    <a:pt x="572920" y="4137301"/>
                  </a:moveTo>
                  <a:lnTo>
                    <a:pt x="572920" y="2004222"/>
                  </a:lnTo>
                  <a:cubicBezTo>
                    <a:pt x="572920" y="1215172"/>
                    <a:pt x="1214509" y="573233"/>
                    <a:pt x="2003065" y="573233"/>
                  </a:cubicBezTo>
                  <a:lnTo>
                    <a:pt x="2847494" y="573233"/>
                  </a:lnTo>
                  <a:lnTo>
                    <a:pt x="2847494" y="0"/>
                  </a:lnTo>
                  <a:lnTo>
                    <a:pt x="2003065" y="0"/>
                  </a:lnTo>
                  <a:cubicBezTo>
                    <a:pt x="1468027" y="0"/>
                    <a:pt x="964981" y="208465"/>
                    <a:pt x="586666" y="586986"/>
                  </a:cubicBezTo>
                  <a:cubicBezTo>
                    <a:pt x="208352" y="965508"/>
                    <a:pt x="0" y="1468829"/>
                    <a:pt x="0" y="2004159"/>
                  </a:cubicBezTo>
                  <a:lnTo>
                    <a:pt x="0" y="4137237"/>
                  </a:lnTo>
                  <a:lnTo>
                    <a:pt x="572920" y="413723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89" name="Google Shape;89;p15"/>
          <p:cNvSpPr txBox="1"/>
          <p:nvPr>
            <p:ph idx="1" type="subTitle"/>
          </p:nvPr>
        </p:nvSpPr>
        <p:spPr>
          <a:xfrm>
            <a:off x="356025" y="3137975"/>
            <a:ext cx="3095400" cy="567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500"/>
              <a:buNone/>
              <a:defRPr sz="1500">
                <a:solidFill>
                  <a:schemeClr val="dk1"/>
                </a:solidFill>
              </a:defRPr>
            </a:lvl1pPr>
            <a:lvl2pPr lvl="1">
              <a:spcBef>
                <a:spcPts val="0"/>
              </a:spcBef>
              <a:spcAft>
                <a:spcPts val="0"/>
              </a:spcAft>
              <a:buSzPts val="1200"/>
              <a:buFont typeface="Lato Black"/>
              <a:buNone/>
              <a:defRPr>
                <a:latin typeface="Lato Black"/>
                <a:ea typeface="Lato Black"/>
                <a:cs typeface="Lato Black"/>
                <a:sym typeface="Lato Black"/>
              </a:defRPr>
            </a:lvl2pPr>
            <a:lvl3pPr lvl="2">
              <a:spcBef>
                <a:spcPts val="0"/>
              </a:spcBef>
              <a:spcAft>
                <a:spcPts val="0"/>
              </a:spcAft>
              <a:buSzPts val="1200"/>
              <a:buFont typeface="Lato Black"/>
              <a:buNone/>
              <a:defRPr>
                <a:latin typeface="Lato Black"/>
                <a:ea typeface="Lato Black"/>
                <a:cs typeface="Lato Black"/>
                <a:sym typeface="Lato Black"/>
              </a:defRPr>
            </a:lvl3pPr>
            <a:lvl4pPr lvl="3">
              <a:spcBef>
                <a:spcPts val="0"/>
              </a:spcBef>
              <a:spcAft>
                <a:spcPts val="0"/>
              </a:spcAft>
              <a:buSzPts val="1200"/>
              <a:buFont typeface="Lato Black"/>
              <a:buNone/>
              <a:defRPr>
                <a:latin typeface="Lato Black"/>
                <a:ea typeface="Lato Black"/>
                <a:cs typeface="Lato Black"/>
                <a:sym typeface="Lato Black"/>
              </a:defRPr>
            </a:lvl4pPr>
            <a:lvl5pPr lvl="4">
              <a:spcBef>
                <a:spcPts val="0"/>
              </a:spcBef>
              <a:spcAft>
                <a:spcPts val="0"/>
              </a:spcAft>
              <a:buSzPts val="1200"/>
              <a:buFont typeface="Lato Black"/>
              <a:buNone/>
              <a:defRPr>
                <a:latin typeface="Lato Black"/>
                <a:ea typeface="Lato Black"/>
                <a:cs typeface="Lato Black"/>
                <a:sym typeface="Lato Black"/>
              </a:defRPr>
            </a:lvl5pPr>
            <a:lvl6pPr lvl="5">
              <a:spcBef>
                <a:spcPts val="0"/>
              </a:spcBef>
              <a:spcAft>
                <a:spcPts val="0"/>
              </a:spcAft>
              <a:buSzPts val="1200"/>
              <a:buFont typeface="Lato Black"/>
              <a:buNone/>
              <a:defRPr>
                <a:latin typeface="Lato Black"/>
                <a:ea typeface="Lato Black"/>
                <a:cs typeface="Lato Black"/>
                <a:sym typeface="Lato Black"/>
              </a:defRPr>
            </a:lvl6pPr>
            <a:lvl7pPr lvl="6">
              <a:spcBef>
                <a:spcPts val="0"/>
              </a:spcBef>
              <a:spcAft>
                <a:spcPts val="0"/>
              </a:spcAft>
              <a:buSzPts val="1200"/>
              <a:buFont typeface="Lato Black"/>
              <a:buNone/>
              <a:defRPr>
                <a:latin typeface="Lato Black"/>
                <a:ea typeface="Lato Black"/>
                <a:cs typeface="Lato Black"/>
                <a:sym typeface="Lato Black"/>
              </a:defRPr>
            </a:lvl7pPr>
            <a:lvl8pPr lvl="7">
              <a:spcBef>
                <a:spcPts val="0"/>
              </a:spcBef>
              <a:spcAft>
                <a:spcPts val="0"/>
              </a:spcAft>
              <a:buSzPts val="1200"/>
              <a:buFont typeface="Lato Black"/>
              <a:buNone/>
              <a:defRPr>
                <a:latin typeface="Lato Black"/>
                <a:ea typeface="Lato Black"/>
                <a:cs typeface="Lato Black"/>
                <a:sym typeface="Lato Black"/>
              </a:defRPr>
            </a:lvl8pPr>
            <a:lvl9pPr lvl="8">
              <a:spcBef>
                <a:spcPts val="0"/>
              </a:spcBef>
              <a:spcAft>
                <a:spcPts val="0"/>
              </a:spcAft>
              <a:buSzPts val="1200"/>
              <a:buFont typeface="Lato Black"/>
              <a:buNone/>
              <a:defRPr>
                <a:latin typeface="Lato Black"/>
                <a:ea typeface="Lato Black"/>
                <a:cs typeface="Lato Black"/>
                <a:sym typeface="Lato Black"/>
              </a:defRPr>
            </a:lvl9pPr>
          </a:lstStyle>
          <a:p/>
        </p:txBody>
      </p:sp>
      <p:grpSp>
        <p:nvGrpSpPr>
          <p:cNvPr id="90" name="Google Shape;90;p15"/>
          <p:cNvGrpSpPr/>
          <p:nvPr/>
        </p:nvGrpSpPr>
        <p:grpSpPr>
          <a:xfrm>
            <a:off x="457232" y="457233"/>
            <a:ext cx="2874149" cy="893161"/>
            <a:chOff x="355731" y="362555"/>
            <a:chExt cx="5045908" cy="1568049"/>
          </a:xfrm>
        </p:grpSpPr>
        <p:grpSp>
          <p:nvGrpSpPr>
            <p:cNvPr id="91" name="Google Shape;91;p15"/>
            <p:cNvGrpSpPr/>
            <p:nvPr/>
          </p:nvGrpSpPr>
          <p:grpSpPr>
            <a:xfrm>
              <a:off x="355731" y="362555"/>
              <a:ext cx="1573086" cy="1568049"/>
              <a:chOff x="355731" y="362555"/>
              <a:chExt cx="1573086" cy="1568049"/>
            </a:xfrm>
          </p:grpSpPr>
          <p:sp>
            <p:nvSpPr>
              <p:cNvPr id="92" name="Google Shape;92;p15"/>
              <p:cNvSpPr/>
              <p:nvPr/>
            </p:nvSpPr>
            <p:spPr>
              <a:xfrm>
                <a:off x="622193" y="362555"/>
                <a:ext cx="1039949" cy="225376"/>
              </a:xfrm>
              <a:custGeom>
                <a:rect b="b" l="l" r="r" t="t"/>
                <a:pathLst>
                  <a:path extrusionOk="0" h="225376" w="1039949">
                    <a:moveTo>
                      <a:pt x="20389" y="225322"/>
                    </a:moveTo>
                    <a:lnTo>
                      <a:pt x="1019614" y="225322"/>
                    </a:lnTo>
                    <a:cubicBezTo>
                      <a:pt x="1028099" y="225322"/>
                      <a:pt x="1035726" y="220076"/>
                      <a:pt x="1038680" y="212100"/>
                    </a:cubicBezTo>
                    <a:cubicBezTo>
                      <a:pt x="1041634" y="204177"/>
                      <a:pt x="1039324" y="195237"/>
                      <a:pt x="1032879" y="189723"/>
                    </a:cubicBezTo>
                    <a:cubicBezTo>
                      <a:pt x="895174" y="71521"/>
                      <a:pt x="715953" y="0"/>
                      <a:pt x="519975" y="0"/>
                    </a:cubicBezTo>
                    <a:cubicBezTo>
                      <a:pt x="323997" y="0"/>
                      <a:pt x="144775" y="71521"/>
                      <a:pt x="7070" y="189723"/>
                    </a:cubicBezTo>
                    <a:cubicBezTo>
                      <a:pt x="625" y="195237"/>
                      <a:pt x="-1684" y="204177"/>
                      <a:pt x="1269" y="212153"/>
                    </a:cubicBezTo>
                    <a:cubicBezTo>
                      <a:pt x="4223" y="220076"/>
                      <a:pt x="11850" y="225376"/>
                      <a:pt x="20336" y="225376"/>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3" name="Google Shape;93;p15"/>
              <p:cNvSpPr/>
              <p:nvPr/>
            </p:nvSpPr>
            <p:spPr>
              <a:xfrm>
                <a:off x="711804" y="1771503"/>
                <a:ext cx="860727" cy="159101"/>
              </a:xfrm>
              <a:custGeom>
                <a:rect b="b" l="l" r="r" t="t"/>
                <a:pathLst>
                  <a:path extrusionOk="0" h="159101" w="860727">
                    <a:moveTo>
                      <a:pt x="840419" y="0"/>
                    </a:moveTo>
                    <a:lnTo>
                      <a:pt x="20309" y="0"/>
                    </a:lnTo>
                    <a:cubicBezTo>
                      <a:pt x="11286" y="0"/>
                      <a:pt x="3337" y="5942"/>
                      <a:pt x="813" y="14615"/>
                    </a:cubicBezTo>
                    <a:cubicBezTo>
                      <a:pt x="-1711" y="23287"/>
                      <a:pt x="1779" y="32548"/>
                      <a:pt x="9406" y="37366"/>
                    </a:cubicBezTo>
                    <a:cubicBezTo>
                      <a:pt x="131107" y="114401"/>
                      <a:pt x="275472" y="159102"/>
                      <a:pt x="430364" y="159102"/>
                    </a:cubicBezTo>
                    <a:cubicBezTo>
                      <a:pt x="585256" y="159102"/>
                      <a:pt x="729621" y="114401"/>
                      <a:pt x="851322" y="37366"/>
                    </a:cubicBezTo>
                    <a:cubicBezTo>
                      <a:pt x="858948" y="32548"/>
                      <a:pt x="862439" y="23287"/>
                      <a:pt x="859915" y="14615"/>
                    </a:cubicBezTo>
                    <a:cubicBezTo>
                      <a:pt x="857391" y="5942"/>
                      <a:pt x="849442" y="0"/>
                      <a:pt x="840365"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4" name="Google Shape;94;p15"/>
              <p:cNvSpPr/>
              <p:nvPr/>
            </p:nvSpPr>
            <p:spPr>
              <a:xfrm>
                <a:off x="355731" y="628509"/>
                <a:ext cx="1573086" cy="1102415"/>
              </a:xfrm>
              <a:custGeom>
                <a:rect b="b" l="l" r="r" t="t"/>
                <a:pathLst>
                  <a:path extrusionOk="0" h="1102415" w="1573086">
                    <a:moveTo>
                      <a:pt x="1560090" y="530999"/>
                    </a:moveTo>
                    <a:cubicBezTo>
                      <a:pt x="1567394" y="530999"/>
                      <a:pt x="1573087" y="525324"/>
                      <a:pt x="1573087" y="518044"/>
                    </a:cubicBezTo>
                    <a:cubicBezTo>
                      <a:pt x="1573087" y="442401"/>
                      <a:pt x="1562238" y="369488"/>
                      <a:pt x="1542205" y="300323"/>
                    </a:cubicBezTo>
                    <a:cubicBezTo>
                      <a:pt x="1539788" y="291704"/>
                      <a:pt x="1531893" y="285762"/>
                      <a:pt x="1522709" y="285762"/>
                    </a:cubicBezTo>
                    <a:lnTo>
                      <a:pt x="1236825" y="285762"/>
                    </a:lnTo>
                    <a:cubicBezTo>
                      <a:pt x="1225762" y="285762"/>
                      <a:pt x="1216793" y="276822"/>
                      <a:pt x="1216793" y="265794"/>
                    </a:cubicBezTo>
                    <a:lnTo>
                      <a:pt x="1216793" y="265259"/>
                    </a:lnTo>
                    <a:cubicBezTo>
                      <a:pt x="1216793" y="254231"/>
                      <a:pt x="1225762" y="245290"/>
                      <a:pt x="1236825" y="245290"/>
                    </a:cubicBezTo>
                    <a:lnTo>
                      <a:pt x="1494245" y="245290"/>
                    </a:lnTo>
                    <a:cubicBezTo>
                      <a:pt x="1501012" y="245290"/>
                      <a:pt x="1507242" y="241757"/>
                      <a:pt x="1511055" y="236083"/>
                    </a:cubicBezTo>
                    <a:cubicBezTo>
                      <a:pt x="1514868" y="230676"/>
                      <a:pt x="1515674" y="223395"/>
                      <a:pt x="1512935" y="217185"/>
                    </a:cubicBezTo>
                    <a:cubicBezTo>
                      <a:pt x="1480818" y="140097"/>
                      <a:pt x="1436563" y="69326"/>
                      <a:pt x="1382695" y="6959"/>
                    </a:cubicBezTo>
                    <a:cubicBezTo>
                      <a:pt x="1378881" y="2570"/>
                      <a:pt x="1373349" y="0"/>
                      <a:pt x="1367495" y="0"/>
                    </a:cubicBezTo>
                    <a:lnTo>
                      <a:pt x="205645" y="0"/>
                    </a:lnTo>
                    <a:cubicBezTo>
                      <a:pt x="199684" y="0"/>
                      <a:pt x="193991" y="2409"/>
                      <a:pt x="190178" y="7013"/>
                    </a:cubicBezTo>
                    <a:cubicBezTo>
                      <a:pt x="136363" y="69326"/>
                      <a:pt x="92108" y="140311"/>
                      <a:pt x="59884" y="217614"/>
                    </a:cubicBezTo>
                    <a:cubicBezTo>
                      <a:pt x="57306" y="223770"/>
                      <a:pt x="58004" y="230836"/>
                      <a:pt x="61710" y="236350"/>
                    </a:cubicBezTo>
                    <a:cubicBezTo>
                      <a:pt x="65415" y="241918"/>
                      <a:pt x="71699" y="245237"/>
                      <a:pt x="78359" y="245237"/>
                    </a:cubicBezTo>
                    <a:lnTo>
                      <a:pt x="335939" y="245237"/>
                    </a:lnTo>
                    <a:cubicBezTo>
                      <a:pt x="347003" y="245237"/>
                      <a:pt x="355972" y="254177"/>
                      <a:pt x="355972" y="265205"/>
                    </a:cubicBezTo>
                    <a:lnTo>
                      <a:pt x="355972" y="265740"/>
                    </a:lnTo>
                    <a:cubicBezTo>
                      <a:pt x="355972" y="276768"/>
                      <a:pt x="347003" y="285708"/>
                      <a:pt x="335939" y="285708"/>
                    </a:cubicBezTo>
                    <a:lnTo>
                      <a:pt x="50109" y="285708"/>
                    </a:lnTo>
                    <a:cubicBezTo>
                      <a:pt x="41194" y="285708"/>
                      <a:pt x="33030" y="291651"/>
                      <a:pt x="30613" y="300269"/>
                    </a:cubicBezTo>
                    <a:cubicBezTo>
                      <a:pt x="10580" y="369435"/>
                      <a:pt x="0" y="442347"/>
                      <a:pt x="0" y="517990"/>
                    </a:cubicBezTo>
                    <a:cubicBezTo>
                      <a:pt x="0" y="525271"/>
                      <a:pt x="5693" y="530945"/>
                      <a:pt x="12729" y="530945"/>
                    </a:cubicBezTo>
                    <a:lnTo>
                      <a:pt x="335993" y="530945"/>
                    </a:lnTo>
                    <a:cubicBezTo>
                      <a:pt x="347057" y="530945"/>
                      <a:pt x="356026" y="539885"/>
                      <a:pt x="356026" y="550913"/>
                    </a:cubicBezTo>
                    <a:lnTo>
                      <a:pt x="356026" y="551449"/>
                    </a:lnTo>
                    <a:cubicBezTo>
                      <a:pt x="356026" y="562477"/>
                      <a:pt x="347057" y="571417"/>
                      <a:pt x="335993" y="571417"/>
                    </a:cubicBezTo>
                    <a:lnTo>
                      <a:pt x="23792" y="571417"/>
                    </a:lnTo>
                    <a:cubicBezTo>
                      <a:pt x="21698" y="571417"/>
                      <a:pt x="19657" y="571738"/>
                      <a:pt x="17723" y="572327"/>
                    </a:cubicBezTo>
                    <a:cubicBezTo>
                      <a:pt x="11977" y="574147"/>
                      <a:pt x="7304" y="578429"/>
                      <a:pt x="5102" y="584050"/>
                    </a:cubicBezTo>
                    <a:cubicBezTo>
                      <a:pt x="3921" y="587048"/>
                      <a:pt x="3437" y="590314"/>
                      <a:pt x="3706" y="593579"/>
                    </a:cubicBezTo>
                    <a:cubicBezTo>
                      <a:pt x="10580" y="667188"/>
                      <a:pt x="27982" y="737692"/>
                      <a:pt x="53868" y="803966"/>
                    </a:cubicBezTo>
                    <a:cubicBezTo>
                      <a:pt x="56876" y="811621"/>
                      <a:pt x="64288" y="816707"/>
                      <a:pt x="72559" y="816707"/>
                    </a:cubicBezTo>
                    <a:lnTo>
                      <a:pt x="335939" y="816707"/>
                    </a:lnTo>
                    <a:cubicBezTo>
                      <a:pt x="347003" y="816707"/>
                      <a:pt x="355972" y="825647"/>
                      <a:pt x="355972" y="836675"/>
                    </a:cubicBezTo>
                    <a:lnTo>
                      <a:pt x="355972" y="837210"/>
                    </a:lnTo>
                    <a:cubicBezTo>
                      <a:pt x="355972" y="848238"/>
                      <a:pt x="347003" y="857178"/>
                      <a:pt x="335939" y="857178"/>
                    </a:cubicBezTo>
                    <a:lnTo>
                      <a:pt x="110261" y="857178"/>
                    </a:lnTo>
                    <a:cubicBezTo>
                      <a:pt x="105320" y="857178"/>
                      <a:pt x="100755" y="858891"/>
                      <a:pt x="97103" y="861836"/>
                    </a:cubicBezTo>
                    <a:cubicBezTo>
                      <a:pt x="93451" y="864780"/>
                      <a:pt x="91249" y="868634"/>
                      <a:pt x="90282" y="873024"/>
                    </a:cubicBezTo>
                    <a:cubicBezTo>
                      <a:pt x="89315" y="877682"/>
                      <a:pt x="89906" y="882607"/>
                      <a:pt x="92323" y="886889"/>
                    </a:cubicBezTo>
                    <a:cubicBezTo>
                      <a:pt x="134698" y="966173"/>
                      <a:pt x="190392" y="1037265"/>
                      <a:pt x="256452" y="1097223"/>
                    </a:cubicBezTo>
                    <a:cubicBezTo>
                      <a:pt x="260158" y="1100595"/>
                      <a:pt x="264938" y="1102415"/>
                      <a:pt x="269933" y="1102415"/>
                    </a:cubicBezTo>
                    <a:lnTo>
                      <a:pt x="1302778" y="1102415"/>
                    </a:lnTo>
                    <a:cubicBezTo>
                      <a:pt x="1307773" y="1102415"/>
                      <a:pt x="1312606" y="1100542"/>
                      <a:pt x="1316259" y="1097223"/>
                    </a:cubicBezTo>
                    <a:cubicBezTo>
                      <a:pt x="1382319" y="1037265"/>
                      <a:pt x="1438228" y="966173"/>
                      <a:pt x="1480657" y="886889"/>
                    </a:cubicBezTo>
                    <a:cubicBezTo>
                      <a:pt x="1483933" y="880680"/>
                      <a:pt x="1483933" y="873131"/>
                      <a:pt x="1480120" y="866921"/>
                    </a:cubicBezTo>
                    <a:cubicBezTo>
                      <a:pt x="1476575" y="860979"/>
                      <a:pt x="1469808" y="857178"/>
                      <a:pt x="1462772" y="857178"/>
                    </a:cubicBezTo>
                    <a:lnTo>
                      <a:pt x="1236772" y="857178"/>
                    </a:lnTo>
                    <a:cubicBezTo>
                      <a:pt x="1225708" y="857178"/>
                      <a:pt x="1216739" y="848238"/>
                      <a:pt x="1216739" y="837210"/>
                    </a:cubicBezTo>
                    <a:lnTo>
                      <a:pt x="1216739" y="836675"/>
                    </a:lnTo>
                    <a:cubicBezTo>
                      <a:pt x="1216739" y="825647"/>
                      <a:pt x="1225708" y="816707"/>
                      <a:pt x="1236772" y="816707"/>
                    </a:cubicBezTo>
                    <a:lnTo>
                      <a:pt x="1500152" y="816707"/>
                    </a:lnTo>
                    <a:cubicBezTo>
                      <a:pt x="1508262" y="816707"/>
                      <a:pt x="1515889" y="811568"/>
                      <a:pt x="1518842" y="803752"/>
                    </a:cubicBezTo>
                    <a:cubicBezTo>
                      <a:pt x="1544837" y="737585"/>
                      <a:pt x="1562184" y="667081"/>
                      <a:pt x="1569220" y="593579"/>
                    </a:cubicBezTo>
                    <a:cubicBezTo>
                      <a:pt x="1569435" y="591277"/>
                      <a:pt x="1569220" y="588976"/>
                      <a:pt x="1568683" y="586781"/>
                    </a:cubicBezTo>
                    <a:cubicBezTo>
                      <a:pt x="1567340" y="581267"/>
                      <a:pt x="1563688" y="576609"/>
                      <a:pt x="1558640" y="573933"/>
                    </a:cubicBezTo>
                    <a:cubicBezTo>
                      <a:pt x="1555632" y="572327"/>
                      <a:pt x="1552302" y="571470"/>
                      <a:pt x="1548865" y="571470"/>
                    </a:cubicBezTo>
                    <a:lnTo>
                      <a:pt x="952660" y="571470"/>
                    </a:lnTo>
                    <a:cubicBezTo>
                      <a:pt x="941596" y="571470"/>
                      <a:pt x="932627" y="562530"/>
                      <a:pt x="932627" y="551502"/>
                    </a:cubicBezTo>
                    <a:lnTo>
                      <a:pt x="932627" y="550967"/>
                    </a:lnTo>
                    <a:cubicBezTo>
                      <a:pt x="932627" y="539939"/>
                      <a:pt x="941596" y="530999"/>
                      <a:pt x="952660" y="530999"/>
                    </a:cubicBezTo>
                    <a:lnTo>
                      <a:pt x="1559929" y="530999"/>
                    </a:lnTo>
                    <a:close/>
                    <a:moveTo>
                      <a:pt x="679075" y="292507"/>
                    </a:moveTo>
                    <a:lnTo>
                      <a:pt x="609954" y="292507"/>
                    </a:lnTo>
                    <a:cubicBezTo>
                      <a:pt x="598836" y="292507"/>
                      <a:pt x="589653" y="301394"/>
                      <a:pt x="589653" y="312743"/>
                    </a:cubicBezTo>
                    <a:lnTo>
                      <a:pt x="589653" y="331908"/>
                    </a:lnTo>
                    <a:cubicBezTo>
                      <a:pt x="589653" y="343257"/>
                      <a:pt x="580683" y="352143"/>
                      <a:pt x="569351" y="352143"/>
                    </a:cubicBezTo>
                    <a:lnTo>
                      <a:pt x="550124" y="352143"/>
                    </a:lnTo>
                    <a:cubicBezTo>
                      <a:pt x="538738" y="352143"/>
                      <a:pt x="529823" y="361298"/>
                      <a:pt x="529823" y="372379"/>
                    </a:cubicBezTo>
                    <a:lnTo>
                      <a:pt x="529823" y="443953"/>
                    </a:lnTo>
                    <a:cubicBezTo>
                      <a:pt x="529823" y="455302"/>
                      <a:pt x="538738" y="464189"/>
                      <a:pt x="550124" y="464189"/>
                    </a:cubicBezTo>
                    <a:lnTo>
                      <a:pt x="569351" y="464189"/>
                    </a:lnTo>
                    <a:cubicBezTo>
                      <a:pt x="580737" y="464189"/>
                      <a:pt x="589653" y="473343"/>
                      <a:pt x="589653" y="484425"/>
                    </a:cubicBezTo>
                    <a:lnTo>
                      <a:pt x="589653" y="503857"/>
                    </a:lnTo>
                    <a:cubicBezTo>
                      <a:pt x="589653" y="514939"/>
                      <a:pt x="598836" y="524093"/>
                      <a:pt x="609954" y="524093"/>
                    </a:cubicBezTo>
                    <a:lnTo>
                      <a:pt x="679075" y="524093"/>
                    </a:lnTo>
                    <a:cubicBezTo>
                      <a:pt x="690193" y="524093"/>
                      <a:pt x="699377" y="514885"/>
                      <a:pt x="699377" y="503857"/>
                    </a:cubicBezTo>
                    <a:lnTo>
                      <a:pt x="699377" y="484425"/>
                    </a:lnTo>
                    <a:cubicBezTo>
                      <a:pt x="699377" y="473343"/>
                      <a:pt x="708292" y="464189"/>
                      <a:pt x="719678" y="464189"/>
                    </a:cubicBezTo>
                    <a:lnTo>
                      <a:pt x="853302" y="464189"/>
                    </a:lnTo>
                    <a:cubicBezTo>
                      <a:pt x="853302" y="464189"/>
                      <a:pt x="853624" y="464189"/>
                      <a:pt x="853731" y="464189"/>
                    </a:cubicBezTo>
                    <a:cubicBezTo>
                      <a:pt x="864634" y="464403"/>
                      <a:pt x="873334" y="473290"/>
                      <a:pt x="873334" y="484157"/>
                    </a:cubicBezTo>
                    <a:lnTo>
                      <a:pt x="873334" y="617830"/>
                    </a:lnTo>
                    <a:cubicBezTo>
                      <a:pt x="873334" y="624147"/>
                      <a:pt x="870327" y="630089"/>
                      <a:pt x="865278" y="633837"/>
                    </a:cubicBezTo>
                    <a:cubicBezTo>
                      <a:pt x="861895" y="636353"/>
                      <a:pt x="857759" y="637798"/>
                      <a:pt x="853302" y="637798"/>
                    </a:cubicBezTo>
                    <a:lnTo>
                      <a:pt x="719678" y="637798"/>
                    </a:lnTo>
                    <a:cubicBezTo>
                      <a:pt x="708292" y="637798"/>
                      <a:pt x="699377" y="628912"/>
                      <a:pt x="699377" y="617562"/>
                    </a:cubicBezTo>
                    <a:lnTo>
                      <a:pt x="699377" y="598397"/>
                    </a:lnTo>
                    <a:cubicBezTo>
                      <a:pt x="699377" y="587048"/>
                      <a:pt x="690139" y="578162"/>
                      <a:pt x="679075" y="578162"/>
                    </a:cubicBezTo>
                    <a:lnTo>
                      <a:pt x="609954" y="578162"/>
                    </a:lnTo>
                    <a:cubicBezTo>
                      <a:pt x="598836" y="578162"/>
                      <a:pt x="589653" y="587102"/>
                      <a:pt x="589653" y="598397"/>
                    </a:cubicBezTo>
                    <a:lnTo>
                      <a:pt x="589653" y="617562"/>
                    </a:lnTo>
                    <a:cubicBezTo>
                      <a:pt x="589653" y="628912"/>
                      <a:pt x="580683" y="637798"/>
                      <a:pt x="569351" y="637798"/>
                    </a:cubicBezTo>
                    <a:lnTo>
                      <a:pt x="550124" y="637798"/>
                    </a:lnTo>
                    <a:cubicBezTo>
                      <a:pt x="538738" y="637798"/>
                      <a:pt x="529823" y="647006"/>
                      <a:pt x="529823" y="658034"/>
                    </a:cubicBezTo>
                    <a:lnTo>
                      <a:pt x="529823" y="729608"/>
                    </a:lnTo>
                    <a:cubicBezTo>
                      <a:pt x="529823" y="740957"/>
                      <a:pt x="538738" y="749844"/>
                      <a:pt x="550124" y="749844"/>
                    </a:cubicBezTo>
                    <a:lnTo>
                      <a:pt x="569351" y="749844"/>
                    </a:lnTo>
                    <a:cubicBezTo>
                      <a:pt x="580737" y="749844"/>
                      <a:pt x="589653" y="758998"/>
                      <a:pt x="589653" y="770079"/>
                    </a:cubicBezTo>
                    <a:lnTo>
                      <a:pt x="589653" y="789512"/>
                    </a:lnTo>
                    <a:cubicBezTo>
                      <a:pt x="589653" y="800593"/>
                      <a:pt x="598836" y="809748"/>
                      <a:pt x="609954" y="809748"/>
                    </a:cubicBezTo>
                    <a:lnTo>
                      <a:pt x="679075" y="809748"/>
                    </a:lnTo>
                    <a:cubicBezTo>
                      <a:pt x="690193" y="809748"/>
                      <a:pt x="699377" y="800540"/>
                      <a:pt x="699377" y="789512"/>
                    </a:cubicBezTo>
                    <a:lnTo>
                      <a:pt x="699377" y="770079"/>
                    </a:lnTo>
                    <a:cubicBezTo>
                      <a:pt x="699377" y="758998"/>
                      <a:pt x="708292" y="749844"/>
                      <a:pt x="719678" y="749844"/>
                    </a:cubicBezTo>
                    <a:lnTo>
                      <a:pt x="853302" y="749844"/>
                    </a:lnTo>
                    <a:cubicBezTo>
                      <a:pt x="864419" y="749844"/>
                      <a:pt x="873603" y="758998"/>
                      <a:pt x="873603" y="770079"/>
                    </a:cubicBezTo>
                    <a:lnTo>
                      <a:pt x="873603" y="789512"/>
                    </a:lnTo>
                    <a:cubicBezTo>
                      <a:pt x="873603" y="800593"/>
                      <a:pt x="882518" y="809748"/>
                      <a:pt x="893904" y="809748"/>
                    </a:cubicBezTo>
                    <a:lnTo>
                      <a:pt x="962757" y="809748"/>
                    </a:lnTo>
                    <a:cubicBezTo>
                      <a:pt x="974143" y="809748"/>
                      <a:pt x="983058" y="800540"/>
                      <a:pt x="983058" y="789512"/>
                    </a:cubicBezTo>
                    <a:lnTo>
                      <a:pt x="983058" y="770079"/>
                    </a:lnTo>
                    <a:cubicBezTo>
                      <a:pt x="983058" y="758998"/>
                      <a:pt x="992296" y="749844"/>
                      <a:pt x="1003360" y="749844"/>
                    </a:cubicBezTo>
                    <a:lnTo>
                      <a:pt x="1136984" y="749844"/>
                    </a:lnTo>
                    <a:cubicBezTo>
                      <a:pt x="1148370" y="749844"/>
                      <a:pt x="1157285" y="758998"/>
                      <a:pt x="1157285" y="770079"/>
                    </a:cubicBezTo>
                    <a:lnTo>
                      <a:pt x="1157285" y="796257"/>
                    </a:lnTo>
                    <a:cubicBezTo>
                      <a:pt x="1157285" y="796739"/>
                      <a:pt x="1157285" y="797114"/>
                      <a:pt x="1157339" y="797542"/>
                    </a:cubicBezTo>
                    <a:cubicBezTo>
                      <a:pt x="1157500" y="798506"/>
                      <a:pt x="1157554" y="799469"/>
                      <a:pt x="1157554" y="800433"/>
                    </a:cubicBezTo>
                    <a:lnTo>
                      <a:pt x="1157554" y="873185"/>
                    </a:lnTo>
                    <a:cubicBezTo>
                      <a:pt x="1157554" y="874149"/>
                      <a:pt x="1157500" y="875166"/>
                      <a:pt x="1157339" y="876076"/>
                    </a:cubicBezTo>
                    <a:cubicBezTo>
                      <a:pt x="1157285" y="876504"/>
                      <a:pt x="1157285" y="876879"/>
                      <a:pt x="1157285" y="877253"/>
                    </a:cubicBezTo>
                    <a:lnTo>
                      <a:pt x="1157285" y="903164"/>
                    </a:lnTo>
                    <a:cubicBezTo>
                      <a:pt x="1157285" y="914513"/>
                      <a:pt x="1148316" y="923399"/>
                      <a:pt x="1136984" y="923399"/>
                    </a:cubicBezTo>
                    <a:lnTo>
                      <a:pt x="1003360" y="923399"/>
                    </a:lnTo>
                    <a:cubicBezTo>
                      <a:pt x="992242" y="923399"/>
                      <a:pt x="983058" y="914459"/>
                      <a:pt x="983058" y="903164"/>
                    </a:cubicBezTo>
                    <a:lnTo>
                      <a:pt x="983058" y="883999"/>
                    </a:lnTo>
                    <a:cubicBezTo>
                      <a:pt x="983058" y="872650"/>
                      <a:pt x="974143" y="863763"/>
                      <a:pt x="962757" y="863763"/>
                    </a:cubicBezTo>
                    <a:lnTo>
                      <a:pt x="893904" y="863763"/>
                    </a:lnTo>
                    <a:cubicBezTo>
                      <a:pt x="882518" y="863763"/>
                      <a:pt x="873603" y="872650"/>
                      <a:pt x="873603" y="883999"/>
                    </a:cubicBezTo>
                    <a:lnTo>
                      <a:pt x="873603" y="903164"/>
                    </a:lnTo>
                    <a:cubicBezTo>
                      <a:pt x="873603" y="914513"/>
                      <a:pt x="864365" y="923399"/>
                      <a:pt x="853302" y="923399"/>
                    </a:cubicBezTo>
                    <a:lnTo>
                      <a:pt x="719678" y="923399"/>
                    </a:lnTo>
                    <a:cubicBezTo>
                      <a:pt x="708292" y="923399"/>
                      <a:pt x="699377" y="914459"/>
                      <a:pt x="699377" y="903164"/>
                    </a:cubicBezTo>
                    <a:lnTo>
                      <a:pt x="699377" y="883999"/>
                    </a:lnTo>
                    <a:cubicBezTo>
                      <a:pt x="699377" y="872650"/>
                      <a:pt x="690139" y="863763"/>
                      <a:pt x="679075" y="863763"/>
                    </a:cubicBezTo>
                    <a:lnTo>
                      <a:pt x="609954" y="863763"/>
                    </a:lnTo>
                    <a:cubicBezTo>
                      <a:pt x="598836" y="863763"/>
                      <a:pt x="589653" y="872650"/>
                      <a:pt x="589653" y="883999"/>
                    </a:cubicBezTo>
                    <a:lnTo>
                      <a:pt x="589653" y="903164"/>
                    </a:lnTo>
                    <a:cubicBezTo>
                      <a:pt x="589653" y="914513"/>
                      <a:pt x="580683" y="923399"/>
                      <a:pt x="569351" y="923399"/>
                    </a:cubicBezTo>
                    <a:lnTo>
                      <a:pt x="435727" y="923399"/>
                    </a:lnTo>
                    <a:cubicBezTo>
                      <a:pt x="424610" y="923399"/>
                      <a:pt x="415426" y="914459"/>
                      <a:pt x="415426" y="903164"/>
                    </a:cubicBezTo>
                    <a:lnTo>
                      <a:pt x="415426" y="877253"/>
                    </a:lnTo>
                    <a:cubicBezTo>
                      <a:pt x="415426" y="876932"/>
                      <a:pt x="415426" y="876504"/>
                      <a:pt x="415372" y="876076"/>
                    </a:cubicBezTo>
                    <a:cubicBezTo>
                      <a:pt x="415211" y="875112"/>
                      <a:pt x="415157" y="874149"/>
                      <a:pt x="415157" y="873185"/>
                    </a:cubicBezTo>
                    <a:lnTo>
                      <a:pt x="415157" y="800433"/>
                    </a:lnTo>
                    <a:cubicBezTo>
                      <a:pt x="415157" y="799469"/>
                      <a:pt x="415211" y="798452"/>
                      <a:pt x="415372" y="797542"/>
                    </a:cubicBezTo>
                    <a:cubicBezTo>
                      <a:pt x="415426" y="797114"/>
                      <a:pt x="415426" y="796739"/>
                      <a:pt x="415426" y="796257"/>
                    </a:cubicBezTo>
                    <a:lnTo>
                      <a:pt x="415426" y="770079"/>
                    </a:lnTo>
                    <a:cubicBezTo>
                      <a:pt x="415426" y="758998"/>
                      <a:pt x="424664" y="749844"/>
                      <a:pt x="435727" y="749844"/>
                    </a:cubicBezTo>
                    <a:lnTo>
                      <a:pt x="455223" y="749844"/>
                    </a:lnTo>
                    <a:cubicBezTo>
                      <a:pt x="466341" y="749844"/>
                      <a:pt x="475524" y="740904"/>
                      <a:pt x="475524" y="729608"/>
                    </a:cubicBezTo>
                    <a:lnTo>
                      <a:pt x="475524" y="658034"/>
                    </a:lnTo>
                    <a:cubicBezTo>
                      <a:pt x="475524" y="646952"/>
                      <a:pt x="466287" y="637798"/>
                      <a:pt x="455223" y="637798"/>
                    </a:cubicBezTo>
                    <a:lnTo>
                      <a:pt x="435727" y="637798"/>
                    </a:lnTo>
                    <a:cubicBezTo>
                      <a:pt x="424610" y="637798"/>
                      <a:pt x="415426" y="628912"/>
                      <a:pt x="415426" y="617562"/>
                    </a:cubicBezTo>
                    <a:lnTo>
                      <a:pt x="415426" y="591652"/>
                    </a:lnTo>
                    <a:cubicBezTo>
                      <a:pt x="415426" y="591331"/>
                      <a:pt x="415426" y="590903"/>
                      <a:pt x="415372" y="590474"/>
                    </a:cubicBezTo>
                    <a:cubicBezTo>
                      <a:pt x="415211" y="589511"/>
                      <a:pt x="415157" y="588547"/>
                      <a:pt x="415157" y="587584"/>
                    </a:cubicBezTo>
                    <a:lnTo>
                      <a:pt x="415157" y="514832"/>
                    </a:lnTo>
                    <a:cubicBezTo>
                      <a:pt x="415157" y="513868"/>
                      <a:pt x="415211" y="512851"/>
                      <a:pt x="415372" y="511941"/>
                    </a:cubicBezTo>
                    <a:cubicBezTo>
                      <a:pt x="415426" y="511513"/>
                      <a:pt x="415426" y="511138"/>
                      <a:pt x="415426" y="510656"/>
                    </a:cubicBezTo>
                    <a:lnTo>
                      <a:pt x="415426" y="484478"/>
                    </a:lnTo>
                    <a:cubicBezTo>
                      <a:pt x="415426" y="473397"/>
                      <a:pt x="424664" y="464242"/>
                      <a:pt x="435727" y="464242"/>
                    </a:cubicBezTo>
                    <a:lnTo>
                      <a:pt x="455223" y="464242"/>
                    </a:lnTo>
                    <a:cubicBezTo>
                      <a:pt x="466341" y="464242"/>
                      <a:pt x="475524" y="455302"/>
                      <a:pt x="475524" y="444007"/>
                    </a:cubicBezTo>
                    <a:lnTo>
                      <a:pt x="475524" y="372433"/>
                    </a:lnTo>
                    <a:cubicBezTo>
                      <a:pt x="475524" y="361351"/>
                      <a:pt x="466287" y="352197"/>
                      <a:pt x="455223" y="352197"/>
                    </a:cubicBezTo>
                    <a:lnTo>
                      <a:pt x="435727" y="352197"/>
                    </a:lnTo>
                    <a:cubicBezTo>
                      <a:pt x="424610" y="352197"/>
                      <a:pt x="415426" y="343257"/>
                      <a:pt x="415426" y="331961"/>
                    </a:cubicBezTo>
                    <a:lnTo>
                      <a:pt x="415426" y="306051"/>
                    </a:lnTo>
                    <a:cubicBezTo>
                      <a:pt x="415426" y="305730"/>
                      <a:pt x="415426" y="305302"/>
                      <a:pt x="415372" y="304873"/>
                    </a:cubicBezTo>
                    <a:cubicBezTo>
                      <a:pt x="415211" y="303910"/>
                      <a:pt x="415157" y="302946"/>
                      <a:pt x="415157" y="301982"/>
                    </a:cubicBezTo>
                    <a:lnTo>
                      <a:pt x="415157" y="229230"/>
                    </a:lnTo>
                    <a:cubicBezTo>
                      <a:pt x="415157" y="228267"/>
                      <a:pt x="415211" y="227303"/>
                      <a:pt x="415372" y="226340"/>
                    </a:cubicBezTo>
                    <a:cubicBezTo>
                      <a:pt x="415426" y="225911"/>
                      <a:pt x="415426" y="225537"/>
                      <a:pt x="415426" y="225055"/>
                    </a:cubicBezTo>
                    <a:lnTo>
                      <a:pt x="415426" y="198823"/>
                    </a:lnTo>
                    <a:cubicBezTo>
                      <a:pt x="415426" y="187742"/>
                      <a:pt x="424664" y="178588"/>
                      <a:pt x="435727" y="178588"/>
                    </a:cubicBezTo>
                    <a:lnTo>
                      <a:pt x="569351" y="178588"/>
                    </a:lnTo>
                    <a:cubicBezTo>
                      <a:pt x="580737" y="178588"/>
                      <a:pt x="589653" y="187796"/>
                      <a:pt x="589653" y="198823"/>
                    </a:cubicBezTo>
                    <a:lnTo>
                      <a:pt x="589653" y="218256"/>
                    </a:lnTo>
                    <a:cubicBezTo>
                      <a:pt x="589653" y="229338"/>
                      <a:pt x="598836" y="238492"/>
                      <a:pt x="609954" y="238492"/>
                    </a:cubicBezTo>
                    <a:lnTo>
                      <a:pt x="679075" y="238492"/>
                    </a:lnTo>
                    <a:cubicBezTo>
                      <a:pt x="690193" y="238492"/>
                      <a:pt x="699377" y="229284"/>
                      <a:pt x="699377" y="218256"/>
                    </a:cubicBezTo>
                    <a:lnTo>
                      <a:pt x="699377" y="198823"/>
                    </a:lnTo>
                    <a:cubicBezTo>
                      <a:pt x="699377" y="187742"/>
                      <a:pt x="708292" y="178588"/>
                      <a:pt x="719678" y="178588"/>
                    </a:cubicBezTo>
                    <a:lnTo>
                      <a:pt x="853302" y="178588"/>
                    </a:lnTo>
                    <a:cubicBezTo>
                      <a:pt x="864419" y="178588"/>
                      <a:pt x="873603" y="187796"/>
                      <a:pt x="873603" y="198823"/>
                    </a:cubicBezTo>
                    <a:lnTo>
                      <a:pt x="873603" y="218256"/>
                    </a:lnTo>
                    <a:cubicBezTo>
                      <a:pt x="873603" y="229338"/>
                      <a:pt x="882518" y="238492"/>
                      <a:pt x="893904" y="238492"/>
                    </a:cubicBezTo>
                    <a:lnTo>
                      <a:pt x="962757" y="238492"/>
                    </a:lnTo>
                    <a:cubicBezTo>
                      <a:pt x="974143" y="238492"/>
                      <a:pt x="983058" y="229284"/>
                      <a:pt x="983058" y="218256"/>
                    </a:cubicBezTo>
                    <a:lnTo>
                      <a:pt x="983058" y="198823"/>
                    </a:lnTo>
                    <a:cubicBezTo>
                      <a:pt x="983058" y="187742"/>
                      <a:pt x="992296" y="178588"/>
                      <a:pt x="1003360" y="178588"/>
                    </a:cubicBezTo>
                    <a:lnTo>
                      <a:pt x="1136984" y="178588"/>
                    </a:lnTo>
                    <a:cubicBezTo>
                      <a:pt x="1148370" y="178588"/>
                      <a:pt x="1157285" y="187796"/>
                      <a:pt x="1157285" y="198823"/>
                    </a:cubicBezTo>
                    <a:lnTo>
                      <a:pt x="1157285" y="225055"/>
                    </a:lnTo>
                    <a:cubicBezTo>
                      <a:pt x="1157285" y="225537"/>
                      <a:pt x="1157285" y="225911"/>
                      <a:pt x="1157339" y="226340"/>
                    </a:cubicBezTo>
                    <a:cubicBezTo>
                      <a:pt x="1157500" y="227303"/>
                      <a:pt x="1157554" y="228267"/>
                      <a:pt x="1157554" y="229230"/>
                    </a:cubicBezTo>
                    <a:lnTo>
                      <a:pt x="1157554" y="301982"/>
                    </a:lnTo>
                    <a:cubicBezTo>
                      <a:pt x="1157554" y="302946"/>
                      <a:pt x="1157500" y="303963"/>
                      <a:pt x="1157339" y="304873"/>
                    </a:cubicBezTo>
                    <a:cubicBezTo>
                      <a:pt x="1157285" y="305302"/>
                      <a:pt x="1157285" y="305730"/>
                      <a:pt x="1157285" y="306051"/>
                    </a:cubicBezTo>
                    <a:lnTo>
                      <a:pt x="1157285" y="331961"/>
                    </a:lnTo>
                    <a:cubicBezTo>
                      <a:pt x="1157285" y="343310"/>
                      <a:pt x="1148316" y="352197"/>
                      <a:pt x="1136984" y="352197"/>
                    </a:cubicBezTo>
                    <a:lnTo>
                      <a:pt x="1003360" y="352197"/>
                    </a:lnTo>
                    <a:cubicBezTo>
                      <a:pt x="992242" y="352197"/>
                      <a:pt x="983058" y="343257"/>
                      <a:pt x="983058" y="331961"/>
                    </a:cubicBezTo>
                    <a:lnTo>
                      <a:pt x="983058" y="312796"/>
                    </a:lnTo>
                    <a:cubicBezTo>
                      <a:pt x="983058" y="301447"/>
                      <a:pt x="974143" y="292561"/>
                      <a:pt x="962757" y="292561"/>
                    </a:cubicBezTo>
                    <a:lnTo>
                      <a:pt x="893904" y="292561"/>
                    </a:lnTo>
                    <a:cubicBezTo>
                      <a:pt x="882518" y="292561"/>
                      <a:pt x="873603" y="301447"/>
                      <a:pt x="873603" y="312796"/>
                    </a:cubicBezTo>
                    <a:lnTo>
                      <a:pt x="873603" y="331961"/>
                    </a:lnTo>
                    <a:cubicBezTo>
                      <a:pt x="873603" y="343310"/>
                      <a:pt x="864365" y="352197"/>
                      <a:pt x="853302" y="352197"/>
                    </a:cubicBezTo>
                    <a:lnTo>
                      <a:pt x="719678" y="352197"/>
                    </a:lnTo>
                    <a:cubicBezTo>
                      <a:pt x="708292" y="352197"/>
                      <a:pt x="699377" y="343257"/>
                      <a:pt x="699377" y="331961"/>
                    </a:cubicBezTo>
                    <a:lnTo>
                      <a:pt x="699377" y="312796"/>
                    </a:lnTo>
                    <a:cubicBezTo>
                      <a:pt x="699377" y="301447"/>
                      <a:pt x="690139" y="292561"/>
                      <a:pt x="679075" y="292561"/>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95" name="Google Shape;95;p15"/>
            <p:cNvGrpSpPr/>
            <p:nvPr/>
          </p:nvGrpSpPr>
          <p:grpSpPr>
            <a:xfrm>
              <a:off x="2253962" y="595907"/>
              <a:ext cx="3147677" cy="1101345"/>
              <a:chOff x="2253962" y="595907"/>
              <a:chExt cx="3147677" cy="1101345"/>
            </a:xfrm>
          </p:grpSpPr>
          <p:grpSp>
            <p:nvGrpSpPr>
              <p:cNvPr id="96" name="Google Shape;96;p15"/>
              <p:cNvGrpSpPr/>
              <p:nvPr/>
            </p:nvGrpSpPr>
            <p:grpSpPr>
              <a:xfrm>
                <a:off x="2253962" y="595907"/>
                <a:ext cx="3147677" cy="584854"/>
                <a:chOff x="2253962" y="595907"/>
                <a:chExt cx="3147677" cy="584854"/>
              </a:xfrm>
            </p:grpSpPr>
            <p:sp>
              <p:nvSpPr>
                <p:cNvPr id="97" name="Google Shape;97;p15"/>
                <p:cNvSpPr/>
                <p:nvPr/>
              </p:nvSpPr>
              <p:spPr>
                <a:xfrm>
                  <a:off x="2253962" y="595907"/>
                  <a:ext cx="308978" cy="454874"/>
                </a:xfrm>
                <a:custGeom>
                  <a:rect b="b" l="l" r="r" t="t"/>
                  <a:pathLst>
                    <a:path extrusionOk="0" h="454874" w="308978">
                      <a:moveTo>
                        <a:pt x="0" y="454874"/>
                      </a:moveTo>
                      <a:lnTo>
                        <a:pt x="0" y="0"/>
                      </a:lnTo>
                      <a:lnTo>
                        <a:pt x="308978" y="0"/>
                      </a:lnTo>
                      <a:lnTo>
                        <a:pt x="308978" y="89669"/>
                      </a:lnTo>
                      <a:lnTo>
                        <a:pt x="91249" y="89669"/>
                      </a:lnTo>
                      <a:lnTo>
                        <a:pt x="91249" y="185868"/>
                      </a:lnTo>
                      <a:lnTo>
                        <a:pt x="243777" y="185868"/>
                      </a:lnTo>
                      <a:lnTo>
                        <a:pt x="243777" y="269059"/>
                      </a:lnTo>
                      <a:lnTo>
                        <a:pt x="91249" y="269059"/>
                      </a:lnTo>
                      <a:lnTo>
                        <a:pt x="91249" y="365206"/>
                      </a:lnTo>
                      <a:lnTo>
                        <a:pt x="308978" y="365206"/>
                      </a:lnTo>
                      <a:lnTo>
                        <a:pt x="308978" y="454874"/>
                      </a:lnTo>
                      <a:lnTo>
                        <a:pt x="0" y="454874"/>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8" name="Google Shape;98;p15"/>
                <p:cNvSpPr/>
                <p:nvPr/>
              </p:nvSpPr>
              <p:spPr>
                <a:xfrm>
                  <a:off x="2628195" y="725887"/>
                  <a:ext cx="335079" cy="324894"/>
                </a:xfrm>
                <a:custGeom>
                  <a:rect b="b" l="l" r="r" t="t"/>
                  <a:pathLst>
                    <a:path extrusionOk="0" h="324894" w="335079">
                      <a:moveTo>
                        <a:pt x="243778" y="324895"/>
                      </a:moveTo>
                      <a:lnTo>
                        <a:pt x="243778" y="103320"/>
                      </a:lnTo>
                      <a:lnTo>
                        <a:pt x="230082" y="89669"/>
                      </a:lnTo>
                      <a:lnTo>
                        <a:pt x="91249" y="89669"/>
                      </a:lnTo>
                      <a:lnTo>
                        <a:pt x="91249" y="324895"/>
                      </a:lnTo>
                      <a:lnTo>
                        <a:pt x="0" y="324895"/>
                      </a:lnTo>
                      <a:lnTo>
                        <a:pt x="0" y="0"/>
                      </a:lnTo>
                      <a:lnTo>
                        <a:pt x="269235" y="0"/>
                      </a:lnTo>
                      <a:lnTo>
                        <a:pt x="335080" y="65632"/>
                      </a:lnTo>
                      <a:lnTo>
                        <a:pt x="335080" y="324895"/>
                      </a:lnTo>
                      <a:lnTo>
                        <a:pt x="243831" y="32489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99" name="Google Shape;99;p15"/>
                <p:cNvSpPr/>
                <p:nvPr/>
              </p:nvSpPr>
              <p:spPr>
                <a:xfrm>
                  <a:off x="2995875" y="625190"/>
                  <a:ext cx="268590" cy="425591"/>
                </a:xfrm>
                <a:custGeom>
                  <a:rect b="b" l="l" r="r" t="t"/>
                  <a:pathLst>
                    <a:path extrusionOk="0" h="425591" w="268590">
                      <a:moveTo>
                        <a:pt x="268590" y="425591"/>
                      </a:moveTo>
                      <a:lnTo>
                        <a:pt x="131046" y="425591"/>
                      </a:lnTo>
                      <a:lnTo>
                        <a:pt x="65201" y="359959"/>
                      </a:lnTo>
                      <a:lnTo>
                        <a:pt x="65201" y="190365"/>
                      </a:lnTo>
                      <a:lnTo>
                        <a:pt x="0" y="190365"/>
                      </a:lnTo>
                      <a:lnTo>
                        <a:pt x="0" y="100697"/>
                      </a:lnTo>
                      <a:lnTo>
                        <a:pt x="65201" y="100697"/>
                      </a:lnTo>
                      <a:lnTo>
                        <a:pt x="65201" y="0"/>
                      </a:lnTo>
                      <a:lnTo>
                        <a:pt x="156450" y="0"/>
                      </a:lnTo>
                      <a:lnTo>
                        <a:pt x="156450" y="100697"/>
                      </a:lnTo>
                      <a:lnTo>
                        <a:pt x="234647" y="100697"/>
                      </a:lnTo>
                      <a:lnTo>
                        <a:pt x="234647" y="190365"/>
                      </a:lnTo>
                      <a:lnTo>
                        <a:pt x="156450" y="190365"/>
                      </a:lnTo>
                      <a:lnTo>
                        <a:pt x="156450" y="322272"/>
                      </a:lnTo>
                      <a:lnTo>
                        <a:pt x="170145" y="335923"/>
                      </a:lnTo>
                      <a:lnTo>
                        <a:pt x="268590" y="335923"/>
                      </a:lnTo>
                      <a:lnTo>
                        <a:pt x="268590" y="425591"/>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0" name="Google Shape;100;p15"/>
                <p:cNvSpPr/>
                <p:nvPr/>
              </p:nvSpPr>
              <p:spPr>
                <a:xfrm>
                  <a:off x="3290567" y="725887"/>
                  <a:ext cx="323962" cy="324894"/>
                </a:xfrm>
                <a:custGeom>
                  <a:rect b="b" l="l" r="r" t="t"/>
                  <a:pathLst>
                    <a:path extrusionOk="0" h="324894" w="323962">
                      <a:moveTo>
                        <a:pt x="0" y="324895"/>
                      </a:moveTo>
                      <a:lnTo>
                        <a:pt x="0" y="235226"/>
                      </a:lnTo>
                      <a:lnTo>
                        <a:pt x="65147" y="235226"/>
                      </a:lnTo>
                      <a:lnTo>
                        <a:pt x="65147" y="89669"/>
                      </a:lnTo>
                      <a:lnTo>
                        <a:pt x="0" y="89669"/>
                      </a:lnTo>
                      <a:lnTo>
                        <a:pt x="0" y="0"/>
                      </a:lnTo>
                      <a:lnTo>
                        <a:pt x="258117" y="0"/>
                      </a:lnTo>
                      <a:lnTo>
                        <a:pt x="323963" y="65632"/>
                      </a:lnTo>
                      <a:lnTo>
                        <a:pt x="323963" y="142934"/>
                      </a:lnTo>
                      <a:lnTo>
                        <a:pt x="232714" y="142934"/>
                      </a:lnTo>
                      <a:lnTo>
                        <a:pt x="232714" y="103266"/>
                      </a:lnTo>
                      <a:lnTo>
                        <a:pt x="219018" y="89615"/>
                      </a:lnTo>
                      <a:lnTo>
                        <a:pt x="156449" y="89615"/>
                      </a:lnTo>
                      <a:lnTo>
                        <a:pt x="156449" y="235173"/>
                      </a:lnTo>
                      <a:lnTo>
                        <a:pt x="241199" y="235173"/>
                      </a:lnTo>
                      <a:lnTo>
                        <a:pt x="241199" y="324841"/>
                      </a:lnTo>
                      <a:lnTo>
                        <a:pt x="0" y="324841"/>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1" name="Google Shape;101;p15"/>
                <p:cNvSpPr/>
                <p:nvPr/>
              </p:nvSpPr>
              <p:spPr>
                <a:xfrm>
                  <a:off x="3653682" y="725887"/>
                  <a:ext cx="335079" cy="324894"/>
                </a:xfrm>
                <a:custGeom>
                  <a:rect b="b" l="l" r="r" t="t"/>
                  <a:pathLst>
                    <a:path extrusionOk="0" h="324894" w="335079">
                      <a:moveTo>
                        <a:pt x="65845" y="324895"/>
                      </a:moveTo>
                      <a:lnTo>
                        <a:pt x="0" y="259263"/>
                      </a:lnTo>
                      <a:lnTo>
                        <a:pt x="0" y="65632"/>
                      </a:lnTo>
                      <a:lnTo>
                        <a:pt x="65845" y="0"/>
                      </a:lnTo>
                      <a:lnTo>
                        <a:pt x="269235" y="0"/>
                      </a:lnTo>
                      <a:lnTo>
                        <a:pt x="335080" y="65632"/>
                      </a:lnTo>
                      <a:lnTo>
                        <a:pt x="335080" y="259263"/>
                      </a:lnTo>
                      <a:lnTo>
                        <a:pt x="269235" y="324895"/>
                      </a:lnTo>
                      <a:lnTo>
                        <a:pt x="65845" y="324895"/>
                      </a:lnTo>
                      <a:close/>
                      <a:moveTo>
                        <a:pt x="243831" y="103320"/>
                      </a:moveTo>
                      <a:lnTo>
                        <a:pt x="230136" y="89669"/>
                      </a:lnTo>
                      <a:lnTo>
                        <a:pt x="104998" y="89669"/>
                      </a:lnTo>
                      <a:lnTo>
                        <a:pt x="91302" y="103320"/>
                      </a:lnTo>
                      <a:lnTo>
                        <a:pt x="91302" y="221575"/>
                      </a:lnTo>
                      <a:lnTo>
                        <a:pt x="104998" y="235226"/>
                      </a:lnTo>
                      <a:lnTo>
                        <a:pt x="230136" y="235226"/>
                      </a:lnTo>
                      <a:lnTo>
                        <a:pt x="243831" y="221575"/>
                      </a:lnTo>
                      <a:lnTo>
                        <a:pt x="243831" y="103320"/>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2" name="Google Shape;102;p15"/>
                <p:cNvSpPr/>
                <p:nvPr/>
              </p:nvSpPr>
              <p:spPr>
                <a:xfrm>
                  <a:off x="4057346" y="725887"/>
                  <a:ext cx="335079" cy="454874"/>
                </a:xfrm>
                <a:custGeom>
                  <a:rect b="b" l="l" r="r" t="t"/>
                  <a:pathLst>
                    <a:path extrusionOk="0" h="454874" w="335079">
                      <a:moveTo>
                        <a:pt x="335026" y="259263"/>
                      </a:moveTo>
                      <a:lnTo>
                        <a:pt x="269181" y="324895"/>
                      </a:lnTo>
                      <a:lnTo>
                        <a:pt x="91249" y="324895"/>
                      </a:lnTo>
                      <a:lnTo>
                        <a:pt x="91249" y="454874"/>
                      </a:lnTo>
                      <a:lnTo>
                        <a:pt x="0" y="454874"/>
                      </a:lnTo>
                      <a:lnTo>
                        <a:pt x="0" y="0"/>
                      </a:lnTo>
                      <a:lnTo>
                        <a:pt x="269235" y="0"/>
                      </a:lnTo>
                      <a:lnTo>
                        <a:pt x="335080" y="65632"/>
                      </a:lnTo>
                      <a:lnTo>
                        <a:pt x="335080" y="259263"/>
                      </a:lnTo>
                      <a:close/>
                      <a:moveTo>
                        <a:pt x="243778" y="221575"/>
                      </a:moveTo>
                      <a:lnTo>
                        <a:pt x="243778" y="103320"/>
                      </a:lnTo>
                      <a:lnTo>
                        <a:pt x="230082" y="89669"/>
                      </a:lnTo>
                      <a:lnTo>
                        <a:pt x="91249" y="89669"/>
                      </a:lnTo>
                      <a:lnTo>
                        <a:pt x="91249" y="235226"/>
                      </a:lnTo>
                      <a:lnTo>
                        <a:pt x="230082" y="235226"/>
                      </a:lnTo>
                      <a:lnTo>
                        <a:pt x="243778" y="22157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3" name="Google Shape;103;p15"/>
                <p:cNvSpPr/>
                <p:nvPr/>
              </p:nvSpPr>
              <p:spPr>
                <a:xfrm>
                  <a:off x="4434747" y="595961"/>
                  <a:ext cx="247698" cy="454820"/>
                </a:xfrm>
                <a:custGeom>
                  <a:rect b="b" l="l" r="r" t="t"/>
                  <a:pathLst>
                    <a:path extrusionOk="0" h="454820" w="247698">
                      <a:moveTo>
                        <a:pt x="0" y="454821"/>
                      </a:moveTo>
                      <a:lnTo>
                        <a:pt x="0" y="365152"/>
                      </a:lnTo>
                      <a:lnTo>
                        <a:pt x="78198" y="365152"/>
                      </a:lnTo>
                      <a:lnTo>
                        <a:pt x="78198" y="219594"/>
                      </a:lnTo>
                      <a:lnTo>
                        <a:pt x="0" y="219594"/>
                      </a:lnTo>
                      <a:lnTo>
                        <a:pt x="0" y="129926"/>
                      </a:lnTo>
                      <a:lnTo>
                        <a:pt x="169500" y="129926"/>
                      </a:lnTo>
                      <a:lnTo>
                        <a:pt x="169500" y="365152"/>
                      </a:lnTo>
                      <a:lnTo>
                        <a:pt x="247698" y="365152"/>
                      </a:lnTo>
                      <a:lnTo>
                        <a:pt x="247698" y="454821"/>
                      </a:lnTo>
                      <a:lnTo>
                        <a:pt x="0" y="454821"/>
                      </a:lnTo>
                      <a:close/>
                      <a:moveTo>
                        <a:pt x="78198" y="89669"/>
                      </a:moveTo>
                      <a:lnTo>
                        <a:pt x="78198" y="0"/>
                      </a:lnTo>
                      <a:lnTo>
                        <a:pt x="169446" y="0"/>
                      </a:lnTo>
                      <a:lnTo>
                        <a:pt x="169446" y="89669"/>
                      </a:lnTo>
                      <a:lnTo>
                        <a:pt x="78198" y="89669"/>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4" name="Google Shape;104;p15"/>
                <p:cNvSpPr/>
                <p:nvPr/>
              </p:nvSpPr>
              <p:spPr>
                <a:xfrm>
                  <a:off x="4724874" y="725887"/>
                  <a:ext cx="302479" cy="324894"/>
                </a:xfrm>
                <a:custGeom>
                  <a:rect b="b" l="l" r="r" t="t"/>
                  <a:pathLst>
                    <a:path extrusionOk="0" h="324894" w="302479">
                      <a:moveTo>
                        <a:pt x="65845" y="324895"/>
                      </a:moveTo>
                      <a:lnTo>
                        <a:pt x="0" y="259263"/>
                      </a:lnTo>
                      <a:lnTo>
                        <a:pt x="0" y="65632"/>
                      </a:lnTo>
                      <a:lnTo>
                        <a:pt x="65845" y="0"/>
                      </a:lnTo>
                      <a:lnTo>
                        <a:pt x="302480" y="0"/>
                      </a:lnTo>
                      <a:lnTo>
                        <a:pt x="302480" y="89669"/>
                      </a:lnTo>
                      <a:lnTo>
                        <a:pt x="104944" y="89669"/>
                      </a:lnTo>
                      <a:lnTo>
                        <a:pt x="91249" y="103320"/>
                      </a:lnTo>
                      <a:lnTo>
                        <a:pt x="91249" y="221575"/>
                      </a:lnTo>
                      <a:lnTo>
                        <a:pt x="104944" y="235226"/>
                      </a:lnTo>
                      <a:lnTo>
                        <a:pt x="302480" y="235226"/>
                      </a:lnTo>
                      <a:lnTo>
                        <a:pt x="302480" y="324895"/>
                      </a:lnTo>
                      <a:lnTo>
                        <a:pt x="65845" y="324895"/>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5" name="Google Shape;105;p15"/>
                <p:cNvSpPr/>
                <p:nvPr/>
              </p:nvSpPr>
              <p:spPr>
                <a:xfrm>
                  <a:off x="5066506" y="72588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06" name="Google Shape;106;p15"/>
              <p:cNvGrpSpPr/>
              <p:nvPr/>
            </p:nvGrpSpPr>
            <p:grpSpPr>
              <a:xfrm>
                <a:off x="2253962" y="1242378"/>
                <a:ext cx="1418571" cy="454874"/>
                <a:chOff x="2253962" y="1242378"/>
                <a:chExt cx="1418571" cy="454874"/>
              </a:xfrm>
            </p:grpSpPr>
            <p:sp>
              <p:nvSpPr>
                <p:cNvPr id="107" name="Google Shape;107;p15"/>
                <p:cNvSpPr/>
                <p:nvPr/>
              </p:nvSpPr>
              <p:spPr>
                <a:xfrm>
                  <a:off x="2253962" y="1242378"/>
                  <a:ext cx="282930" cy="454874"/>
                </a:xfrm>
                <a:custGeom>
                  <a:rect b="b" l="l" r="r" t="t"/>
                  <a:pathLst>
                    <a:path extrusionOk="0" h="454874" w="282930">
                      <a:moveTo>
                        <a:pt x="0" y="454874"/>
                      </a:moveTo>
                      <a:lnTo>
                        <a:pt x="0" y="0"/>
                      </a:lnTo>
                      <a:lnTo>
                        <a:pt x="91249" y="0"/>
                      </a:lnTo>
                      <a:lnTo>
                        <a:pt x="91249" y="365152"/>
                      </a:lnTo>
                      <a:lnTo>
                        <a:pt x="282930" y="365152"/>
                      </a:lnTo>
                      <a:lnTo>
                        <a:pt x="282930" y="454821"/>
                      </a:lnTo>
                      <a:lnTo>
                        <a:pt x="0" y="454821"/>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8" name="Google Shape;108;p15"/>
                <p:cNvSpPr/>
                <p:nvPr/>
              </p:nvSpPr>
              <p:spPr>
                <a:xfrm>
                  <a:off x="2556496" y="137235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9" name="Google Shape;109;p15"/>
                <p:cNvSpPr/>
                <p:nvPr/>
              </p:nvSpPr>
              <p:spPr>
                <a:xfrm>
                  <a:off x="2963275" y="1242378"/>
                  <a:ext cx="335079" cy="454874"/>
                </a:xfrm>
                <a:custGeom>
                  <a:rect b="b" l="l" r="r" t="t"/>
                  <a:pathLst>
                    <a:path extrusionOk="0" h="454874" w="335079">
                      <a:moveTo>
                        <a:pt x="54" y="454874"/>
                      </a:moveTo>
                      <a:lnTo>
                        <a:pt x="54" y="0"/>
                      </a:lnTo>
                      <a:lnTo>
                        <a:pt x="91302" y="0"/>
                      </a:lnTo>
                      <a:lnTo>
                        <a:pt x="91302" y="129979"/>
                      </a:lnTo>
                      <a:lnTo>
                        <a:pt x="269235" y="129979"/>
                      </a:lnTo>
                      <a:lnTo>
                        <a:pt x="335080" y="195611"/>
                      </a:lnTo>
                      <a:lnTo>
                        <a:pt x="335080" y="389242"/>
                      </a:lnTo>
                      <a:lnTo>
                        <a:pt x="269235" y="454874"/>
                      </a:lnTo>
                      <a:lnTo>
                        <a:pt x="0" y="454874"/>
                      </a:lnTo>
                      <a:close/>
                      <a:moveTo>
                        <a:pt x="243831" y="233299"/>
                      </a:moveTo>
                      <a:lnTo>
                        <a:pt x="230136" y="219648"/>
                      </a:lnTo>
                      <a:lnTo>
                        <a:pt x="91302" y="219648"/>
                      </a:lnTo>
                      <a:lnTo>
                        <a:pt x="91302" y="365206"/>
                      </a:lnTo>
                      <a:lnTo>
                        <a:pt x="230136" y="365206"/>
                      </a:lnTo>
                      <a:lnTo>
                        <a:pt x="243831" y="351554"/>
                      </a:lnTo>
                      <a:lnTo>
                        <a:pt x="243831" y="233299"/>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10" name="Google Shape;110;p15"/>
                <p:cNvSpPr/>
                <p:nvPr/>
              </p:nvSpPr>
              <p:spPr>
                <a:xfrm>
                  <a:off x="3347282" y="1372304"/>
                  <a:ext cx="325251" cy="324948"/>
                </a:xfrm>
                <a:custGeom>
                  <a:rect b="b" l="l" r="r" t="t"/>
                  <a:pathLst>
                    <a:path extrusionOk="0" h="324948" w="325251">
                      <a:moveTo>
                        <a:pt x="6552" y="324948"/>
                      </a:moveTo>
                      <a:lnTo>
                        <a:pt x="6552" y="241757"/>
                      </a:lnTo>
                      <a:lnTo>
                        <a:pt x="220361" y="241757"/>
                      </a:lnTo>
                      <a:lnTo>
                        <a:pt x="234057" y="228106"/>
                      </a:lnTo>
                      <a:lnTo>
                        <a:pt x="234057" y="217721"/>
                      </a:lnTo>
                      <a:lnTo>
                        <a:pt x="220361" y="204070"/>
                      </a:lnTo>
                      <a:lnTo>
                        <a:pt x="65845" y="204070"/>
                      </a:lnTo>
                      <a:lnTo>
                        <a:pt x="0" y="138438"/>
                      </a:lnTo>
                      <a:lnTo>
                        <a:pt x="0" y="65632"/>
                      </a:lnTo>
                      <a:lnTo>
                        <a:pt x="65845" y="0"/>
                      </a:lnTo>
                      <a:lnTo>
                        <a:pt x="312254" y="0"/>
                      </a:lnTo>
                      <a:lnTo>
                        <a:pt x="312254" y="83191"/>
                      </a:lnTo>
                      <a:lnTo>
                        <a:pt x="104944" y="83191"/>
                      </a:lnTo>
                      <a:lnTo>
                        <a:pt x="91249" y="96842"/>
                      </a:lnTo>
                      <a:lnTo>
                        <a:pt x="91249" y="107228"/>
                      </a:lnTo>
                      <a:lnTo>
                        <a:pt x="104944" y="120879"/>
                      </a:lnTo>
                      <a:lnTo>
                        <a:pt x="256828" y="120879"/>
                      </a:lnTo>
                      <a:lnTo>
                        <a:pt x="325251" y="186511"/>
                      </a:lnTo>
                      <a:lnTo>
                        <a:pt x="325251" y="259316"/>
                      </a:lnTo>
                      <a:lnTo>
                        <a:pt x="259406" y="324948"/>
                      </a:lnTo>
                      <a:lnTo>
                        <a:pt x="6498" y="324948"/>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grpSp>
      <p:sp>
        <p:nvSpPr>
          <p:cNvPr id="111" name="Google Shape;111;p15"/>
          <p:cNvSpPr txBox="1"/>
          <p:nvPr>
            <p:ph type="title"/>
          </p:nvPr>
        </p:nvSpPr>
        <p:spPr>
          <a:xfrm>
            <a:off x="356025" y="2068250"/>
            <a:ext cx="3836700" cy="1265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SzPts val="3700"/>
              <a:buNone/>
              <a:defRPr sz="3700"/>
            </a:lvl1pPr>
            <a:lvl2pPr lvl="1">
              <a:lnSpc>
                <a:spcPct val="90000"/>
              </a:lnSpc>
              <a:spcBef>
                <a:spcPts val="0"/>
              </a:spcBef>
              <a:spcAft>
                <a:spcPts val="0"/>
              </a:spcAft>
              <a:buSzPts val="3700"/>
              <a:buFont typeface="Lato Black"/>
              <a:buNone/>
              <a:defRPr sz="3700">
                <a:latin typeface="Lato Black"/>
                <a:ea typeface="Lato Black"/>
                <a:cs typeface="Lato Black"/>
                <a:sym typeface="Lato Black"/>
              </a:defRPr>
            </a:lvl2pPr>
            <a:lvl3pPr lvl="2">
              <a:lnSpc>
                <a:spcPct val="90000"/>
              </a:lnSpc>
              <a:spcBef>
                <a:spcPts val="0"/>
              </a:spcBef>
              <a:spcAft>
                <a:spcPts val="0"/>
              </a:spcAft>
              <a:buSzPts val="3700"/>
              <a:buFont typeface="Lato Black"/>
              <a:buNone/>
              <a:defRPr sz="3700">
                <a:latin typeface="Lato Black"/>
                <a:ea typeface="Lato Black"/>
                <a:cs typeface="Lato Black"/>
                <a:sym typeface="Lato Black"/>
              </a:defRPr>
            </a:lvl3pPr>
            <a:lvl4pPr lvl="3">
              <a:lnSpc>
                <a:spcPct val="90000"/>
              </a:lnSpc>
              <a:spcBef>
                <a:spcPts val="0"/>
              </a:spcBef>
              <a:spcAft>
                <a:spcPts val="0"/>
              </a:spcAft>
              <a:buSzPts val="3700"/>
              <a:buFont typeface="Lato Black"/>
              <a:buNone/>
              <a:defRPr sz="3700">
                <a:latin typeface="Lato Black"/>
                <a:ea typeface="Lato Black"/>
                <a:cs typeface="Lato Black"/>
                <a:sym typeface="Lato Black"/>
              </a:defRPr>
            </a:lvl4pPr>
            <a:lvl5pPr lvl="4">
              <a:lnSpc>
                <a:spcPct val="90000"/>
              </a:lnSpc>
              <a:spcBef>
                <a:spcPts val="0"/>
              </a:spcBef>
              <a:spcAft>
                <a:spcPts val="0"/>
              </a:spcAft>
              <a:buSzPts val="3700"/>
              <a:buFont typeface="Lato Black"/>
              <a:buNone/>
              <a:defRPr sz="3700">
                <a:latin typeface="Lato Black"/>
                <a:ea typeface="Lato Black"/>
                <a:cs typeface="Lato Black"/>
                <a:sym typeface="Lato Black"/>
              </a:defRPr>
            </a:lvl5pPr>
            <a:lvl6pPr lvl="5">
              <a:lnSpc>
                <a:spcPct val="90000"/>
              </a:lnSpc>
              <a:spcBef>
                <a:spcPts val="0"/>
              </a:spcBef>
              <a:spcAft>
                <a:spcPts val="0"/>
              </a:spcAft>
              <a:buSzPts val="3700"/>
              <a:buFont typeface="Lato Black"/>
              <a:buNone/>
              <a:defRPr sz="3700">
                <a:latin typeface="Lato Black"/>
                <a:ea typeface="Lato Black"/>
                <a:cs typeface="Lato Black"/>
                <a:sym typeface="Lato Black"/>
              </a:defRPr>
            </a:lvl6pPr>
            <a:lvl7pPr lvl="6">
              <a:lnSpc>
                <a:spcPct val="90000"/>
              </a:lnSpc>
              <a:spcBef>
                <a:spcPts val="0"/>
              </a:spcBef>
              <a:spcAft>
                <a:spcPts val="0"/>
              </a:spcAft>
              <a:buSzPts val="3700"/>
              <a:buFont typeface="Lato Black"/>
              <a:buNone/>
              <a:defRPr sz="3700">
                <a:latin typeface="Lato Black"/>
                <a:ea typeface="Lato Black"/>
                <a:cs typeface="Lato Black"/>
                <a:sym typeface="Lato Black"/>
              </a:defRPr>
            </a:lvl7pPr>
            <a:lvl8pPr lvl="7">
              <a:lnSpc>
                <a:spcPct val="90000"/>
              </a:lnSpc>
              <a:spcBef>
                <a:spcPts val="0"/>
              </a:spcBef>
              <a:spcAft>
                <a:spcPts val="0"/>
              </a:spcAft>
              <a:buSzPts val="3700"/>
              <a:buFont typeface="Lato Black"/>
              <a:buNone/>
              <a:defRPr sz="3700">
                <a:latin typeface="Lato Black"/>
                <a:ea typeface="Lato Black"/>
                <a:cs typeface="Lato Black"/>
                <a:sym typeface="Lato Black"/>
              </a:defRPr>
            </a:lvl8pPr>
            <a:lvl9pPr lvl="8">
              <a:lnSpc>
                <a:spcPct val="90000"/>
              </a:lnSpc>
              <a:spcBef>
                <a:spcPts val="0"/>
              </a:spcBef>
              <a:spcAft>
                <a:spcPts val="0"/>
              </a:spcAft>
              <a:buSzPts val="3700"/>
              <a:buFont typeface="Lato Black"/>
              <a:buNone/>
              <a:defRPr sz="3700">
                <a:latin typeface="Lato Black"/>
                <a:ea typeface="Lato Black"/>
                <a:cs typeface="Lato Black"/>
                <a:sym typeface="Lato Black"/>
              </a:defRPr>
            </a:lvl9pPr>
          </a:lstStyle>
          <a:p/>
        </p:txBody>
      </p:sp>
      <p:grpSp>
        <p:nvGrpSpPr>
          <p:cNvPr id="112" name="Google Shape;112;p15"/>
          <p:cNvGrpSpPr/>
          <p:nvPr/>
        </p:nvGrpSpPr>
        <p:grpSpPr>
          <a:xfrm>
            <a:off x="4483221" y="756316"/>
            <a:ext cx="3569770" cy="3545162"/>
            <a:chOff x="335987" y="2291786"/>
            <a:chExt cx="2731061" cy="2712235"/>
          </a:xfrm>
        </p:grpSpPr>
        <p:sp>
          <p:nvSpPr>
            <p:cNvPr id="113" name="Google Shape;113;p15"/>
            <p:cNvSpPr/>
            <p:nvPr/>
          </p:nvSpPr>
          <p:spPr>
            <a:xfrm>
              <a:off x="335986" y="2291785"/>
              <a:ext cx="2731061" cy="2712235"/>
            </a:xfrm>
            <a:custGeom>
              <a:rect b="b" l="l" r="r" t="t"/>
              <a:pathLst>
                <a:path extrusionOk="0" h="3616313" w="3641415">
                  <a:moveTo>
                    <a:pt x="3450657" y="0"/>
                  </a:moveTo>
                  <a:cubicBezTo>
                    <a:pt x="3556010" y="0"/>
                    <a:pt x="3641415" y="85364"/>
                    <a:pt x="3641415" y="190665"/>
                  </a:cubicBezTo>
                  <a:lnTo>
                    <a:pt x="3641415" y="3425649"/>
                  </a:lnTo>
                  <a:cubicBezTo>
                    <a:pt x="3641415" y="3530950"/>
                    <a:pt x="3556010" y="3616314"/>
                    <a:pt x="3450657" y="3616314"/>
                  </a:cubicBezTo>
                  <a:lnTo>
                    <a:pt x="190758" y="3616314"/>
                  </a:lnTo>
                  <a:cubicBezTo>
                    <a:pt x="85406" y="3616314"/>
                    <a:pt x="0" y="3530950"/>
                    <a:pt x="0" y="3425649"/>
                  </a:cubicBezTo>
                  <a:lnTo>
                    <a:pt x="0" y="190665"/>
                  </a:lnTo>
                  <a:cubicBezTo>
                    <a:pt x="0" y="85364"/>
                    <a:pt x="85406" y="0"/>
                    <a:pt x="190758" y="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nvGrpSpPr>
            <p:cNvPr id="114" name="Google Shape;114;p15"/>
            <p:cNvGrpSpPr/>
            <p:nvPr/>
          </p:nvGrpSpPr>
          <p:grpSpPr>
            <a:xfrm>
              <a:off x="389028" y="2335972"/>
              <a:ext cx="2624978" cy="2623820"/>
              <a:chOff x="518704" y="3114630"/>
              <a:chExt cx="3499970" cy="3498427"/>
            </a:xfrm>
          </p:grpSpPr>
          <p:sp>
            <p:nvSpPr>
              <p:cNvPr id="115" name="Google Shape;115;p15"/>
              <p:cNvSpPr/>
              <p:nvPr/>
            </p:nvSpPr>
            <p:spPr>
              <a:xfrm>
                <a:off x="518704" y="3114630"/>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1" y="1713732"/>
                    </a:lnTo>
                    <a:cubicBezTo>
                      <a:pt x="67467" y="1713732"/>
                      <a:pt x="0" y="1646298"/>
                      <a:pt x="0" y="1563114"/>
                    </a:cubicBezTo>
                    <a:lnTo>
                      <a:pt x="0" y="150618"/>
                    </a:lnTo>
                    <a:cubicBezTo>
                      <a:pt x="0" y="67434"/>
                      <a:pt x="67467" y="0"/>
                      <a:pt x="150691" y="0"/>
                    </a:cubicBezTo>
                    <a:close/>
                  </a:path>
                </a:pathLst>
              </a:custGeom>
              <a:solidFill>
                <a:srgbClr val="F2A0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16" name="Google Shape;116;p15"/>
              <p:cNvSpPr/>
              <p:nvPr/>
            </p:nvSpPr>
            <p:spPr>
              <a:xfrm>
                <a:off x="2304106" y="3114630"/>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2" y="1713732"/>
                    </a:lnTo>
                    <a:cubicBezTo>
                      <a:pt x="67467" y="1713732"/>
                      <a:pt x="0" y="1646298"/>
                      <a:pt x="0" y="1563114"/>
                    </a:cubicBezTo>
                    <a:lnTo>
                      <a:pt x="0" y="150618"/>
                    </a:lnTo>
                    <a:cubicBezTo>
                      <a:pt x="0" y="67434"/>
                      <a:pt x="67467" y="0"/>
                      <a:pt x="150692" y="0"/>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17" name="Google Shape;117;p15"/>
              <p:cNvSpPr/>
              <p:nvPr/>
            </p:nvSpPr>
            <p:spPr>
              <a:xfrm>
                <a:off x="518704" y="4899325"/>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1" y="1713732"/>
                    </a:lnTo>
                    <a:cubicBezTo>
                      <a:pt x="67467" y="1713732"/>
                      <a:pt x="0" y="1646298"/>
                      <a:pt x="0" y="1563114"/>
                    </a:cubicBezTo>
                    <a:lnTo>
                      <a:pt x="0" y="150618"/>
                    </a:lnTo>
                    <a:cubicBezTo>
                      <a:pt x="0" y="67434"/>
                      <a:pt x="67467" y="0"/>
                      <a:pt x="150691"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18" name="Google Shape;118;p15"/>
              <p:cNvSpPr/>
              <p:nvPr/>
            </p:nvSpPr>
            <p:spPr>
              <a:xfrm>
                <a:off x="2304106" y="4899325"/>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2" y="1713732"/>
                    </a:lnTo>
                    <a:cubicBezTo>
                      <a:pt x="67467" y="1713732"/>
                      <a:pt x="0" y="1646298"/>
                      <a:pt x="0" y="1563114"/>
                    </a:cubicBezTo>
                    <a:lnTo>
                      <a:pt x="0" y="150618"/>
                    </a:lnTo>
                    <a:cubicBezTo>
                      <a:pt x="0" y="67434"/>
                      <a:pt x="67467" y="0"/>
                      <a:pt x="150692" y="0"/>
                    </a:cubicBezTo>
                    <a:close/>
                  </a:path>
                </a:pathLst>
              </a:custGeom>
              <a:solidFill>
                <a:srgbClr val="49BB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nvGrpSpPr>
              <p:cNvPr id="119" name="Google Shape;119;p15"/>
              <p:cNvGrpSpPr/>
              <p:nvPr/>
            </p:nvGrpSpPr>
            <p:grpSpPr>
              <a:xfrm>
                <a:off x="881619" y="3216728"/>
                <a:ext cx="988740" cy="1509479"/>
                <a:chOff x="881619" y="3216728"/>
                <a:chExt cx="988740" cy="1509479"/>
              </a:xfrm>
            </p:grpSpPr>
            <p:sp>
              <p:nvSpPr>
                <p:cNvPr id="120" name="Google Shape;120;p15"/>
                <p:cNvSpPr/>
                <p:nvPr/>
              </p:nvSpPr>
              <p:spPr>
                <a:xfrm>
                  <a:off x="881619" y="3216728"/>
                  <a:ext cx="988740" cy="478148"/>
                </a:xfrm>
                <a:custGeom>
                  <a:rect b="b" l="l" r="r" t="t"/>
                  <a:pathLst>
                    <a:path extrusionOk="0" h="478148" w="988740">
                      <a:moveTo>
                        <a:pt x="987309" y="441567"/>
                      </a:moveTo>
                      <a:cubicBezTo>
                        <a:pt x="987309" y="427924"/>
                        <a:pt x="974816" y="414832"/>
                        <a:pt x="952141" y="402895"/>
                      </a:cubicBezTo>
                      <a:lnTo>
                        <a:pt x="952141" y="103804"/>
                      </a:lnTo>
                      <a:cubicBezTo>
                        <a:pt x="953131" y="101274"/>
                        <a:pt x="953627" y="98688"/>
                        <a:pt x="953627" y="96103"/>
                      </a:cubicBezTo>
                      <a:cubicBezTo>
                        <a:pt x="953627" y="43018"/>
                        <a:pt x="749769" y="0"/>
                        <a:pt x="498305" y="0"/>
                      </a:cubicBezTo>
                      <a:cubicBezTo>
                        <a:pt x="246841" y="0"/>
                        <a:pt x="42984" y="43018"/>
                        <a:pt x="42984" y="96103"/>
                      </a:cubicBezTo>
                      <a:lnTo>
                        <a:pt x="42378" y="96103"/>
                      </a:lnTo>
                      <a:lnTo>
                        <a:pt x="42378" y="399319"/>
                      </a:lnTo>
                      <a:cubicBezTo>
                        <a:pt x="15135" y="412246"/>
                        <a:pt x="0" y="426549"/>
                        <a:pt x="0" y="441622"/>
                      </a:cubicBezTo>
                      <a:lnTo>
                        <a:pt x="0" y="478093"/>
                      </a:lnTo>
                      <a:lnTo>
                        <a:pt x="1431" y="478093"/>
                      </a:lnTo>
                      <a:cubicBezTo>
                        <a:pt x="1431" y="463296"/>
                        <a:pt x="16016" y="449213"/>
                        <a:pt x="42378" y="436506"/>
                      </a:cubicBezTo>
                      <a:cubicBezTo>
                        <a:pt x="118495" y="399704"/>
                        <a:pt x="292577" y="373959"/>
                        <a:pt x="495113" y="373959"/>
                      </a:cubicBezTo>
                      <a:cubicBezTo>
                        <a:pt x="697649" y="373959"/>
                        <a:pt x="878556" y="400694"/>
                        <a:pt x="952196" y="438706"/>
                      </a:cubicBezTo>
                      <a:cubicBezTo>
                        <a:pt x="975752" y="450863"/>
                        <a:pt x="988740" y="464176"/>
                        <a:pt x="988740" y="478148"/>
                      </a:cubicBezTo>
                      <a:lnTo>
                        <a:pt x="988740" y="441677"/>
                      </a:lnTo>
                      <a:lnTo>
                        <a:pt x="987309" y="44167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1" name="Google Shape;121;p15"/>
                <p:cNvSpPr/>
                <p:nvPr/>
              </p:nvSpPr>
              <p:spPr>
                <a:xfrm>
                  <a:off x="977982" y="3662696"/>
                  <a:ext cx="802287" cy="367247"/>
                </a:xfrm>
                <a:custGeom>
                  <a:rect b="b" l="l" r="r" t="t"/>
                  <a:pathLst>
                    <a:path extrusionOk="0" h="367247" w="802287">
                      <a:moveTo>
                        <a:pt x="780817" y="131034"/>
                      </a:moveTo>
                      <a:cubicBezTo>
                        <a:pt x="774543" y="126303"/>
                        <a:pt x="768654" y="121793"/>
                        <a:pt x="766838" y="116402"/>
                      </a:cubicBezTo>
                      <a:cubicBezTo>
                        <a:pt x="765131" y="111396"/>
                        <a:pt x="764196" y="106335"/>
                        <a:pt x="763645" y="102264"/>
                      </a:cubicBezTo>
                      <a:cubicBezTo>
                        <a:pt x="763645" y="102209"/>
                        <a:pt x="763645" y="102099"/>
                        <a:pt x="763645" y="102044"/>
                      </a:cubicBezTo>
                      <a:cubicBezTo>
                        <a:pt x="767718" y="100229"/>
                        <a:pt x="770030" y="98193"/>
                        <a:pt x="770030" y="96048"/>
                      </a:cubicBezTo>
                      <a:lnTo>
                        <a:pt x="770030" y="52315"/>
                      </a:lnTo>
                      <a:cubicBezTo>
                        <a:pt x="770030" y="44723"/>
                        <a:pt x="741410" y="38617"/>
                        <a:pt x="706132" y="38617"/>
                      </a:cubicBezTo>
                      <a:lnTo>
                        <a:pt x="705306" y="38617"/>
                      </a:lnTo>
                      <a:cubicBezTo>
                        <a:pt x="702554" y="38617"/>
                        <a:pt x="699912" y="38617"/>
                        <a:pt x="697216" y="38727"/>
                      </a:cubicBezTo>
                      <a:lnTo>
                        <a:pt x="698922" y="32071"/>
                      </a:lnTo>
                      <a:lnTo>
                        <a:pt x="701564" y="21619"/>
                      </a:lnTo>
                      <a:lnTo>
                        <a:pt x="688795" y="18373"/>
                      </a:lnTo>
                      <a:lnTo>
                        <a:pt x="685273" y="32071"/>
                      </a:lnTo>
                      <a:lnTo>
                        <a:pt x="683401" y="39442"/>
                      </a:lnTo>
                      <a:cubicBezTo>
                        <a:pt x="658855" y="41368"/>
                        <a:pt x="641353" y="46374"/>
                        <a:pt x="641353" y="52315"/>
                      </a:cubicBezTo>
                      <a:cubicBezTo>
                        <a:pt x="641353" y="53085"/>
                        <a:pt x="641628" y="53800"/>
                        <a:pt x="642179" y="54515"/>
                      </a:cubicBezTo>
                      <a:lnTo>
                        <a:pt x="642179" y="95993"/>
                      </a:lnTo>
                      <a:cubicBezTo>
                        <a:pt x="642179" y="96763"/>
                        <a:pt x="642454" y="97478"/>
                        <a:pt x="643004" y="98193"/>
                      </a:cubicBezTo>
                      <a:cubicBezTo>
                        <a:pt x="644600" y="100339"/>
                        <a:pt x="648453" y="102264"/>
                        <a:pt x="654067" y="103969"/>
                      </a:cubicBezTo>
                      <a:cubicBezTo>
                        <a:pt x="654727" y="108040"/>
                        <a:pt x="655718" y="112771"/>
                        <a:pt x="657314" y="117502"/>
                      </a:cubicBezTo>
                      <a:cubicBezTo>
                        <a:pt x="657699" y="118602"/>
                        <a:pt x="658139" y="119647"/>
                        <a:pt x="658635" y="120637"/>
                      </a:cubicBezTo>
                      <a:cubicBezTo>
                        <a:pt x="659460" y="122178"/>
                        <a:pt x="660451" y="123663"/>
                        <a:pt x="661552" y="125038"/>
                      </a:cubicBezTo>
                      <a:lnTo>
                        <a:pt x="641573" y="203263"/>
                      </a:lnTo>
                      <a:cubicBezTo>
                        <a:pt x="633483" y="210029"/>
                        <a:pt x="629575" y="218225"/>
                        <a:pt x="629575" y="232528"/>
                      </a:cubicBezTo>
                      <a:cubicBezTo>
                        <a:pt x="629575" y="237094"/>
                        <a:pt x="630181" y="240835"/>
                        <a:pt x="631171" y="243970"/>
                      </a:cubicBezTo>
                      <a:lnTo>
                        <a:pt x="607725" y="335892"/>
                      </a:lnTo>
                      <a:cubicBezTo>
                        <a:pt x="606625" y="335892"/>
                        <a:pt x="605524" y="335837"/>
                        <a:pt x="604423" y="335782"/>
                      </a:cubicBezTo>
                      <a:lnTo>
                        <a:pt x="604423" y="252167"/>
                      </a:lnTo>
                      <a:lnTo>
                        <a:pt x="584115" y="252167"/>
                      </a:lnTo>
                      <a:lnTo>
                        <a:pt x="584115" y="335232"/>
                      </a:lnTo>
                      <a:cubicBezTo>
                        <a:pt x="582298" y="335232"/>
                        <a:pt x="580482" y="335122"/>
                        <a:pt x="578666" y="335122"/>
                      </a:cubicBezTo>
                      <a:lnTo>
                        <a:pt x="578666" y="252167"/>
                      </a:lnTo>
                      <a:lnTo>
                        <a:pt x="558357" y="252167"/>
                      </a:lnTo>
                      <a:lnTo>
                        <a:pt x="558357" y="334682"/>
                      </a:lnTo>
                      <a:cubicBezTo>
                        <a:pt x="556761" y="334682"/>
                        <a:pt x="555165" y="334627"/>
                        <a:pt x="553569" y="334572"/>
                      </a:cubicBezTo>
                      <a:lnTo>
                        <a:pt x="553569" y="252167"/>
                      </a:lnTo>
                      <a:lnTo>
                        <a:pt x="533260" y="252167"/>
                      </a:lnTo>
                      <a:lnTo>
                        <a:pt x="533260" y="334187"/>
                      </a:lnTo>
                      <a:cubicBezTo>
                        <a:pt x="531609" y="334187"/>
                        <a:pt x="529903" y="334187"/>
                        <a:pt x="528252" y="334077"/>
                      </a:cubicBezTo>
                      <a:lnTo>
                        <a:pt x="506017" y="133675"/>
                      </a:lnTo>
                      <a:lnTo>
                        <a:pt x="503430" y="110295"/>
                      </a:lnTo>
                      <a:lnTo>
                        <a:pt x="501999" y="97368"/>
                      </a:lnTo>
                      <a:lnTo>
                        <a:pt x="494734" y="32016"/>
                      </a:lnTo>
                      <a:lnTo>
                        <a:pt x="491432" y="2145"/>
                      </a:lnTo>
                      <a:lnTo>
                        <a:pt x="478333" y="3576"/>
                      </a:lnTo>
                      <a:lnTo>
                        <a:pt x="481471" y="32016"/>
                      </a:lnTo>
                      <a:lnTo>
                        <a:pt x="488790" y="97918"/>
                      </a:lnTo>
                      <a:lnTo>
                        <a:pt x="490221" y="110845"/>
                      </a:lnTo>
                      <a:lnTo>
                        <a:pt x="492808" y="134280"/>
                      </a:lnTo>
                      <a:lnTo>
                        <a:pt x="514933" y="333857"/>
                      </a:lnTo>
                      <a:cubicBezTo>
                        <a:pt x="497541" y="333637"/>
                        <a:pt x="479654" y="333417"/>
                        <a:pt x="461327" y="333307"/>
                      </a:cubicBezTo>
                      <a:lnTo>
                        <a:pt x="461327" y="290564"/>
                      </a:lnTo>
                      <a:cubicBezTo>
                        <a:pt x="461327" y="294965"/>
                        <a:pt x="432983" y="298595"/>
                        <a:pt x="397979" y="298595"/>
                      </a:cubicBezTo>
                      <a:cubicBezTo>
                        <a:pt x="362976" y="298595"/>
                        <a:pt x="336833" y="295295"/>
                        <a:pt x="334797" y="291114"/>
                      </a:cubicBezTo>
                      <a:lnTo>
                        <a:pt x="334797" y="333362"/>
                      </a:lnTo>
                      <a:cubicBezTo>
                        <a:pt x="318286" y="333472"/>
                        <a:pt x="302105" y="333692"/>
                        <a:pt x="286364" y="333912"/>
                      </a:cubicBezTo>
                      <a:lnTo>
                        <a:pt x="308874" y="134500"/>
                      </a:lnTo>
                      <a:lnTo>
                        <a:pt x="311516" y="110956"/>
                      </a:lnTo>
                      <a:lnTo>
                        <a:pt x="312947" y="98303"/>
                      </a:lnTo>
                      <a:lnTo>
                        <a:pt x="320432" y="32071"/>
                      </a:lnTo>
                      <a:lnTo>
                        <a:pt x="323900" y="1485"/>
                      </a:lnTo>
                      <a:lnTo>
                        <a:pt x="310801" y="0"/>
                      </a:lnTo>
                      <a:lnTo>
                        <a:pt x="307168" y="32071"/>
                      </a:lnTo>
                      <a:lnTo>
                        <a:pt x="299738" y="97753"/>
                      </a:lnTo>
                      <a:lnTo>
                        <a:pt x="298307" y="110350"/>
                      </a:lnTo>
                      <a:lnTo>
                        <a:pt x="295665" y="133950"/>
                      </a:lnTo>
                      <a:lnTo>
                        <a:pt x="273045" y="334132"/>
                      </a:lnTo>
                      <a:cubicBezTo>
                        <a:pt x="271449" y="334132"/>
                        <a:pt x="269853" y="334132"/>
                        <a:pt x="268312" y="334187"/>
                      </a:cubicBezTo>
                      <a:lnTo>
                        <a:pt x="268312" y="252167"/>
                      </a:lnTo>
                      <a:lnTo>
                        <a:pt x="248003" y="252167"/>
                      </a:lnTo>
                      <a:lnTo>
                        <a:pt x="248003" y="334572"/>
                      </a:lnTo>
                      <a:cubicBezTo>
                        <a:pt x="246187" y="334572"/>
                        <a:pt x="244371" y="334627"/>
                        <a:pt x="242555" y="334682"/>
                      </a:cubicBezTo>
                      <a:lnTo>
                        <a:pt x="242555" y="252167"/>
                      </a:lnTo>
                      <a:lnTo>
                        <a:pt x="222246" y="252167"/>
                      </a:lnTo>
                      <a:lnTo>
                        <a:pt x="222246" y="335122"/>
                      </a:lnTo>
                      <a:cubicBezTo>
                        <a:pt x="220650" y="335122"/>
                        <a:pt x="219054" y="335177"/>
                        <a:pt x="217458" y="335232"/>
                      </a:cubicBezTo>
                      <a:lnTo>
                        <a:pt x="217458" y="252167"/>
                      </a:lnTo>
                      <a:lnTo>
                        <a:pt x="197149" y="252167"/>
                      </a:lnTo>
                      <a:lnTo>
                        <a:pt x="197149" y="335782"/>
                      </a:lnTo>
                      <a:cubicBezTo>
                        <a:pt x="196489" y="335782"/>
                        <a:pt x="195828" y="335782"/>
                        <a:pt x="195113" y="335782"/>
                      </a:cubicBezTo>
                      <a:lnTo>
                        <a:pt x="171447" y="242980"/>
                      </a:lnTo>
                      <a:cubicBezTo>
                        <a:pt x="172272" y="240064"/>
                        <a:pt x="172768" y="236599"/>
                        <a:pt x="172768" y="232418"/>
                      </a:cubicBezTo>
                      <a:cubicBezTo>
                        <a:pt x="172768" y="218500"/>
                        <a:pt x="169080" y="210359"/>
                        <a:pt x="161430" y="203703"/>
                      </a:cubicBezTo>
                      <a:lnTo>
                        <a:pt x="141177" y="124488"/>
                      </a:lnTo>
                      <a:cubicBezTo>
                        <a:pt x="142002" y="123443"/>
                        <a:pt x="142718" y="122343"/>
                        <a:pt x="143378" y="121187"/>
                      </a:cubicBezTo>
                      <a:cubicBezTo>
                        <a:pt x="144038" y="119977"/>
                        <a:pt x="144589" y="118767"/>
                        <a:pt x="145084" y="117447"/>
                      </a:cubicBezTo>
                      <a:cubicBezTo>
                        <a:pt x="146680" y="112716"/>
                        <a:pt x="147671" y="107985"/>
                        <a:pt x="148331" y="103914"/>
                      </a:cubicBezTo>
                      <a:cubicBezTo>
                        <a:pt x="153835" y="102264"/>
                        <a:pt x="157688" y="100339"/>
                        <a:pt x="159339" y="98248"/>
                      </a:cubicBezTo>
                      <a:cubicBezTo>
                        <a:pt x="159944" y="97478"/>
                        <a:pt x="160219" y="96763"/>
                        <a:pt x="160219" y="95938"/>
                      </a:cubicBezTo>
                      <a:lnTo>
                        <a:pt x="160219" y="52205"/>
                      </a:lnTo>
                      <a:cubicBezTo>
                        <a:pt x="160219" y="46374"/>
                        <a:pt x="143323" y="41423"/>
                        <a:pt x="119547" y="39442"/>
                      </a:cubicBezTo>
                      <a:lnTo>
                        <a:pt x="117621" y="31961"/>
                      </a:lnTo>
                      <a:lnTo>
                        <a:pt x="114153" y="18263"/>
                      </a:lnTo>
                      <a:lnTo>
                        <a:pt x="101385" y="21509"/>
                      </a:lnTo>
                      <a:lnTo>
                        <a:pt x="104027" y="31961"/>
                      </a:lnTo>
                      <a:lnTo>
                        <a:pt x="105733" y="38617"/>
                      </a:lnTo>
                      <a:cubicBezTo>
                        <a:pt x="104632" y="38617"/>
                        <a:pt x="103421" y="38617"/>
                        <a:pt x="102320" y="38617"/>
                      </a:cubicBezTo>
                      <a:cubicBezTo>
                        <a:pt x="100779" y="38617"/>
                        <a:pt x="99183" y="38562"/>
                        <a:pt x="97587" y="38562"/>
                      </a:cubicBezTo>
                      <a:cubicBezTo>
                        <a:pt x="97147" y="38562"/>
                        <a:pt x="96762" y="38562"/>
                        <a:pt x="96321" y="38562"/>
                      </a:cubicBezTo>
                      <a:lnTo>
                        <a:pt x="95056" y="38562"/>
                      </a:lnTo>
                      <a:cubicBezTo>
                        <a:pt x="59777" y="38562"/>
                        <a:pt x="31158" y="44723"/>
                        <a:pt x="31158" y="52260"/>
                      </a:cubicBezTo>
                      <a:cubicBezTo>
                        <a:pt x="31158" y="53195"/>
                        <a:pt x="31598" y="54075"/>
                        <a:pt x="32423" y="54955"/>
                      </a:cubicBezTo>
                      <a:lnTo>
                        <a:pt x="32423" y="95993"/>
                      </a:lnTo>
                      <a:cubicBezTo>
                        <a:pt x="32423" y="98138"/>
                        <a:pt x="34735" y="100173"/>
                        <a:pt x="38808" y="101989"/>
                      </a:cubicBezTo>
                      <a:cubicBezTo>
                        <a:pt x="38808" y="102429"/>
                        <a:pt x="38698" y="102869"/>
                        <a:pt x="38643" y="103364"/>
                      </a:cubicBezTo>
                      <a:cubicBezTo>
                        <a:pt x="38092" y="107215"/>
                        <a:pt x="37157" y="111836"/>
                        <a:pt x="35616" y="116346"/>
                      </a:cubicBezTo>
                      <a:cubicBezTo>
                        <a:pt x="33799" y="121738"/>
                        <a:pt x="27855" y="126248"/>
                        <a:pt x="21636" y="130979"/>
                      </a:cubicBezTo>
                      <a:cubicBezTo>
                        <a:pt x="11840" y="138406"/>
                        <a:pt x="-324" y="147647"/>
                        <a:pt x="7" y="164370"/>
                      </a:cubicBezTo>
                      <a:cubicBezTo>
                        <a:pt x="447" y="184724"/>
                        <a:pt x="15417" y="191435"/>
                        <a:pt x="28626" y="197321"/>
                      </a:cubicBezTo>
                      <a:cubicBezTo>
                        <a:pt x="31653" y="198697"/>
                        <a:pt x="34790" y="200072"/>
                        <a:pt x="37707" y="201612"/>
                      </a:cubicBezTo>
                      <a:cubicBezTo>
                        <a:pt x="56309" y="211239"/>
                        <a:pt x="62804" y="216245"/>
                        <a:pt x="62804" y="234178"/>
                      </a:cubicBezTo>
                      <a:cubicBezTo>
                        <a:pt x="62804" y="244795"/>
                        <a:pt x="59171" y="248646"/>
                        <a:pt x="54163" y="253927"/>
                      </a:cubicBezTo>
                      <a:cubicBezTo>
                        <a:pt x="50751" y="257558"/>
                        <a:pt x="46843" y="261628"/>
                        <a:pt x="43651" y="268285"/>
                      </a:cubicBezTo>
                      <a:cubicBezTo>
                        <a:pt x="39743" y="276536"/>
                        <a:pt x="40129" y="287483"/>
                        <a:pt x="40569" y="300191"/>
                      </a:cubicBezTo>
                      <a:cubicBezTo>
                        <a:pt x="40679" y="303876"/>
                        <a:pt x="40844" y="307727"/>
                        <a:pt x="40844" y="311633"/>
                      </a:cubicBezTo>
                      <a:cubicBezTo>
                        <a:pt x="40844" y="311853"/>
                        <a:pt x="40844" y="312018"/>
                        <a:pt x="40844" y="312183"/>
                      </a:cubicBezTo>
                      <a:cubicBezTo>
                        <a:pt x="35836" y="312623"/>
                        <a:pt x="32809" y="313118"/>
                        <a:pt x="32423" y="313668"/>
                      </a:cubicBezTo>
                      <a:lnTo>
                        <a:pt x="32423" y="313668"/>
                      </a:lnTo>
                      <a:lnTo>
                        <a:pt x="32423" y="345684"/>
                      </a:lnTo>
                      <a:cubicBezTo>
                        <a:pt x="23617" y="347114"/>
                        <a:pt x="18884" y="348655"/>
                        <a:pt x="18884" y="350195"/>
                      </a:cubicBezTo>
                      <a:cubicBezTo>
                        <a:pt x="18884" y="352120"/>
                        <a:pt x="26039" y="353991"/>
                        <a:pt x="39303" y="355696"/>
                      </a:cubicBezTo>
                      <a:cubicBezTo>
                        <a:pt x="41945" y="356026"/>
                        <a:pt x="44862" y="356411"/>
                        <a:pt x="47999" y="356741"/>
                      </a:cubicBezTo>
                      <a:cubicBezTo>
                        <a:pt x="48659" y="356796"/>
                        <a:pt x="49320" y="356906"/>
                        <a:pt x="49980" y="356961"/>
                      </a:cubicBezTo>
                      <a:cubicBezTo>
                        <a:pt x="52732" y="357236"/>
                        <a:pt x="55649" y="357511"/>
                        <a:pt x="58731" y="357786"/>
                      </a:cubicBezTo>
                      <a:cubicBezTo>
                        <a:pt x="59502" y="357841"/>
                        <a:pt x="60272" y="357951"/>
                        <a:pt x="61043" y="358006"/>
                      </a:cubicBezTo>
                      <a:cubicBezTo>
                        <a:pt x="63850" y="358226"/>
                        <a:pt x="66766" y="358501"/>
                        <a:pt x="69849" y="358721"/>
                      </a:cubicBezTo>
                      <a:cubicBezTo>
                        <a:pt x="70564" y="358721"/>
                        <a:pt x="71280" y="358831"/>
                        <a:pt x="72050" y="358886"/>
                      </a:cubicBezTo>
                      <a:cubicBezTo>
                        <a:pt x="74857" y="359106"/>
                        <a:pt x="77829" y="359326"/>
                        <a:pt x="80856" y="359547"/>
                      </a:cubicBezTo>
                      <a:cubicBezTo>
                        <a:pt x="81626" y="359547"/>
                        <a:pt x="82342" y="359657"/>
                        <a:pt x="83112" y="359712"/>
                      </a:cubicBezTo>
                      <a:cubicBezTo>
                        <a:pt x="85974" y="359877"/>
                        <a:pt x="88946" y="360097"/>
                        <a:pt x="91973" y="360262"/>
                      </a:cubicBezTo>
                      <a:cubicBezTo>
                        <a:pt x="92689" y="360262"/>
                        <a:pt x="93459" y="360372"/>
                        <a:pt x="94230" y="360372"/>
                      </a:cubicBezTo>
                      <a:cubicBezTo>
                        <a:pt x="97147" y="360537"/>
                        <a:pt x="100064" y="360702"/>
                        <a:pt x="103146" y="360867"/>
                      </a:cubicBezTo>
                      <a:cubicBezTo>
                        <a:pt x="103972" y="360867"/>
                        <a:pt x="104852" y="360977"/>
                        <a:pt x="105733" y="361032"/>
                      </a:cubicBezTo>
                      <a:cubicBezTo>
                        <a:pt x="108650" y="361197"/>
                        <a:pt x="111567" y="361362"/>
                        <a:pt x="114594" y="361472"/>
                      </a:cubicBezTo>
                      <a:cubicBezTo>
                        <a:pt x="115199" y="361472"/>
                        <a:pt x="115749" y="361527"/>
                        <a:pt x="116355" y="361582"/>
                      </a:cubicBezTo>
                      <a:cubicBezTo>
                        <a:pt x="119272" y="361747"/>
                        <a:pt x="122244" y="361857"/>
                        <a:pt x="125271" y="362022"/>
                      </a:cubicBezTo>
                      <a:cubicBezTo>
                        <a:pt x="125986" y="362022"/>
                        <a:pt x="126647" y="362077"/>
                        <a:pt x="127362" y="362132"/>
                      </a:cubicBezTo>
                      <a:cubicBezTo>
                        <a:pt x="130334" y="362242"/>
                        <a:pt x="133306" y="362407"/>
                        <a:pt x="136333" y="362517"/>
                      </a:cubicBezTo>
                      <a:cubicBezTo>
                        <a:pt x="137159" y="362517"/>
                        <a:pt x="138039" y="362572"/>
                        <a:pt x="138865" y="362627"/>
                      </a:cubicBezTo>
                      <a:cubicBezTo>
                        <a:pt x="141837" y="362737"/>
                        <a:pt x="144809" y="362902"/>
                        <a:pt x="147891" y="363012"/>
                      </a:cubicBezTo>
                      <a:cubicBezTo>
                        <a:pt x="168915" y="363837"/>
                        <a:pt x="192031" y="364552"/>
                        <a:pt x="216797" y="365158"/>
                      </a:cubicBezTo>
                      <a:cubicBezTo>
                        <a:pt x="223952" y="365323"/>
                        <a:pt x="231217" y="365488"/>
                        <a:pt x="238647" y="365653"/>
                      </a:cubicBezTo>
                      <a:cubicBezTo>
                        <a:pt x="239913" y="365653"/>
                        <a:pt x="241234" y="365653"/>
                        <a:pt x="242555" y="365708"/>
                      </a:cubicBezTo>
                      <a:cubicBezTo>
                        <a:pt x="244151" y="365708"/>
                        <a:pt x="245747" y="365763"/>
                        <a:pt x="247343" y="365818"/>
                      </a:cubicBezTo>
                      <a:cubicBezTo>
                        <a:pt x="254003" y="365928"/>
                        <a:pt x="260772" y="366093"/>
                        <a:pt x="267652" y="366203"/>
                      </a:cubicBezTo>
                      <a:cubicBezTo>
                        <a:pt x="309095" y="366863"/>
                        <a:pt x="353895" y="367248"/>
                        <a:pt x="400731" y="367248"/>
                      </a:cubicBezTo>
                      <a:cubicBezTo>
                        <a:pt x="447568" y="367248"/>
                        <a:pt x="491983" y="366863"/>
                        <a:pt x="533260" y="366203"/>
                      </a:cubicBezTo>
                      <a:cubicBezTo>
                        <a:pt x="540140" y="366093"/>
                        <a:pt x="546910" y="365983"/>
                        <a:pt x="553569" y="365818"/>
                      </a:cubicBezTo>
                      <a:cubicBezTo>
                        <a:pt x="555385" y="365818"/>
                        <a:pt x="557202" y="365763"/>
                        <a:pt x="559018" y="365708"/>
                      </a:cubicBezTo>
                      <a:cubicBezTo>
                        <a:pt x="560284" y="365708"/>
                        <a:pt x="561549" y="365708"/>
                        <a:pt x="562815" y="365653"/>
                      </a:cubicBezTo>
                      <a:cubicBezTo>
                        <a:pt x="570025" y="365488"/>
                        <a:pt x="577125" y="365323"/>
                        <a:pt x="584115" y="365158"/>
                      </a:cubicBezTo>
                      <a:cubicBezTo>
                        <a:pt x="609432" y="364552"/>
                        <a:pt x="632988" y="363782"/>
                        <a:pt x="654397" y="362957"/>
                      </a:cubicBezTo>
                      <a:cubicBezTo>
                        <a:pt x="657424" y="362847"/>
                        <a:pt x="660451" y="362737"/>
                        <a:pt x="663423" y="362572"/>
                      </a:cubicBezTo>
                      <a:cubicBezTo>
                        <a:pt x="664249" y="362572"/>
                        <a:pt x="665129" y="362517"/>
                        <a:pt x="665955" y="362462"/>
                      </a:cubicBezTo>
                      <a:cubicBezTo>
                        <a:pt x="668982" y="362352"/>
                        <a:pt x="672009" y="362187"/>
                        <a:pt x="674926" y="362077"/>
                      </a:cubicBezTo>
                      <a:cubicBezTo>
                        <a:pt x="675641" y="362077"/>
                        <a:pt x="676302" y="362022"/>
                        <a:pt x="677017" y="361967"/>
                      </a:cubicBezTo>
                      <a:cubicBezTo>
                        <a:pt x="680044" y="361802"/>
                        <a:pt x="683016" y="361692"/>
                        <a:pt x="685933" y="361527"/>
                      </a:cubicBezTo>
                      <a:cubicBezTo>
                        <a:pt x="686539" y="361527"/>
                        <a:pt x="687144" y="361527"/>
                        <a:pt x="687694" y="361417"/>
                      </a:cubicBezTo>
                      <a:cubicBezTo>
                        <a:pt x="690721" y="361252"/>
                        <a:pt x="693693" y="361142"/>
                        <a:pt x="696555" y="360977"/>
                      </a:cubicBezTo>
                      <a:cubicBezTo>
                        <a:pt x="697436" y="360977"/>
                        <a:pt x="698261" y="360867"/>
                        <a:pt x="699142" y="360812"/>
                      </a:cubicBezTo>
                      <a:cubicBezTo>
                        <a:pt x="702169" y="360647"/>
                        <a:pt x="705141" y="360482"/>
                        <a:pt x="708003" y="360317"/>
                      </a:cubicBezTo>
                      <a:cubicBezTo>
                        <a:pt x="708773" y="360317"/>
                        <a:pt x="709489" y="360207"/>
                        <a:pt x="710259" y="360207"/>
                      </a:cubicBezTo>
                      <a:cubicBezTo>
                        <a:pt x="713287" y="360042"/>
                        <a:pt x="716259" y="359822"/>
                        <a:pt x="719120" y="359657"/>
                      </a:cubicBezTo>
                      <a:cubicBezTo>
                        <a:pt x="719891" y="359657"/>
                        <a:pt x="720606" y="359547"/>
                        <a:pt x="721377" y="359492"/>
                      </a:cubicBezTo>
                      <a:cubicBezTo>
                        <a:pt x="724404" y="359271"/>
                        <a:pt x="727321" y="359051"/>
                        <a:pt x="730183" y="358831"/>
                      </a:cubicBezTo>
                      <a:cubicBezTo>
                        <a:pt x="730898" y="358776"/>
                        <a:pt x="731669" y="358721"/>
                        <a:pt x="732384" y="358666"/>
                      </a:cubicBezTo>
                      <a:cubicBezTo>
                        <a:pt x="735466" y="358446"/>
                        <a:pt x="738383" y="358171"/>
                        <a:pt x="741190" y="357951"/>
                      </a:cubicBezTo>
                      <a:cubicBezTo>
                        <a:pt x="741961" y="357896"/>
                        <a:pt x="742731" y="357841"/>
                        <a:pt x="743502" y="357731"/>
                      </a:cubicBezTo>
                      <a:cubicBezTo>
                        <a:pt x="746584" y="357456"/>
                        <a:pt x="749501" y="357181"/>
                        <a:pt x="752253" y="356906"/>
                      </a:cubicBezTo>
                      <a:cubicBezTo>
                        <a:pt x="752913" y="356851"/>
                        <a:pt x="753574" y="356796"/>
                        <a:pt x="754234" y="356686"/>
                      </a:cubicBezTo>
                      <a:cubicBezTo>
                        <a:pt x="757371" y="356356"/>
                        <a:pt x="760288" y="355971"/>
                        <a:pt x="762930" y="355641"/>
                      </a:cubicBezTo>
                      <a:cubicBezTo>
                        <a:pt x="775644" y="353935"/>
                        <a:pt x="782523" y="352120"/>
                        <a:pt x="782523" y="350250"/>
                      </a:cubicBezTo>
                      <a:cubicBezTo>
                        <a:pt x="782523" y="348764"/>
                        <a:pt x="778120" y="347279"/>
                        <a:pt x="769865" y="345904"/>
                      </a:cubicBezTo>
                      <a:lnTo>
                        <a:pt x="769865" y="315428"/>
                      </a:lnTo>
                      <a:lnTo>
                        <a:pt x="761994" y="315428"/>
                      </a:lnTo>
                      <a:cubicBezTo>
                        <a:pt x="767003" y="314988"/>
                        <a:pt x="769865" y="314438"/>
                        <a:pt x="769865" y="313888"/>
                      </a:cubicBezTo>
                      <a:cubicBezTo>
                        <a:pt x="769865" y="313338"/>
                        <a:pt x="766783" y="312788"/>
                        <a:pt x="761389" y="312293"/>
                      </a:cubicBezTo>
                      <a:cubicBezTo>
                        <a:pt x="761389" y="312128"/>
                        <a:pt x="761389" y="311908"/>
                        <a:pt x="761389" y="311743"/>
                      </a:cubicBezTo>
                      <a:cubicBezTo>
                        <a:pt x="761389" y="307837"/>
                        <a:pt x="761554" y="304041"/>
                        <a:pt x="761664" y="300301"/>
                      </a:cubicBezTo>
                      <a:cubicBezTo>
                        <a:pt x="762104" y="287593"/>
                        <a:pt x="762490" y="276591"/>
                        <a:pt x="758582" y="268395"/>
                      </a:cubicBezTo>
                      <a:cubicBezTo>
                        <a:pt x="755390" y="261738"/>
                        <a:pt x="751537" y="257668"/>
                        <a:pt x="748070" y="254037"/>
                      </a:cubicBezTo>
                      <a:cubicBezTo>
                        <a:pt x="743062" y="248756"/>
                        <a:pt x="739429" y="244905"/>
                        <a:pt x="739429" y="234288"/>
                      </a:cubicBezTo>
                      <a:cubicBezTo>
                        <a:pt x="739429" y="216355"/>
                        <a:pt x="745923" y="211404"/>
                        <a:pt x="764526" y="201722"/>
                      </a:cubicBezTo>
                      <a:cubicBezTo>
                        <a:pt x="767498" y="200182"/>
                        <a:pt x="770580" y="198807"/>
                        <a:pt x="773607" y="197432"/>
                      </a:cubicBezTo>
                      <a:cubicBezTo>
                        <a:pt x="786816" y="191545"/>
                        <a:pt x="801841" y="184834"/>
                        <a:pt x="802281" y="164480"/>
                      </a:cubicBezTo>
                      <a:cubicBezTo>
                        <a:pt x="802612" y="147757"/>
                        <a:pt x="790448" y="138516"/>
                        <a:pt x="780652" y="131089"/>
                      </a:cubicBezTo>
                      <a:close/>
                      <a:moveTo>
                        <a:pt x="695234" y="143907"/>
                      </a:moveTo>
                      <a:cubicBezTo>
                        <a:pt x="700518" y="148913"/>
                        <a:pt x="704260" y="154579"/>
                        <a:pt x="704095" y="162555"/>
                      </a:cubicBezTo>
                      <a:cubicBezTo>
                        <a:pt x="703930" y="170146"/>
                        <a:pt x="701288" y="174987"/>
                        <a:pt x="696610" y="178893"/>
                      </a:cubicBezTo>
                      <a:cubicBezTo>
                        <a:pt x="699362" y="174712"/>
                        <a:pt x="701068" y="169486"/>
                        <a:pt x="701178" y="162775"/>
                      </a:cubicBezTo>
                      <a:cubicBezTo>
                        <a:pt x="701344" y="155074"/>
                        <a:pt x="698867" y="149023"/>
                        <a:pt x="695179" y="143907"/>
                      </a:cubicBezTo>
                      <a:close/>
                      <a:moveTo>
                        <a:pt x="669202" y="266634"/>
                      </a:moveTo>
                      <a:cubicBezTo>
                        <a:pt x="668541" y="265204"/>
                        <a:pt x="667771" y="263884"/>
                        <a:pt x="667055" y="262674"/>
                      </a:cubicBezTo>
                      <a:cubicBezTo>
                        <a:pt x="669037" y="264984"/>
                        <a:pt x="670963" y="267624"/>
                        <a:pt x="672559" y="271035"/>
                      </a:cubicBezTo>
                      <a:cubicBezTo>
                        <a:pt x="675586" y="277306"/>
                        <a:pt x="675201" y="287318"/>
                        <a:pt x="674816" y="298870"/>
                      </a:cubicBezTo>
                      <a:cubicBezTo>
                        <a:pt x="674706" y="302611"/>
                        <a:pt x="674540" y="306517"/>
                        <a:pt x="674540" y="310532"/>
                      </a:cubicBezTo>
                      <a:cubicBezTo>
                        <a:pt x="674540" y="310697"/>
                        <a:pt x="674540" y="310862"/>
                        <a:pt x="674540" y="311028"/>
                      </a:cubicBezTo>
                      <a:cubicBezTo>
                        <a:pt x="673605" y="311028"/>
                        <a:pt x="672724" y="311028"/>
                        <a:pt x="671844" y="311138"/>
                      </a:cubicBezTo>
                      <a:cubicBezTo>
                        <a:pt x="671954" y="310808"/>
                        <a:pt x="672009" y="310422"/>
                        <a:pt x="672009" y="310037"/>
                      </a:cubicBezTo>
                      <a:cubicBezTo>
                        <a:pt x="672009" y="306132"/>
                        <a:pt x="672174" y="302336"/>
                        <a:pt x="672284" y="298595"/>
                      </a:cubicBezTo>
                      <a:cubicBezTo>
                        <a:pt x="672724" y="285888"/>
                        <a:pt x="673109" y="274886"/>
                        <a:pt x="669202" y="266689"/>
                      </a:cubicBezTo>
                      <a:close/>
                      <a:moveTo>
                        <a:pt x="747520" y="118162"/>
                      </a:moveTo>
                      <a:cubicBezTo>
                        <a:pt x="747905" y="119317"/>
                        <a:pt x="748400" y="120362"/>
                        <a:pt x="748951" y="121407"/>
                      </a:cubicBezTo>
                      <a:cubicBezTo>
                        <a:pt x="746914" y="119317"/>
                        <a:pt x="745318" y="117117"/>
                        <a:pt x="744493" y="114751"/>
                      </a:cubicBezTo>
                      <a:cubicBezTo>
                        <a:pt x="743667" y="112276"/>
                        <a:pt x="743007" y="109745"/>
                        <a:pt x="742456" y="107325"/>
                      </a:cubicBezTo>
                      <a:cubicBezTo>
                        <a:pt x="743227" y="107215"/>
                        <a:pt x="743942" y="107105"/>
                        <a:pt x="744658" y="106995"/>
                      </a:cubicBezTo>
                      <a:cubicBezTo>
                        <a:pt x="745318" y="110515"/>
                        <a:pt x="746199" y="114366"/>
                        <a:pt x="747520" y="118217"/>
                      </a:cubicBezTo>
                      <a:close/>
                      <a:moveTo>
                        <a:pt x="719781" y="299475"/>
                      </a:moveTo>
                      <a:cubicBezTo>
                        <a:pt x="719671" y="303106"/>
                        <a:pt x="719506" y="306792"/>
                        <a:pt x="719506" y="310642"/>
                      </a:cubicBezTo>
                      <a:cubicBezTo>
                        <a:pt x="718680" y="310642"/>
                        <a:pt x="717800" y="310642"/>
                        <a:pt x="716974" y="310642"/>
                      </a:cubicBezTo>
                      <a:lnTo>
                        <a:pt x="716974" y="310642"/>
                      </a:lnTo>
                      <a:cubicBezTo>
                        <a:pt x="716974" y="306682"/>
                        <a:pt x="717139" y="302886"/>
                        <a:pt x="717249" y="299145"/>
                      </a:cubicBezTo>
                      <a:cubicBezTo>
                        <a:pt x="717690" y="286438"/>
                        <a:pt x="718075" y="275436"/>
                        <a:pt x="714167" y="267239"/>
                      </a:cubicBezTo>
                      <a:cubicBezTo>
                        <a:pt x="713507" y="265809"/>
                        <a:pt x="712791" y="264489"/>
                        <a:pt x="712021" y="263279"/>
                      </a:cubicBezTo>
                      <a:cubicBezTo>
                        <a:pt x="714002" y="265589"/>
                        <a:pt x="715928" y="268230"/>
                        <a:pt x="717524" y="271640"/>
                      </a:cubicBezTo>
                      <a:cubicBezTo>
                        <a:pt x="720496" y="277911"/>
                        <a:pt x="720166" y="287923"/>
                        <a:pt x="719781" y="299475"/>
                      </a:cubicBezTo>
                      <a:close/>
                      <a:moveTo>
                        <a:pt x="683291" y="310808"/>
                      </a:moveTo>
                      <a:cubicBezTo>
                        <a:pt x="683291" y="310808"/>
                        <a:pt x="683291" y="310642"/>
                        <a:pt x="683291" y="310587"/>
                      </a:cubicBezTo>
                      <a:cubicBezTo>
                        <a:pt x="683291" y="306682"/>
                        <a:pt x="683456" y="302886"/>
                        <a:pt x="683566" y="299145"/>
                      </a:cubicBezTo>
                      <a:cubicBezTo>
                        <a:pt x="684007" y="286438"/>
                        <a:pt x="684392" y="275436"/>
                        <a:pt x="680484" y="267239"/>
                      </a:cubicBezTo>
                      <a:cubicBezTo>
                        <a:pt x="680264" y="266799"/>
                        <a:pt x="680099" y="266414"/>
                        <a:pt x="679879" y="266029"/>
                      </a:cubicBezTo>
                      <a:cubicBezTo>
                        <a:pt x="681200" y="267790"/>
                        <a:pt x="682411" y="269715"/>
                        <a:pt x="683511" y="272080"/>
                      </a:cubicBezTo>
                      <a:cubicBezTo>
                        <a:pt x="686484" y="278352"/>
                        <a:pt x="686153" y="288363"/>
                        <a:pt x="685768" y="299916"/>
                      </a:cubicBezTo>
                      <a:cubicBezTo>
                        <a:pt x="685658" y="303436"/>
                        <a:pt x="685493" y="307067"/>
                        <a:pt x="685493" y="310808"/>
                      </a:cubicBezTo>
                      <a:cubicBezTo>
                        <a:pt x="684722" y="310808"/>
                        <a:pt x="684007" y="310808"/>
                        <a:pt x="683291" y="310808"/>
                      </a:cubicBezTo>
                      <a:close/>
                      <a:moveTo>
                        <a:pt x="677567" y="115521"/>
                      </a:moveTo>
                      <a:lnTo>
                        <a:pt x="678448" y="111946"/>
                      </a:lnTo>
                      <a:cubicBezTo>
                        <a:pt x="678888" y="113816"/>
                        <a:pt x="679439" y="115741"/>
                        <a:pt x="680044" y="117667"/>
                      </a:cubicBezTo>
                      <a:cubicBezTo>
                        <a:pt x="680044" y="117832"/>
                        <a:pt x="680154" y="117997"/>
                        <a:pt x="680209" y="118162"/>
                      </a:cubicBezTo>
                      <a:cubicBezTo>
                        <a:pt x="680595" y="119262"/>
                        <a:pt x="681035" y="120307"/>
                        <a:pt x="681585" y="121297"/>
                      </a:cubicBezTo>
                      <a:cubicBezTo>
                        <a:pt x="680484" y="120197"/>
                        <a:pt x="679549" y="119042"/>
                        <a:pt x="678778" y="117832"/>
                      </a:cubicBezTo>
                      <a:cubicBezTo>
                        <a:pt x="678283" y="117062"/>
                        <a:pt x="677843" y="116292"/>
                        <a:pt x="677512" y="115466"/>
                      </a:cubicBezTo>
                      <a:close/>
                      <a:moveTo>
                        <a:pt x="733760" y="108590"/>
                      </a:moveTo>
                      <a:cubicBezTo>
                        <a:pt x="734366" y="111451"/>
                        <a:pt x="735136" y="114531"/>
                        <a:pt x="736182" y="117557"/>
                      </a:cubicBezTo>
                      <a:cubicBezTo>
                        <a:pt x="737062" y="120252"/>
                        <a:pt x="738549" y="122673"/>
                        <a:pt x="740310" y="124873"/>
                      </a:cubicBezTo>
                      <a:cubicBezTo>
                        <a:pt x="737118" y="122068"/>
                        <a:pt x="734641" y="119152"/>
                        <a:pt x="733540" y="115961"/>
                      </a:cubicBezTo>
                      <a:cubicBezTo>
                        <a:pt x="732770" y="113651"/>
                        <a:pt x="732109" y="111286"/>
                        <a:pt x="731614" y="108975"/>
                      </a:cubicBezTo>
                      <a:cubicBezTo>
                        <a:pt x="731614" y="108865"/>
                        <a:pt x="731614" y="108700"/>
                        <a:pt x="731504" y="108590"/>
                      </a:cubicBezTo>
                      <a:cubicBezTo>
                        <a:pt x="732274" y="108535"/>
                        <a:pt x="732990" y="108425"/>
                        <a:pt x="733705" y="108370"/>
                      </a:cubicBezTo>
                      <a:cubicBezTo>
                        <a:pt x="733705" y="108425"/>
                        <a:pt x="733705" y="108480"/>
                        <a:pt x="733705" y="108535"/>
                      </a:cubicBezTo>
                      <a:close/>
                      <a:moveTo>
                        <a:pt x="686208" y="233133"/>
                      </a:moveTo>
                      <a:cubicBezTo>
                        <a:pt x="686208" y="240670"/>
                        <a:pt x="687804" y="245895"/>
                        <a:pt x="690116" y="249966"/>
                      </a:cubicBezTo>
                      <a:cubicBezTo>
                        <a:pt x="686263" y="245675"/>
                        <a:pt x="683622" y="241550"/>
                        <a:pt x="683622" y="232528"/>
                      </a:cubicBezTo>
                      <a:cubicBezTo>
                        <a:pt x="683622" y="221471"/>
                        <a:pt x="686098" y="215365"/>
                        <a:pt x="692372" y="209974"/>
                      </a:cubicBezTo>
                      <a:cubicBezTo>
                        <a:pt x="688245" y="215695"/>
                        <a:pt x="686208" y="222791"/>
                        <a:pt x="686208" y="233133"/>
                      </a:cubicBezTo>
                      <a:close/>
                      <a:moveTo>
                        <a:pt x="724404" y="140111"/>
                      </a:moveTo>
                      <a:cubicBezTo>
                        <a:pt x="731834" y="146052"/>
                        <a:pt x="737888" y="152488"/>
                        <a:pt x="737723" y="162555"/>
                      </a:cubicBezTo>
                      <a:cubicBezTo>
                        <a:pt x="737613" y="168716"/>
                        <a:pt x="735852" y="173062"/>
                        <a:pt x="732715" y="176528"/>
                      </a:cubicBezTo>
                      <a:cubicBezTo>
                        <a:pt x="734201" y="173117"/>
                        <a:pt x="735081" y="169156"/>
                        <a:pt x="735136" y="164425"/>
                      </a:cubicBezTo>
                      <a:cubicBezTo>
                        <a:pt x="735356" y="153808"/>
                        <a:pt x="730513" y="146162"/>
                        <a:pt x="724404" y="140111"/>
                      </a:cubicBezTo>
                      <a:close/>
                      <a:moveTo>
                        <a:pt x="688575" y="115356"/>
                      </a:moveTo>
                      <a:cubicBezTo>
                        <a:pt x="687859" y="113266"/>
                        <a:pt x="687309" y="111176"/>
                        <a:pt x="686814" y="109085"/>
                      </a:cubicBezTo>
                      <a:cubicBezTo>
                        <a:pt x="687419" y="109085"/>
                        <a:pt x="688025" y="109140"/>
                        <a:pt x="688630" y="109195"/>
                      </a:cubicBezTo>
                      <a:cubicBezTo>
                        <a:pt x="689070" y="111396"/>
                        <a:pt x="689621" y="113761"/>
                        <a:pt x="690281" y="116126"/>
                      </a:cubicBezTo>
                      <a:cubicBezTo>
                        <a:pt x="690556" y="117117"/>
                        <a:pt x="690886" y="118162"/>
                        <a:pt x="691217" y="119207"/>
                      </a:cubicBezTo>
                      <a:cubicBezTo>
                        <a:pt x="691382" y="119757"/>
                        <a:pt x="691602" y="120252"/>
                        <a:pt x="691822" y="120747"/>
                      </a:cubicBezTo>
                      <a:cubicBezTo>
                        <a:pt x="690611" y="119317"/>
                        <a:pt x="689621" y="117887"/>
                        <a:pt x="688960" y="116346"/>
                      </a:cubicBezTo>
                      <a:cubicBezTo>
                        <a:pt x="688795" y="116016"/>
                        <a:pt x="688685" y="115686"/>
                        <a:pt x="688575" y="115356"/>
                      </a:cubicBezTo>
                      <a:close/>
                      <a:moveTo>
                        <a:pt x="701564" y="114366"/>
                      </a:moveTo>
                      <a:cubicBezTo>
                        <a:pt x="701839" y="115411"/>
                        <a:pt x="702169" y="116512"/>
                        <a:pt x="702554" y="117557"/>
                      </a:cubicBezTo>
                      <a:cubicBezTo>
                        <a:pt x="703875" y="121462"/>
                        <a:pt x="706242" y="124708"/>
                        <a:pt x="709159" y="127734"/>
                      </a:cubicBezTo>
                      <a:cubicBezTo>
                        <a:pt x="704646" y="124158"/>
                        <a:pt x="700903" y="120582"/>
                        <a:pt x="699527" y="116402"/>
                      </a:cubicBezTo>
                      <a:cubicBezTo>
                        <a:pt x="699362" y="115851"/>
                        <a:pt x="699142" y="115301"/>
                        <a:pt x="699032" y="114751"/>
                      </a:cubicBezTo>
                      <a:cubicBezTo>
                        <a:pt x="698482" y="113046"/>
                        <a:pt x="698041" y="111286"/>
                        <a:pt x="697656" y="109580"/>
                      </a:cubicBezTo>
                      <a:cubicBezTo>
                        <a:pt x="698537" y="109580"/>
                        <a:pt x="699472" y="109580"/>
                        <a:pt x="700408" y="109635"/>
                      </a:cubicBezTo>
                      <a:cubicBezTo>
                        <a:pt x="700738" y="111176"/>
                        <a:pt x="701123" y="112716"/>
                        <a:pt x="701564" y="114311"/>
                      </a:cubicBezTo>
                      <a:close/>
                      <a:moveTo>
                        <a:pt x="742291" y="146712"/>
                      </a:moveTo>
                      <a:cubicBezTo>
                        <a:pt x="746419" y="151168"/>
                        <a:pt x="749171" y="156339"/>
                        <a:pt x="749061" y="163215"/>
                      </a:cubicBezTo>
                      <a:cubicBezTo>
                        <a:pt x="748896" y="170972"/>
                        <a:pt x="746144" y="175812"/>
                        <a:pt x="741355" y="179718"/>
                      </a:cubicBezTo>
                      <a:cubicBezTo>
                        <a:pt x="744382" y="175372"/>
                        <a:pt x="746364" y="169926"/>
                        <a:pt x="746474" y="162775"/>
                      </a:cubicBezTo>
                      <a:cubicBezTo>
                        <a:pt x="746584" y="156449"/>
                        <a:pt x="744933" y="151168"/>
                        <a:pt x="742291" y="146712"/>
                      </a:cubicBezTo>
                      <a:close/>
                      <a:moveTo>
                        <a:pt x="752748" y="180268"/>
                      </a:moveTo>
                      <a:cubicBezTo>
                        <a:pt x="755775" y="175923"/>
                        <a:pt x="757701" y="170532"/>
                        <a:pt x="757811" y="163435"/>
                      </a:cubicBezTo>
                      <a:cubicBezTo>
                        <a:pt x="757922" y="157164"/>
                        <a:pt x="756325" y="151938"/>
                        <a:pt x="753684" y="147482"/>
                      </a:cubicBezTo>
                      <a:cubicBezTo>
                        <a:pt x="757756" y="151938"/>
                        <a:pt x="760453" y="157054"/>
                        <a:pt x="760343" y="163875"/>
                      </a:cubicBezTo>
                      <a:cubicBezTo>
                        <a:pt x="760178" y="171577"/>
                        <a:pt x="757481" y="176418"/>
                        <a:pt x="752748" y="180268"/>
                      </a:cubicBezTo>
                      <a:close/>
                      <a:moveTo>
                        <a:pt x="722973" y="110625"/>
                      </a:moveTo>
                      <a:cubicBezTo>
                        <a:pt x="723523" y="113266"/>
                        <a:pt x="724294" y="116016"/>
                        <a:pt x="725230" y="118767"/>
                      </a:cubicBezTo>
                      <a:cubicBezTo>
                        <a:pt x="725615" y="119867"/>
                        <a:pt x="726055" y="120912"/>
                        <a:pt x="726605" y="121958"/>
                      </a:cubicBezTo>
                      <a:cubicBezTo>
                        <a:pt x="724569" y="119867"/>
                        <a:pt x="723028" y="117722"/>
                        <a:pt x="722258" y="115356"/>
                      </a:cubicBezTo>
                      <a:cubicBezTo>
                        <a:pt x="721762" y="113926"/>
                        <a:pt x="721322" y="112441"/>
                        <a:pt x="720992" y="111010"/>
                      </a:cubicBezTo>
                      <a:cubicBezTo>
                        <a:pt x="720827" y="110460"/>
                        <a:pt x="720716" y="109910"/>
                        <a:pt x="720606" y="109415"/>
                      </a:cubicBezTo>
                      <a:cubicBezTo>
                        <a:pt x="721322" y="109415"/>
                        <a:pt x="722037" y="109360"/>
                        <a:pt x="722753" y="109305"/>
                      </a:cubicBezTo>
                      <a:cubicBezTo>
                        <a:pt x="722863" y="109745"/>
                        <a:pt x="722918" y="110185"/>
                        <a:pt x="723028" y="110680"/>
                      </a:cubicBezTo>
                      <a:close/>
                      <a:moveTo>
                        <a:pt x="712296" y="112551"/>
                      </a:moveTo>
                      <a:cubicBezTo>
                        <a:pt x="712736" y="114421"/>
                        <a:pt x="713287" y="116292"/>
                        <a:pt x="713947" y="118162"/>
                      </a:cubicBezTo>
                      <a:cubicBezTo>
                        <a:pt x="714332" y="119317"/>
                        <a:pt x="714773" y="120362"/>
                        <a:pt x="715378" y="121407"/>
                      </a:cubicBezTo>
                      <a:cubicBezTo>
                        <a:pt x="713342" y="119317"/>
                        <a:pt x="711746" y="117117"/>
                        <a:pt x="710920" y="114751"/>
                      </a:cubicBezTo>
                      <a:cubicBezTo>
                        <a:pt x="710700" y="114146"/>
                        <a:pt x="710535" y="113486"/>
                        <a:pt x="710314" y="112881"/>
                      </a:cubicBezTo>
                      <a:cubicBezTo>
                        <a:pt x="709984" y="111836"/>
                        <a:pt x="709709" y="110790"/>
                        <a:pt x="709434" y="109745"/>
                      </a:cubicBezTo>
                      <a:cubicBezTo>
                        <a:pt x="710149" y="109745"/>
                        <a:pt x="710865" y="109745"/>
                        <a:pt x="711635" y="109745"/>
                      </a:cubicBezTo>
                      <a:cubicBezTo>
                        <a:pt x="711856" y="110680"/>
                        <a:pt x="712076" y="111616"/>
                        <a:pt x="712296" y="112606"/>
                      </a:cubicBezTo>
                      <a:close/>
                      <a:moveTo>
                        <a:pt x="721212" y="149573"/>
                      </a:moveTo>
                      <a:cubicBezTo>
                        <a:pt x="724459" y="153643"/>
                        <a:pt x="726495" y="158319"/>
                        <a:pt x="726385" y="164260"/>
                      </a:cubicBezTo>
                      <a:cubicBezTo>
                        <a:pt x="726220" y="171907"/>
                        <a:pt x="723578" y="176748"/>
                        <a:pt x="718845" y="180598"/>
                      </a:cubicBezTo>
                      <a:cubicBezTo>
                        <a:pt x="721982" y="176198"/>
                        <a:pt x="724019" y="170697"/>
                        <a:pt x="724184" y="163380"/>
                      </a:cubicBezTo>
                      <a:cubicBezTo>
                        <a:pt x="724294" y="158099"/>
                        <a:pt x="723138" y="153533"/>
                        <a:pt x="721212" y="149573"/>
                      </a:cubicBezTo>
                      <a:close/>
                      <a:moveTo>
                        <a:pt x="661387" y="233133"/>
                      </a:moveTo>
                      <a:cubicBezTo>
                        <a:pt x="661387" y="222186"/>
                        <a:pt x="663808" y="216080"/>
                        <a:pt x="669972" y="210744"/>
                      </a:cubicBezTo>
                      <a:cubicBezTo>
                        <a:pt x="665679" y="216520"/>
                        <a:pt x="663588" y="223726"/>
                        <a:pt x="663588" y="234178"/>
                      </a:cubicBezTo>
                      <a:cubicBezTo>
                        <a:pt x="663588" y="240449"/>
                        <a:pt x="664689" y="245125"/>
                        <a:pt x="666395" y="248866"/>
                      </a:cubicBezTo>
                      <a:cubicBezTo>
                        <a:pt x="663368" y="245125"/>
                        <a:pt x="661387" y="240945"/>
                        <a:pt x="661387" y="233133"/>
                      </a:cubicBezTo>
                      <a:close/>
                      <a:moveTo>
                        <a:pt x="691492" y="268285"/>
                      </a:moveTo>
                      <a:cubicBezTo>
                        <a:pt x="688905" y="262894"/>
                        <a:pt x="685878" y="259153"/>
                        <a:pt x="682961" y="256017"/>
                      </a:cubicBezTo>
                      <a:cubicBezTo>
                        <a:pt x="682301" y="255302"/>
                        <a:pt x="681640" y="254587"/>
                        <a:pt x="680980" y="253927"/>
                      </a:cubicBezTo>
                      <a:cubicBezTo>
                        <a:pt x="675971" y="248646"/>
                        <a:pt x="672339" y="244795"/>
                        <a:pt x="672339" y="234178"/>
                      </a:cubicBezTo>
                      <a:cubicBezTo>
                        <a:pt x="672339" y="225157"/>
                        <a:pt x="673990" y="219381"/>
                        <a:pt x="678063" y="214650"/>
                      </a:cubicBezTo>
                      <a:cubicBezTo>
                        <a:pt x="675971" y="219436"/>
                        <a:pt x="674926" y="225157"/>
                        <a:pt x="674926" y="232473"/>
                      </a:cubicBezTo>
                      <a:cubicBezTo>
                        <a:pt x="674926" y="244410"/>
                        <a:pt x="678943" y="250516"/>
                        <a:pt x="683456" y="255522"/>
                      </a:cubicBezTo>
                      <a:cubicBezTo>
                        <a:pt x="684282" y="256457"/>
                        <a:pt x="685163" y="257338"/>
                        <a:pt x="685988" y="258273"/>
                      </a:cubicBezTo>
                      <a:cubicBezTo>
                        <a:pt x="689125" y="261573"/>
                        <a:pt x="692372" y="264984"/>
                        <a:pt x="694959" y="270375"/>
                      </a:cubicBezTo>
                      <a:cubicBezTo>
                        <a:pt x="697931" y="276646"/>
                        <a:pt x="697601" y="286658"/>
                        <a:pt x="697216" y="298210"/>
                      </a:cubicBezTo>
                      <a:cubicBezTo>
                        <a:pt x="697106" y="301951"/>
                        <a:pt x="696941" y="305857"/>
                        <a:pt x="696941" y="309872"/>
                      </a:cubicBezTo>
                      <a:cubicBezTo>
                        <a:pt x="696941" y="310092"/>
                        <a:pt x="696941" y="310367"/>
                        <a:pt x="696996" y="310587"/>
                      </a:cubicBezTo>
                      <a:cubicBezTo>
                        <a:pt x="696115" y="310587"/>
                        <a:pt x="695234" y="310587"/>
                        <a:pt x="694409" y="310587"/>
                      </a:cubicBezTo>
                      <a:cubicBezTo>
                        <a:pt x="694409" y="307012"/>
                        <a:pt x="694574" y="303546"/>
                        <a:pt x="694684" y="300136"/>
                      </a:cubicBezTo>
                      <a:cubicBezTo>
                        <a:pt x="695124" y="287428"/>
                        <a:pt x="695510" y="276426"/>
                        <a:pt x="691602" y="268230"/>
                      </a:cubicBezTo>
                      <a:close/>
                      <a:moveTo>
                        <a:pt x="702829" y="266634"/>
                      </a:moveTo>
                      <a:cubicBezTo>
                        <a:pt x="702114" y="265149"/>
                        <a:pt x="701344" y="263774"/>
                        <a:pt x="700573" y="262509"/>
                      </a:cubicBezTo>
                      <a:cubicBezTo>
                        <a:pt x="702609" y="264874"/>
                        <a:pt x="704591" y="267515"/>
                        <a:pt x="706242" y="271035"/>
                      </a:cubicBezTo>
                      <a:cubicBezTo>
                        <a:pt x="709214" y="277306"/>
                        <a:pt x="708884" y="287318"/>
                        <a:pt x="708498" y="298870"/>
                      </a:cubicBezTo>
                      <a:cubicBezTo>
                        <a:pt x="708388" y="302611"/>
                        <a:pt x="708223" y="306517"/>
                        <a:pt x="708223" y="310532"/>
                      </a:cubicBezTo>
                      <a:lnTo>
                        <a:pt x="708223" y="310532"/>
                      </a:lnTo>
                      <a:cubicBezTo>
                        <a:pt x="707508" y="310587"/>
                        <a:pt x="706792" y="310587"/>
                        <a:pt x="706132" y="310587"/>
                      </a:cubicBezTo>
                      <a:lnTo>
                        <a:pt x="705636" y="310587"/>
                      </a:lnTo>
                      <a:cubicBezTo>
                        <a:pt x="705636" y="310587"/>
                        <a:pt x="705636" y="310147"/>
                        <a:pt x="705636" y="309982"/>
                      </a:cubicBezTo>
                      <a:cubicBezTo>
                        <a:pt x="705636" y="306077"/>
                        <a:pt x="705802" y="302281"/>
                        <a:pt x="705912" y="298540"/>
                      </a:cubicBezTo>
                      <a:cubicBezTo>
                        <a:pt x="706352" y="285833"/>
                        <a:pt x="706737" y="274831"/>
                        <a:pt x="702829" y="266634"/>
                      </a:cubicBezTo>
                      <a:close/>
                      <a:moveTo>
                        <a:pt x="701344" y="250406"/>
                      </a:moveTo>
                      <a:cubicBezTo>
                        <a:pt x="697546" y="246171"/>
                        <a:pt x="694959" y="242045"/>
                        <a:pt x="694959" y="233078"/>
                      </a:cubicBezTo>
                      <a:cubicBezTo>
                        <a:pt x="694959" y="222076"/>
                        <a:pt x="697436" y="215970"/>
                        <a:pt x="703600" y="210634"/>
                      </a:cubicBezTo>
                      <a:cubicBezTo>
                        <a:pt x="699472" y="216355"/>
                        <a:pt x="697491" y="223451"/>
                        <a:pt x="697491" y="233683"/>
                      </a:cubicBezTo>
                      <a:cubicBezTo>
                        <a:pt x="697491" y="241110"/>
                        <a:pt x="699032" y="246281"/>
                        <a:pt x="701344" y="250351"/>
                      </a:cubicBezTo>
                      <a:close/>
                      <a:moveTo>
                        <a:pt x="766672" y="176088"/>
                      </a:moveTo>
                      <a:cubicBezTo>
                        <a:pt x="768103" y="172677"/>
                        <a:pt x="768984" y="168716"/>
                        <a:pt x="769094" y="163985"/>
                      </a:cubicBezTo>
                      <a:cubicBezTo>
                        <a:pt x="769259" y="155184"/>
                        <a:pt x="765957" y="148473"/>
                        <a:pt x="761389" y="142971"/>
                      </a:cubicBezTo>
                      <a:cubicBezTo>
                        <a:pt x="767168" y="148197"/>
                        <a:pt x="771461" y="154083"/>
                        <a:pt x="771296" y="162555"/>
                      </a:cubicBezTo>
                      <a:cubicBezTo>
                        <a:pt x="771186" y="168441"/>
                        <a:pt x="769589" y="172677"/>
                        <a:pt x="766672" y="176088"/>
                      </a:cubicBezTo>
                      <a:close/>
                      <a:moveTo>
                        <a:pt x="708718" y="146767"/>
                      </a:moveTo>
                      <a:cubicBezTo>
                        <a:pt x="712791" y="151223"/>
                        <a:pt x="715543" y="156339"/>
                        <a:pt x="715378" y="163160"/>
                      </a:cubicBezTo>
                      <a:cubicBezTo>
                        <a:pt x="715213" y="170862"/>
                        <a:pt x="712516" y="175703"/>
                        <a:pt x="707783" y="179553"/>
                      </a:cubicBezTo>
                      <a:cubicBezTo>
                        <a:pt x="710810" y="175262"/>
                        <a:pt x="712736" y="169816"/>
                        <a:pt x="712846" y="162720"/>
                      </a:cubicBezTo>
                      <a:cubicBezTo>
                        <a:pt x="712956" y="156449"/>
                        <a:pt x="711360" y="151223"/>
                        <a:pt x="708718" y="146767"/>
                      </a:cubicBezTo>
                      <a:close/>
                      <a:moveTo>
                        <a:pt x="651150" y="221801"/>
                      </a:moveTo>
                      <a:cubicBezTo>
                        <a:pt x="652416" y="216960"/>
                        <a:pt x="654837" y="213329"/>
                        <a:pt x="658635" y="210084"/>
                      </a:cubicBezTo>
                      <a:cubicBezTo>
                        <a:pt x="654507" y="215805"/>
                        <a:pt x="652526" y="222901"/>
                        <a:pt x="652526" y="233133"/>
                      </a:cubicBezTo>
                      <a:cubicBezTo>
                        <a:pt x="652526" y="240559"/>
                        <a:pt x="654067" y="245730"/>
                        <a:pt x="656378" y="249801"/>
                      </a:cubicBezTo>
                      <a:cubicBezTo>
                        <a:pt x="652581" y="245565"/>
                        <a:pt x="650049" y="241440"/>
                        <a:pt x="650049" y="232528"/>
                      </a:cubicBezTo>
                      <a:cubicBezTo>
                        <a:pt x="650049" y="228347"/>
                        <a:pt x="650379" y="224827"/>
                        <a:pt x="651205" y="221856"/>
                      </a:cubicBezTo>
                      <a:close/>
                      <a:moveTo>
                        <a:pt x="730733" y="298210"/>
                      </a:moveTo>
                      <a:cubicBezTo>
                        <a:pt x="730623" y="301951"/>
                        <a:pt x="730458" y="305857"/>
                        <a:pt x="730458" y="309872"/>
                      </a:cubicBezTo>
                      <a:cubicBezTo>
                        <a:pt x="730458" y="310202"/>
                        <a:pt x="730458" y="310477"/>
                        <a:pt x="730568" y="310808"/>
                      </a:cubicBezTo>
                      <a:cubicBezTo>
                        <a:pt x="729798" y="310808"/>
                        <a:pt x="729027" y="310808"/>
                        <a:pt x="728312" y="310808"/>
                      </a:cubicBezTo>
                      <a:cubicBezTo>
                        <a:pt x="728312" y="307067"/>
                        <a:pt x="728477" y="303381"/>
                        <a:pt x="728587" y="299805"/>
                      </a:cubicBezTo>
                      <a:cubicBezTo>
                        <a:pt x="729027" y="287098"/>
                        <a:pt x="729412" y="276096"/>
                        <a:pt x="725505" y="267900"/>
                      </a:cubicBezTo>
                      <a:cubicBezTo>
                        <a:pt x="722918" y="262509"/>
                        <a:pt x="719891" y="258768"/>
                        <a:pt x="716974" y="255632"/>
                      </a:cubicBezTo>
                      <a:cubicBezTo>
                        <a:pt x="716314" y="254917"/>
                        <a:pt x="715653" y="254202"/>
                        <a:pt x="714993" y="253542"/>
                      </a:cubicBezTo>
                      <a:cubicBezTo>
                        <a:pt x="709984" y="248261"/>
                        <a:pt x="706352" y="244410"/>
                        <a:pt x="706352" y="233793"/>
                      </a:cubicBezTo>
                      <a:cubicBezTo>
                        <a:pt x="706352" y="225047"/>
                        <a:pt x="707893" y="219381"/>
                        <a:pt x="711635" y="214760"/>
                      </a:cubicBezTo>
                      <a:cubicBezTo>
                        <a:pt x="709544" y="219491"/>
                        <a:pt x="708553" y="225212"/>
                        <a:pt x="708553" y="232528"/>
                      </a:cubicBezTo>
                      <a:cubicBezTo>
                        <a:pt x="708553" y="244410"/>
                        <a:pt x="712571" y="250516"/>
                        <a:pt x="717029" y="255577"/>
                      </a:cubicBezTo>
                      <a:cubicBezTo>
                        <a:pt x="717855" y="256512"/>
                        <a:pt x="718735" y="257448"/>
                        <a:pt x="719616" y="258328"/>
                      </a:cubicBezTo>
                      <a:cubicBezTo>
                        <a:pt x="722753" y="261628"/>
                        <a:pt x="726000" y="265039"/>
                        <a:pt x="728587" y="270430"/>
                      </a:cubicBezTo>
                      <a:cubicBezTo>
                        <a:pt x="731614" y="276701"/>
                        <a:pt x="731229" y="286713"/>
                        <a:pt x="730843" y="298265"/>
                      </a:cubicBezTo>
                      <a:close/>
                      <a:moveTo>
                        <a:pt x="719836" y="233078"/>
                      </a:moveTo>
                      <a:cubicBezTo>
                        <a:pt x="719836" y="240615"/>
                        <a:pt x="721432" y="245785"/>
                        <a:pt x="723744" y="249856"/>
                      </a:cubicBezTo>
                      <a:cubicBezTo>
                        <a:pt x="719891" y="245565"/>
                        <a:pt x="717304" y="241440"/>
                        <a:pt x="717304" y="232473"/>
                      </a:cubicBezTo>
                      <a:cubicBezTo>
                        <a:pt x="717304" y="221416"/>
                        <a:pt x="719781" y="215310"/>
                        <a:pt x="726055" y="209919"/>
                      </a:cubicBezTo>
                      <a:cubicBezTo>
                        <a:pt x="721927" y="215640"/>
                        <a:pt x="719891" y="222736"/>
                        <a:pt x="719891" y="233078"/>
                      </a:cubicBezTo>
                      <a:close/>
                      <a:moveTo>
                        <a:pt x="775919" y="146657"/>
                      </a:moveTo>
                      <a:cubicBezTo>
                        <a:pt x="780046" y="151113"/>
                        <a:pt x="782798" y="156284"/>
                        <a:pt x="782688" y="163160"/>
                      </a:cubicBezTo>
                      <a:cubicBezTo>
                        <a:pt x="782523" y="170862"/>
                        <a:pt x="779826" y="175758"/>
                        <a:pt x="774983" y="179663"/>
                      </a:cubicBezTo>
                      <a:cubicBezTo>
                        <a:pt x="778010" y="175317"/>
                        <a:pt x="779991" y="169871"/>
                        <a:pt x="780101" y="162720"/>
                      </a:cubicBezTo>
                      <a:cubicBezTo>
                        <a:pt x="780212" y="156394"/>
                        <a:pt x="778560" y="151113"/>
                        <a:pt x="775919" y="146657"/>
                      </a:cubicBezTo>
                      <a:close/>
                      <a:moveTo>
                        <a:pt x="758472" y="119152"/>
                      </a:moveTo>
                      <a:cubicBezTo>
                        <a:pt x="758637" y="119702"/>
                        <a:pt x="758857" y="120197"/>
                        <a:pt x="759077" y="120692"/>
                      </a:cubicBezTo>
                      <a:cubicBezTo>
                        <a:pt x="757591" y="118987"/>
                        <a:pt x="756491" y="117172"/>
                        <a:pt x="755830" y="115301"/>
                      </a:cubicBezTo>
                      <a:cubicBezTo>
                        <a:pt x="754674" y="111891"/>
                        <a:pt x="753849" y="108370"/>
                        <a:pt x="753298" y="105234"/>
                      </a:cubicBezTo>
                      <a:cubicBezTo>
                        <a:pt x="753904" y="105069"/>
                        <a:pt x="754509" y="104959"/>
                        <a:pt x="755115" y="104794"/>
                      </a:cubicBezTo>
                      <a:cubicBezTo>
                        <a:pt x="755775" y="109030"/>
                        <a:pt x="756766" y="114146"/>
                        <a:pt x="758472" y="119152"/>
                      </a:cubicBezTo>
                      <a:close/>
                      <a:moveTo>
                        <a:pt x="643995" y="246941"/>
                      </a:moveTo>
                      <a:cubicBezTo>
                        <a:pt x="644931" y="249031"/>
                        <a:pt x="646031" y="250791"/>
                        <a:pt x="647242" y="252442"/>
                      </a:cubicBezTo>
                      <a:cubicBezTo>
                        <a:pt x="647187" y="252387"/>
                        <a:pt x="647077" y="252277"/>
                        <a:pt x="647022" y="252222"/>
                      </a:cubicBezTo>
                      <a:cubicBezTo>
                        <a:pt x="645811" y="250901"/>
                        <a:pt x="644655" y="249691"/>
                        <a:pt x="643610" y="248481"/>
                      </a:cubicBezTo>
                      <a:lnTo>
                        <a:pt x="643995" y="246996"/>
                      </a:lnTo>
                      <a:close/>
                      <a:moveTo>
                        <a:pt x="657534" y="266579"/>
                      </a:moveTo>
                      <a:cubicBezTo>
                        <a:pt x="655993" y="263389"/>
                        <a:pt x="654287" y="260748"/>
                        <a:pt x="652581" y="258493"/>
                      </a:cubicBezTo>
                      <a:cubicBezTo>
                        <a:pt x="655608" y="261683"/>
                        <a:pt x="658745" y="265094"/>
                        <a:pt x="661277" y="270320"/>
                      </a:cubicBezTo>
                      <a:cubicBezTo>
                        <a:pt x="664249" y="276591"/>
                        <a:pt x="663918" y="286603"/>
                        <a:pt x="663533" y="298155"/>
                      </a:cubicBezTo>
                      <a:cubicBezTo>
                        <a:pt x="663423" y="301896"/>
                        <a:pt x="663258" y="305802"/>
                        <a:pt x="663258" y="309817"/>
                      </a:cubicBezTo>
                      <a:cubicBezTo>
                        <a:pt x="663258" y="310367"/>
                        <a:pt x="663368" y="310862"/>
                        <a:pt x="663533" y="311303"/>
                      </a:cubicBezTo>
                      <a:cubicBezTo>
                        <a:pt x="662322" y="311303"/>
                        <a:pt x="661166" y="311413"/>
                        <a:pt x="660066" y="311468"/>
                      </a:cubicBezTo>
                      <a:cubicBezTo>
                        <a:pt x="660286" y="310973"/>
                        <a:pt x="660396" y="310422"/>
                        <a:pt x="660396" y="309872"/>
                      </a:cubicBezTo>
                      <a:cubicBezTo>
                        <a:pt x="660396" y="305967"/>
                        <a:pt x="660561" y="302171"/>
                        <a:pt x="660671" y="298430"/>
                      </a:cubicBezTo>
                      <a:cubicBezTo>
                        <a:pt x="661111" y="285723"/>
                        <a:pt x="661497" y="274721"/>
                        <a:pt x="657589" y="266524"/>
                      </a:cubicBezTo>
                      <a:close/>
                      <a:moveTo>
                        <a:pt x="742071" y="298815"/>
                      </a:moveTo>
                      <a:cubicBezTo>
                        <a:pt x="741961" y="302556"/>
                        <a:pt x="741796" y="306462"/>
                        <a:pt x="741796" y="310477"/>
                      </a:cubicBezTo>
                      <a:cubicBezTo>
                        <a:pt x="741796" y="310697"/>
                        <a:pt x="741796" y="310918"/>
                        <a:pt x="741796" y="311083"/>
                      </a:cubicBezTo>
                      <a:cubicBezTo>
                        <a:pt x="740915" y="311083"/>
                        <a:pt x="739979" y="311028"/>
                        <a:pt x="739044" y="310973"/>
                      </a:cubicBezTo>
                      <a:cubicBezTo>
                        <a:pt x="739154" y="310642"/>
                        <a:pt x="739209" y="310257"/>
                        <a:pt x="739209" y="309872"/>
                      </a:cubicBezTo>
                      <a:cubicBezTo>
                        <a:pt x="739209" y="305967"/>
                        <a:pt x="739374" y="302171"/>
                        <a:pt x="739484" y="298430"/>
                      </a:cubicBezTo>
                      <a:cubicBezTo>
                        <a:pt x="739924" y="285723"/>
                        <a:pt x="740310" y="274721"/>
                        <a:pt x="736402" y="266524"/>
                      </a:cubicBezTo>
                      <a:cubicBezTo>
                        <a:pt x="735687" y="265039"/>
                        <a:pt x="734916" y="263664"/>
                        <a:pt x="734146" y="262344"/>
                      </a:cubicBezTo>
                      <a:cubicBezTo>
                        <a:pt x="736182" y="264709"/>
                        <a:pt x="738163" y="267350"/>
                        <a:pt x="739814" y="270925"/>
                      </a:cubicBezTo>
                      <a:cubicBezTo>
                        <a:pt x="742841" y="277196"/>
                        <a:pt x="742456" y="287208"/>
                        <a:pt x="742071" y="298760"/>
                      </a:cubicBezTo>
                      <a:close/>
                      <a:moveTo>
                        <a:pt x="733595" y="248866"/>
                      </a:moveTo>
                      <a:cubicBezTo>
                        <a:pt x="730568" y="245125"/>
                        <a:pt x="728587" y="240945"/>
                        <a:pt x="728587" y="233133"/>
                      </a:cubicBezTo>
                      <a:cubicBezTo>
                        <a:pt x="728587" y="222186"/>
                        <a:pt x="731008" y="216025"/>
                        <a:pt x="737173" y="210744"/>
                      </a:cubicBezTo>
                      <a:cubicBezTo>
                        <a:pt x="732880" y="216520"/>
                        <a:pt x="730788" y="223726"/>
                        <a:pt x="730788" y="234178"/>
                      </a:cubicBezTo>
                      <a:cubicBezTo>
                        <a:pt x="730788" y="240449"/>
                        <a:pt x="731889" y="245125"/>
                        <a:pt x="733595" y="248866"/>
                      </a:cubicBezTo>
                      <a:close/>
                      <a:moveTo>
                        <a:pt x="666120" y="106720"/>
                      </a:moveTo>
                      <a:cubicBezTo>
                        <a:pt x="666120" y="106720"/>
                        <a:pt x="666120" y="106720"/>
                        <a:pt x="666120" y="106775"/>
                      </a:cubicBezTo>
                      <a:lnTo>
                        <a:pt x="664744" y="112166"/>
                      </a:lnTo>
                      <a:cubicBezTo>
                        <a:pt x="664138" y="110130"/>
                        <a:pt x="663698" y="108095"/>
                        <a:pt x="663313" y="106170"/>
                      </a:cubicBezTo>
                      <a:cubicBezTo>
                        <a:pt x="664249" y="106335"/>
                        <a:pt x="665184" y="106500"/>
                        <a:pt x="666120" y="106665"/>
                      </a:cubicBezTo>
                      <a:close/>
                      <a:moveTo>
                        <a:pt x="672504" y="135050"/>
                      </a:moveTo>
                      <a:cubicBezTo>
                        <a:pt x="673054" y="135490"/>
                        <a:pt x="673660" y="135930"/>
                        <a:pt x="674210" y="136370"/>
                      </a:cubicBezTo>
                      <a:cubicBezTo>
                        <a:pt x="683677" y="143577"/>
                        <a:pt x="692593" y="150343"/>
                        <a:pt x="692372" y="162610"/>
                      </a:cubicBezTo>
                      <a:cubicBezTo>
                        <a:pt x="692097" y="176693"/>
                        <a:pt x="683291" y="181313"/>
                        <a:pt x="668927" y="187750"/>
                      </a:cubicBezTo>
                      <a:cubicBezTo>
                        <a:pt x="665790" y="189125"/>
                        <a:pt x="662542" y="190610"/>
                        <a:pt x="659350" y="192261"/>
                      </a:cubicBezTo>
                      <a:cubicBezTo>
                        <a:pt x="658800" y="192536"/>
                        <a:pt x="658250" y="192866"/>
                        <a:pt x="657699" y="193141"/>
                      </a:cubicBezTo>
                      <a:lnTo>
                        <a:pt x="672504" y="135160"/>
                      </a:lnTo>
                      <a:close/>
                      <a:moveTo>
                        <a:pt x="60437" y="298870"/>
                      </a:moveTo>
                      <a:cubicBezTo>
                        <a:pt x="60052" y="287318"/>
                        <a:pt x="59667" y="277306"/>
                        <a:pt x="62694" y="271035"/>
                      </a:cubicBezTo>
                      <a:cubicBezTo>
                        <a:pt x="64400" y="267515"/>
                        <a:pt x="66326" y="264819"/>
                        <a:pt x="68363" y="262509"/>
                      </a:cubicBezTo>
                      <a:cubicBezTo>
                        <a:pt x="67592" y="263774"/>
                        <a:pt x="66822" y="265149"/>
                        <a:pt x="66106" y="266634"/>
                      </a:cubicBezTo>
                      <a:cubicBezTo>
                        <a:pt x="62198" y="274886"/>
                        <a:pt x="62584" y="285833"/>
                        <a:pt x="63024" y="298540"/>
                      </a:cubicBezTo>
                      <a:cubicBezTo>
                        <a:pt x="63134" y="302226"/>
                        <a:pt x="63299" y="306077"/>
                        <a:pt x="63299" y="309982"/>
                      </a:cubicBezTo>
                      <a:cubicBezTo>
                        <a:pt x="63299" y="310367"/>
                        <a:pt x="63299" y="310697"/>
                        <a:pt x="63464" y="311083"/>
                      </a:cubicBezTo>
                      <a:cubicBezTo>
                        <a:pt x="62529" y="311083"/>
                        <a:pt x="61593" y="311083"/>
                        <a:pt x="60712" y="311193"/>
                      </a:cubicBezTo>
                      <a:cubicBezTo>
                        <a:pt x="60712" y="310973"/>
                        <a:pt x="60712" y="310808"/>
                        <a:pt x="60712" y="310587"/>
                      </a:cubicBezTo>
                      <a:cubicBezTo>
                        <a:pt x="60712" y="306572"/>
                        <a:pt x="60547" y="302666"/>
                        <a:pt x="60437" y="298925"/>
                      </a:cubicBezTo>
                      <a:close/>
                      <a:moveTo>
                        <a:pt x="55044" y="118162"/>
                      </a:moveTo>
                      <a:cubicBezTo>
                        <a:pt x="56254" y="114476"/>
                        <a:pt x="57135" y="110790"/>
                        <a:pt x="57795" y="107435"/>
                      </a:cubicBezTo>
                      <a:cubicBezTo>
                        <a:pt x="57795" y="107270"/>
                        <a:pt x="57850" y="107105"/>
                        <a:pt x="57906" y="106940"/>
                      </a:cubicBezTo>
                      <a:cubicBezTo>
                        <a:pt x="58621" y="107050"/>
                        <a:pt x="59392" y="107160"/>
                        <a:pt x="60107" y="107270"/>
                      </a:cubicBezTo>
                      <a:cubicBezTo>
                        <a:pt x="60107" y="107490"/>
                        <a:pt x="59997" y="107655"/>
                        <a:pt x="59997" y="107875"/>
                      </a:cubicBezTo>
                      <a:cubicBezTo>
                        <a:pt x="59502" y="110130"/>
                        <a:pt x="58896" y="112441"/>
                        <a:pt x="58126" y="114751"/>
                      </a:cubicBezTo>
                      <a:cubicBezTo>
                        <a:pt x="57300" y="117117"/>
                        <a:pt x="55759" y="119317"/>
                        <a:pt x="53668" y="121407"/>
                      </a:cubicBezTo>
                      <a:cubicBezTo>
                        <a:pt x="54218" y="120362"/>
                        <a:pt x="54713" y="119317"/>
                        <a:pt x="55099" y="118162"/>
                      </a:cubicBezTo>
                      <a:close/>
                      <a:moveTo>
                        <a:pt x="71830" y="298265"/>
                      </a:moveTo>
                      <a:cubicBezTo>
                        <a:pt x="71445" y="286713"/>
                        <a:pt x="71059" y="276701"/>
                        <a:pt x="74086" y="270430"/>
                      </a:cubicBezTo>
                      <a:cubicBezTo>
                        <a:pt x="76673" y="265039"/>
                        <a:pt x="79920" y="261628"/>
                        <a:pt x="83057" y="258328"/>
                      </a:cubicBezTo>
                      <a:cubicBezTo>
                        <a:pt x="83718" y="257613"/>
                        <a:pt x="84433" y="256898"/>
                        <a:pt x="85094" y="256127"/>
                      </a:cubicBezTo>
                      <a:cubicBezTo>
                        <a:pt x="89827" y="250956"/>
                        <a:pt x="94120" y="244850"/>
                        <a:pt x="94120" y="232473"/>
                      </a:cubicBezTo>
                      <a:cubicBezTo>
                        <a:pt x="94120" y="225157"/>
                        <a:pt x="93129" y="219436"/>
                        <a:pt x="91038" y="214705"/>
                      </a:cubicBezTo>
                      <a:cubicBezTo>
                        <a:pt x="94780" y="219326"/>
                        <a:pt x="96321" y="224992"/>
                        <a:pt x="96321" y="233738"/>
                      </a:cubicBezTo>
                      <a:cubicBezTo>
                        <a:pt x="96321" y="244355"/>
                        <a:pt x="92689" y="248206"/>
                        <a:pt x="87681" y="253487"/>
                      </a:cubicBezTo>
                      <a:cubicBezTo>
                        <a:pt x="86855" y="254367"/>
                        <a:pt x="86029" y="255247"/>
                        <a:pt x="85149" y="256182"/>
                      </a:cubicBezTo>
                      <a:cubicBezTo>
                        <a:pt x="82397" y="259208"/>
                        <a:pt x="79590" y="262784"/>
                        <a:pt x="77168" y="267845"/>
                      </a:cubicBezTo>
                      <a:cubicBezTo>
                        <a:pt x="73261" y="276096"/>
                        <a:pt x="73646" y="287043"/>
                        <a:pt x="74086" y="299750"/>
                      </a:cubicBezTo>
                      <a:cubicBezTo>
                        <a:pt x="74196" y="303326"/>
                        <a:pt x="74362" y="307012"/>
                        <a:pt x="74362" y="310753"/>
                      </a:cubicBezTo>
                      <a:cubicBezTo>
                        <a:pt x="73591" y="310753"/>
                        <a:pt x="72821" y="310753"/>
                        <a:pt x="72105" y="310753"/>
                      </a:cubicBezTo>
                      <a:cubicBezTo>
                        <a:pt x="72160" y="310477"/>
                        <a:pt x="72215" y="310147"/>
                        <a:pt x="72215" y="309817"/>
                      </a:cubicBezTo>
                      <a:cubicBezTo>
                        <a:pt x="72215" y="305802"/>
                        <a:pt x="72050" y="301896"/>
                        <a:pt x="71940" y="298155"/>
                      </a:cubicBezTo>
                      <a:close/>
                      <a:moveTo>
                        <a:pt x="66436" y="117557"/>
                      </a:moveTo>
                      <a:cubicBezTo>
                        <a:pt x="67372" y="114861"/>
                        <a:pt x="68087" y="112166"/>
                        <a:pt x="68638" y="109580"/>
                      </a:cubicBezTo>
                      <a:cubicBezTo>
                        <a:pt x="68748" y="109195"/>
                        <a:pt x="68803" y="108810"/>
                        <a:pt x="68913" y="108425"/>
                      </a:cubicBezTo>
                      <a:cubicBezTo>
                        <a:pt x="69628" y="108480"/>
                        <a:pt x="70399" y="108590"/>
                        <a:pt x="71114" y="108645"/>
                      </a:cubicBezTo>
                      <a:cubicBezTo>
                        <a:pt x="71004" y="109085"/>
                        <a:pt x="70894" y="109525"/>
                        <a:pt x="70839" y="109965"/>
                      </a:cubicBezTo>
                      <a:cubicBezTo>
                        <a:pt x="70399" y="111946"/>
                        <a:pt x="69794" y="113981"/>
                        <a:pt x="69133" y="116016"/>
                      </a:cubicBezTo>
                      <a:cubicBezTo>
                        <a:pt x="68032" y="119207"/>
                        <a:pt x="65556" y="122123"/>
                        <a:pt x="62364" y="124928"/>
                      </a:cubicBezTo>
                      <a:cubicBezTo>
                        <a:pt x="64125" y="122728"/>
                        <a:pt x="65556" y="120307"/>
                        <a:pt x="66491" y="117612"/>
                      </a:cubicBezTo>
                      <a:close/>
                      <a:moveTo>
                        <a:pt x="122079" y="267294"/>
                      </a:moveTo>
                      <a:cubicBezTo>
                        <a:pt x="118171" y="275491"/>
                        <a:pt x="118556" y="286493"/>
                        <a:pt x="118997" y="299200"/>
                      </a:cubicBezTo>
                      <a:cubicBezTo>
                        <a:pt x="119107" y="302886"/>
                        <a:pt x="119272" y="306737"/>
                        <a:pt x="119272" y="310642"/>
                      </a:cubicBezTo>
                      <a:cubicBezTo>
                        <a:pt x="119272" y="310697"/>
                        <a:pt x="119272" y="310808"/>
                        <a:pt x="119272" y="310862"/>
                      </a:cubicBezTo>
                      <a:cubicBezTo>
                        <a:pt x="118556" y="310862"/>
                        <a:pt x="117786" y="310862"/>
                        <a:pt x="117070" y="310862"/>
                      </a:cubicBezTo>
                      <a:cubicBezTo>
                        <a:pt x="117070" y="307122"/>
                        <a:pt x="116905" y="303491"/>
                        <a:pt x="116795" y="299970"/>
                      </a:cubicBezTo>
                      <a:cubicBezTo>
                        <a:pt x="116410" y="288418"/>
                        <a:pt x="116025" y="278407"/>
                        <a:pt x="119052" y="272135"/>
                      </a:cubicBezTo>
                      <a:cubicBezTo>
                        <a:pt x="120152" y="269825"/>
                        <a:pt x="121418" y="267845"/>
                        <a:pt x="122684" y="266084"/>
                      </a:cubicBezTo>
                      <a:cubicBezTo>
                        <a:pt x="122464" y="266469"/>
                        <a:pt x="122299" y="266909"/>
                        <a:pt x="122079" y="267294"/>
                      </a:cubicBezTo>
                      <a:close/>
                      <a:moveTo>
                        <a:pt x="83112" y="310697"/>
                      </a:moveTo>
                      <a:cubicBezTo>
                        <a:pt x="83112" y="306847"/>
                        <a:pt x="82947" y="303106"/>
                        <a:pt x="82837" y="299530"/>
                      </a:cubicBezTo>
                      <a:cubicBezTo>
                        <a:pt x="82397" y="287978"/>
                        <a:pt x="82067" y="277966"/>
                        <a:pt x="85094" y="271695"/>
                      </a:cubicBezTo>
                      <a:cubicBezTo>
                        <a:pt x="86745" y="268285"/>
                        <a:pt x="88616" y="265644"/>
                        <a:pt x="90598" y="263334"/>
                      </a:cubicBezTo>
                      <a:cubicBezTo>
                        <a:pt x="89882" y="264544"/>
                        <a:pt x="89167" y="265864"/>
                        <a:pt x="88451" y="267294"/>
                      </a:cubicBezTo>
                      <a:cubicBezTo>
                        <a:pt x="84543" y="275491"/>
                        <a:pt x="84929" y="286493"/>
                        <a:pt x="85369" y="299200"/>
                      </a:cubicBezTo>
                      <a:cubicBezTo>
                        <a:pt x="85479" y="302886"/>
                        <a:pt x="85644" y="306737"/>
                        <a:pt x="85644" y="310642"/>
                      </a:cubicBezTo>
                      <a:lnTo>
                        <a:pt x="85644" y="310642"/>
                      </a:lnTo>
                      <a:cubicBezTo>
                        <a:pt x="84819" y="310642"/>
                        <a:pt x="83938" y="310697"/>
                        <a:pt x="83112" y="310697"/>
                      </a:cubicBezTo>
                      <a:close/>
                      <a:moveTo>
                        <a:pt x="77389" y="118767"/>
                      </a:moveTo>
                      <a:cubicBezTo>
                        <a:pt x="78214" y="116346"/>
                        <a:pt x="78875" y="113871"/>
                        <a:pt x="79425" y="111506"/>
                      </a:cubicBezTo>
                      <a:cubicBezTo>
                        <a:pt x="79590" y="110736"/>
                        <a:pt x="79755" y="109965"/>
                        <a:pt x="79920" y="109250"/>
                      </a:cubicBezTo>
                      <a:cubicBezTo>
                        <a:pt x="80636" y="109250"/>
                        <a:pt x="81351" y="109305"/>
                        <a:pt x="82067" y="109360"/>
                      </a:cubicBezTo>
                      <a:cubicBezTo>
                        <a:pt x="81902" y="110185"/>
                        <a:pt x="81682" y="111010"/>
                        <a:pt x="81406" y="111891"/>
                      </a:cubicBezTo>
                      <a:cubicBezTo>
                        <a:pt x="81076" y="113046"/>
                        <a:pt x="80746" y="114201"/>
                        <a:pt x="80361" y="115356"/>
                      </a:cubicBezTo>
                      <a:cubicBezTo>
                        <a:pt x="79590" y="117667"/>
                        <a:pt x="78049" y="119867"/>
                        <a:pt x="76013" y="121958"/>
                      </a:cubicBezTo>
                      <a:cubicBezTo>
                        <a:pt x="76563" y="120967"/>
                        <a:pt x="77003" y="119867"/>
                        <a:pt x="77389" y="118822"/>
                      </a:cubicBezTo>
                      <a:close/>
                      <a:moveTo>
                        <a:pt x="125326" y="114751"/>
                      </a:moveTo>
                      <a:cubicBezTo>
                        <a:pt x="124886" y="116072"/>
                        <a:pt x="124170" y="117337"/>
                        <a:pt x="123290" y="118547"/>
                      </a:cubicBezTo>
                      <a:cubicBezTo>
                        <a:pt x="122629" y="119482"/>
                        <a:pt x="121859" y="120417"/>
                        <a:pt x="120978" y="121297"/>
                      </a:cubicBezTo>
                      <a:cubicBezTo>
                        <a:pt x="121473" y="120362"/>
                        <a:pt x="121914" y="119372"/>
                        <a:pt x="122244" y="118382"/>
                      </a:cubicBezTo>
                      <a:cubicBezTo>
                        <a:pt x="122244" y="118327"/>
                        <a:pt x="122244" y="118217"/>
                        <a:pt x="122354" y="118162"/>
                      </a:cubicBezTo>
                      <a:cubicBezTo>
                        <a:pt x="123179" y="115741"/>
                        <a:pt x="123840" y="113266"/>
                        <a:pt x="124390" y="110901"/>
                      </a:cubicBezTo>
                      <a:lnTo>
                        <a:pt x="125381" y="114696"/>
                      </a:lnTo>
                      <a:cubicBezTo>
                        <a:pt x="125381" y="114696"/>
                        <a:pt x="125381" y="114696"/>
                        <a:pt x="125381" y="114696"/>
                      </a:cubicBezTo>
                      <a:close/>
                      <a:moveTo>
                        <a:pt x="110191" y="209974"/>
                      </a:moveTo>
                      <a:cubicBezTo>
                        <a:pt x="116465" y="215310"/>
                        <a:pt x="118942" y="221471"/>
                        <a:pt x="118942" y="232528"/>
                      </a:cubicBezTo>
                      <a:cubicBezTo>
                        <a:pt x="118942" y="241550"/>
                        <a:pt x="116355" y="245675"/>
                        <a:pt x="112502" y="249911"/>
                      </a:cubicBezTo>
                      <a:cubicBezTo>
                        <a:pt x="114814" y="245840"/>
                        <a:pt x="116410" y="240615"/>
                        <a:pt x="116410" y="233133"/>
                      </a:cubicBezTo>
                      <a:cubicBezTo>
                        <a:pt x="116410" y="222846"/>
                        <a:pt x="114373" y="215695"/>
                        <a:pt x="110246" y="209974"/>
                      </a:cubicBezTo>
                      <a:close/>
                      <a:moveTo>
                        <a:pt x="88671" y="118162"/>
                      </a:moveTo>
                      <a:cubicBezTo>
                        <a:pt x="89222" y="116567"/>
                        <a:pt x="89662" y="114971"/>
                        <a:pt x="90102" y="113376"/>
                      </a:cubicBezTo>
                      <a:cubicBezTo>
                        <a:pt x="90432" y="112111"/>
                        <a:pt x="90708" y="110901"/>
                        <a:pt x="90983" y="109635"/>
                      </a:cubicBezTo>
                      <a:cubicBezTo>
                        <a:pt x="91698" y="109635"/>
                        <a:pt x="92414" y="109635"/>
                        <a:pt x="93184" y="109635"/>
                      </a:cubicBezTo>
                      <a:cubicBezTo>
                        <a:pt x="92854" y="110956"/>
                        <a:pt x="92469" y="112276"/>
                        <a:pt x="92084" y="113651"/>
                      </a:cubicBezTo>
                      <a:cubicBezTo>
                        <a:pt x="91973" y="113981"/>
                        <a:pt x="91863" y="114311"/>
                        <a:pt x="91753" y="114641"/>
                      </a:cubicBezTo>
                      <a:cubicBezTo>
                        <a:pt x="90983" y="117007"/>
                        <a:pt x="89387" y="119207"/>
                        <a:pt x="87295" y="121297"/>
                      </a:cubicBezTo>
                      <a:cubicBezTo>
                        <a:pt x="87846" y="120252"/>
                        <a:pt x="88341" y="119152"/>
                        <a:pt x="88726" y="118052"/>
                      </a:cubicBezTo>
                      <a:close/>
                      <a:moveTo>
                        <a:pt x="113988" y="115356"/>
                      </a:moveTo>
                      <a:cubicBezTo>
                        <a:pt x="113768" y="115961"/>
                        <a:pt x="113548" y="116512"/>
                        <a:pt x="113273" y="117062"/>
                      </a:cubicBezTo>
                      <a:cubicBezTo>
                        <a:pt x="112612" y="118327"/>
                        <a:pt x="111787" y="119537"/>
                        <a:pt x="110741" y="120692"/>
                      </a:cubicBezTo>
                      <a:cubicBezTo>
                        <a:pt x="110961" y="120197"/>
                        <a:pt x="111181" y="119702"/>
                        <a:pt x="111346" y="119152"/>
                      </a:cubicBezTo>
                      <a:cubicBezTo>
                        <a:pt x="111622" y="118382"/>
                        <a:pt x="111842" y="117612"/>
                        <a:pt x="112062" y="116842"/>
                      </a:cubicBezTo>
                      <a:cubicBezTo>
                        <a:pt x="112833" y="114201"/>
                        <a:pt x="113438" y="111616"/>
                        <a:pt x="113933" y="109140"/>
                      </a:cubicBezTo>
                      <a:cubicBezTo>
                        <a:pt x="114539" y="109140"/>
                        <a:pt x="115144" y="109085"/>
                        <a:pt x="115749" y="109030"/>
                      </a:cubicBezTo>
                      <a:cubicBezTo>
                        <a:pt x="115254" y="111066"/>
                        <a:pt x="114704" y="113211"/>
                        <a:pt x="113988" y="115301"/>
                      </a:cubicBezTo>
                      <a:close/>
                      <a:moveTo>
                        <a:pt x="61208" y="179718"/>
                      </a:moveTo>
                      <a:cubicBezTo>
                        <a:pt x="56420" y="175812"/>
                        <a:pt x="53668" y="170917"/>
                        <a:pt x="53503" y="163215"/>
                      </a:cubicBezTo>
                      <a:cubicBezTo>
                        <a:pt x="53337" y="156339"/>
                        <a:pt x="56144" y="151168"/>
                        <a:pt x="60272" y="146712"/>
                      </a:cubicBezTo>
                      <a:cubicBezTo>
                        <a:pt x="57630" y="151223"/>
                        <a:pt x="55979" y="156449"/>
                        <a:pt x="56089" y="162775"/>
                      </a:cubicBezTo>
                      <a:cubicBezTo>
                        <a:pt x="56254" y="169926"/>
                        <a:pt x="58181" y="175372"/>
                        <a:pt x="61208" y="179718"/>
                      </a:cubicBezTo>
                      <a:close/>
                      <a:moveTo>
                        <a:pt x="69849" y="176583"/>
                      </a:moveTo>
                      <a:cubicBezTo>
                        <a:pt x="66711" y="173117"/>
                        <a:pt x="64950" y="168771"/>
                        <a:pt x="64840" y="162610"/>
                      </a:cubicBezTo>
                      <a:cubicBezTo>
                        <a:pt x="64620" y="152543"/>
                        <a:pt x="70674" y="146107"/>
                        <a:pt x="78104" y="140166"/>
                      </a:cubicBezTo>
                      <a:cubicBezTo>
                        <a:pt x="72050" y="146217"/>
                        <a:pt x="67152" y="153808"/>
                        <a:pt x="67372" y="164480"/>
                      </a:cubicBezTo>
                      <a:cubicBezTo>
                        <a:pt x="67482" y="169211"/>
                        <a:pt x="68363" y="173227"/>
                        <a:pt x="69794" y="176638"/>
                      </a:cubicBezTo>
                      <a:close/>
                      <a:moveTo>
                        <a:pt x="103311" y="115576"/>
                      </a:moveTo>
                      <a:cubicBezTo>
                        <a:pt x="103201" y="115851"/>
                        <a:pt x="103146" y="116126"/>
                        <a:pt x="103036" y="116402"/>
                      </a:cubicBezTo>
                      <a:cubicBezTo>
                        <a:pt x="101660" y="120527"/>
                        <a:pt x="97862" y="124103"/>
                        <a:pt x="93404" y="127679"/>
                      </a:cubicBezTo>
                      <a:cubicBezTo>
                        <a:pt x="96321" y="124708"/>
                        <a:pt x="98688" y="121407"/>
                        <a:pt x="100009" y="117557"/>
                      </a:cubicBezTo>
                      <a:cubicBezTo>
                        <a:pt x="100284" y="116787"/>
                        <a:pt x="100504" y="115961"/>
                        <a:pt x="100779" y="115191"/>
                      </a:cubicBezTo>
                      <a:cubicBezTo>
                        <a:pt x="101330" y="113321"/>
                        <a:pt x="101770" y="111506"/>
                        <a:pt x="102210" y="109745"/>
                      </a:cubicBezTo>
                      <a:cubicBezTo>
                        <a:pt x="103146" y="109745"/>
                        <a:pt x="104027" y="109745"/>
                        <a:pt x="104962" y="109690"/>
                      </a:cubicBezTo>
                      <a:cubicBezTo>
                        <a:pt x="104522" y="111616"/>
                        <a:pt x="104027" y="113651"/>
                        <a:pt x="103366" y="115631"/>
                      </a:cubicBezTo>
                      <a:close/>
                      <a:moveTo>
                        <a:pt x="49815" y="180268"/>
                      </a:moveTo>
                      <a:cubicBezTo>
                        <a:pt x="45082" y="176363"/>
                        <a:pt x="42385" y="171522"/>
                        <a:pt x="42220" y="163875"/>
                      </a:cubicBezTo>
                      <a:cubicBezTo>
                        <a:pt x="42055" y="157054"/>
                        <a:pt x="44807" y="151938"/>
                        <a:pt x="48879" y="147482"/>
                      </a:cubicBezTo>
                      <a:cubicBezTo>
                        <a:pt x="46238" y="151938"/>
                        <a:pt x="44642" y="157164"/>
                        <a:pt x="44752" y="163435"/>
                      </a:cubicBezTo>
                      <a:cubicBezTo>
                        <a:pt x="44917" y="170532"/>
                        <a:pt x="46843" y="175978"/>
                        <a:pt x="49815" y="180268"/>
                      </a:cubicBezTo>
                      <a:close/>
                      <a:moveTo>
                        <a:pt x="76178" y="164260"/>
                      </a:moveTo>
                      <a:cubicBezTo>
                        <a:pt x="76068" y="158319"/>
                        <a:pt x="78104" y="153643"/>
                        <a:pt x="81351" y="149573"/>
                      </a:cubicBezTo>
                      <a:cubicBezTo>
                        <a:pt x="79425" y="153533"/>
                        <a:pt x="78269" y="158099"/>
                        <a:pt x="78379" y="163380"/>
                      </a:cubicBezTo>
                      <a:cubicBezTo>
                        <a:pt x="78544" y="170697"/>
                        <a:pt x="80581" y="176198"/>
                        <a:pt x="83718" y="180598"/>
                      </a:cubicBezTo>
                      <a:cubicBezTo>
                        <a:pt x="79040" y="176748"/>
                        <a:pt x="76343" y="171852"/>
                        <a:pt x="76178" y="164260"/>
                      </a:cubicBezTo>
                      <a:close/>
                      <a:moveTo>
                        <a:pt x="33414" y="164040"/>
                      </a:moveTo>
                      <a:cubicBezTo>
                        <a:pt x="33524" y="168771"/>
                        <a:pt x="34405" y="172732"/>
                        <a:pt x="35836" y="176143"/>
                      </a:cubicBezTo>
                      <a:cubicBezTo>
                        <a:pt x="32919" y="172732"/>
                        <a:pt x="31323" y="168496"/>
                        <a:pt x="31213" y="162610"/>
                      </a:cubicBezTo>
                      <a:cubicBezTo>
                        <a:pt x="31047" y="154083"/>
                        <a:pt x="35285" y="148197"/>
                        <a:pt x="41119" y="143026"/>
                      </a:cubicBezTo>
                      <a:cubicBezTo>
                        <a:pt x="36496" y="148527"/>
                        <a:pt x="33249" y="155239"/>
                        <a:pt x="33414" y="164040"/>
                      </a:cubicBezTo>
                      <a:close/>
                      <a:moveTo>
                        <a:pt x="107549" y="233188"/>
                      </a:moveTo>
                      <a:cubicBezTo>
                        <a:pt x="107549" y="242155"/>
                        <a:pt x="104962" y="246281"/>
                        <a:pt x="101165" y="250516"/>
                      </a:cubicBezTo>
                      <a:cubicBezTo>
                        <a:pt x="103421" y="246446"/>
                        <a:pt x="105017" y="241275"/>
                        <a:pt x="105017" y="233848"/>
                      </a:cubicBezTo>
                      <a:cubicBezTo>
                        <a:pt x="105017" y="223616"/>
                        <a:pt x="103036" y="216520"/>
                        <a:pt x="98908" y="210799"/>
                      </a:cubicBezTo>
                      <a:cubicBezTo>
                        <a:pt x="105072" y="216135"/>
                        <a:pt x="107549" y="222241"/>
                        <a:pt x="107549" y="233243"/>
                      </a:cubicBezTo>
                      <a:close/>
                      <a:moveTo>
                        <a:pt x="94065" y="298925"/>
                      </a:moveTo>
                      <a:cubicBezTo>
                        <a:pt x="93680" y="287373"/>
                        <a:pt x="93294" y="277361"/>
                        <a:pt x="96321" y="271090"/>
                      </a:cubicBezTo>
                      <a:cubicBezTo>
                        <a:pt x="98028" y="267570"/>
                        <a:pt x="99954" y="264874"/>
                        <a:pt x="101990" y="262564"/>
                      </a:cubicBezTo>
                      <a:cubicBezTo>
                        <a:pt x="101220" y="263829"/>
                        <a:pt x="100449" y="265204"/>
                        <a:pt x="99734" y="266689"/>
                      </a:cubicBezTo>
                      <a:cubicBezTo>
                        <a:pt x="95826" y="274941"/>
                        <a:pt x="96211" y="285888"/>
                        <a:pt x="96652" y="298595"/>
                      </a:cubicBezTo>
                      <a:cubicBezTo>
                        <a:pt x="96762" y="302281"/>
                        <a:pt x="96927" y="306132"/>
                        <a:pt x="96927" y="310037"/>
                      </a:cubicBezTo>
                      <a:cubicBezTo>
                        <a:pt x="96927" y="310257"/>
                        <a:pt x="96927" y="310477"/>
                        <a:pt x="96927" y="310642"/>
                      </a:cubicBezTo>
                      <a:lnTo>
                        <a:pt x="96431" y="310642"/>
                      </a:lnTo>
                      <a:cubicBezTo>
                        <a:pt x="95716" y="310642"/>
                        <a:pt x="95000" y="310642"/>
                        <a:pt x="94340" y="310642"/>
                      </a:cubicBezTo>
                      <a:lnTo>
                        <a:pt x="94340" y="310642"/>
                      </a:lnTo>
                      <a:cubicBezTo>
                        <a:pt x="94340" y="306572"/>
                        <a:pt x="94175" y="302666"/>
                        <a:pt x="94065" y="298870"/>
                      </a:cubicBezTo>
                      <a:close/>
                      <a:moveTo>
                        <a:pt x="105402" y="298320"/>
                      </a:moveTo>
                      <a:cubicBezTo>
                        <a:pt x="105017" y="286768"/>
                        <a:pt x="104632" y="276756"/>
                        <a:pt x="107659" y="270485"/>
                      </a:cubicBezTo>
                      <a:cubicBezTo>
                        <a:pt x="110246" y="265094"/>
                        <a:pt x="113493" y="261683"/>
                        <a:pt x="116630" y="258383"/>
                      </a:cubicBezTo>
                      <a:cubicBezTo>
                        <a:pt x="117456" y="257503"/>
                        <a:pt x="118336" y="256567"/>
                        <a:pt x="119162" y="255632"/>
                      </a:cubicBezTo>
                      <a:cubicBezTo>
                        <a:pt x="123675" y="250571"/>
                        <a:pt x="127692" y="244520"/>
                        <a:pt x="127692" y="232583"/>
                      </a:cubicBezTo>
                      <a:cubicBezTo>
                        <a:pt x="127692" y="225212"/>
                        <a:pt x="126647" y="219491"/>
                        <a:pt x="124555" y="214760"/>
                      </a:cubicBezTo>
                      <a:cubicBezTo>
                        <a:pt x="128573" y="219491"/>
                        <a:pt x="130279" y="225212"/>
                        <a:pt x="130279" y="234288"/>
                      </a:cubicBezTo>
                      <a:cubicBezTo>
                        <a:pt x="130279" y="244905"/>
                        <a:pt x="126647" y="248756"/>
                        <a:pt x="121638" y="254037"/>
                      </a:cubicBezTo>
                      <a:cubicBezTo>
                        <a:pt x="120978" y="254697"/>
                        <a:pt x="120317" y="255412"/>
                        <a:pt x="119657" y="256127"/>
                      </a:cubicBezTo>
                      <a:cubicBezTo>
                        <a:pt x="116795" y="259263"/>
                        <a:pt x="113713" y="263004"/>
                        <a:pt x="111126" y="268395"/>
                      </a:cubicBezTo>
                      <a:cubicBezTo>
                        <a:pt x="107219" y="276646"/>
                        <a:pt x="107604" y="287593"/>
                        <a:pt x="108044" y="300301"/>
                      </a:cubicBezTo>
                      <a:cubicBezTo>
                        <a:pt x="108154" y="303711"/>
                        <a:pt x="108264" y="307177"/>
                        <a:pt x="108319" y="310753"/>
                      </a:cubicBezTo>
                      <a:cubicBezTo>
                        <a:pt x="107439" y="310753"/>
                        <a:pt x="106613" y="310753"/>
                        <a:pt x="105733" y="310753"/>
                      </a:cubicBezTo>
                      <a:cubicBezTo>
                        <a:pt x="105733" y="310532"/>
                        <a:pt x="105788" y="310257"/>
                        <a:pt x="105788" y="310037"/>
                      </a:cubicBezTo>
                      <a:cubicBezTo>
                        <a:pt x="105788" y="306022"/>
                        <a:pt x="105623" y="302116"/>
                        <a:pt x="105513" y="298375"/>
                      </a:cubicBezTo>
                      <a:close/>
                      <a:moveTo>
                        <a:pt x="132646" y="210854"/>
                      </a:moveTo>
                      <a:cubicBezTo>
                        <a:pt x="138755" y="216135"/>
                        <a:pt x="141232" y="222296"/>
                        <a:pt x="141232" y="233243"/>
                      </a:cubicBezTo>
                      <a:cubicBezTo>
                        <a:pt x="141232" y="241110"/>
                        <a:pt x="139250" y="245235"/>
                        <a:pt x="136223" y="248976"/>
                      </a:cubicBezTo>
                      <a:cubicBezTo>
                        <a:pt x="137929" y="245235"/>
                        <a:pt x="139030" y="240559"/>
                        <a:pt x="139030" y="234288"/>
                      </a:cubicBezTo>
                      <a:cubicBezTo>
                        <a:pt x="139030" y="223836"/>
                        <a:pt x="136939" y="216630"/>
                        <a:pt x="132646" y="210854"/>
                      </a:cubicBezTo>
                      <a:close/>
                      <a:moveTo>
                        <a:pt x="87185" y="163270"/>
                      </a:moveTo>
                      <a:cubicBezTo>
                        <a:pt x="87020" y="156449"/>
                        <a:pt x="89772" y="151333"/>
                        <a:pt x="93790" y="146877"/>
                      </a:cubicBezTo>
                      <a:cubicBezTo>
                        <a:pt x="91203" y="151333"/>
                        <a:pt x="89552" y="156559"/>
                        <a:pt x="89662" y="162830"/>
                      </a:cubicBezTo>
                      <a:cubicBezTo>
                        <a:pt x="89827" y="169926"/>
                        <a:pt x="91753" y="175372"/>
                        <a:pt x="94725" y="179663"/>
                      </a:cubicBezTo>
                      <a:cubicBezTo>
                        <a:pt x="89992" y="175812"/>
                        <a:pt x="87295" y="170917"/>
                        <a:pt x="87130" y="163270"/>
                      </a:cubicBezTo>
                      <a:close/>
                      <a:moveTo>
                        <a:pt x="27580" y="179773"/>
                      </a:moveTo>
                      <a:cubicBezTo>
                        <a:pt x="22792" y="175868"/>
                        <a:pt x="20040" y="170972"/>
                        <a:pt x="19875" y="163270"/>
                      </a:cubicBezTo>
                      <a:cubicBezTo>
                        <a:pt x="19710" y="156394"/>
                        <a:pt x="22517" y="151223"/>
                        <a:pt x="26644" y="146767"/>
                      </a:cubicBezTo>
                      <a:cubicBezTo>
                        <a:pt x="24003" y="151278"/>
                        <a:pt x="22352" y="156504"/>
                        <a:pt x="22462" y="162830"/>
                      </a:cubicBezTo>
                      <a:cubicBezTo>
                        <a:pt x="22627" y="169981"/>
                        <a:pt x="24553" y="175427"/>
                        <a:pt x="27580" y="179773"/>
                      </a:cubicBezTo>
                      <a:close/>
                      <a:moveTo>
                        <a:pt x="85314" y="232583"/>
                      </a:moveTo>
                      <a:cubicBezTo>
                        <a:pt x="85314" y="241605"/>
                        <a:pt x="82727" y="245730"/>
                        <a:pt x="78875" y="249966"/>
                      </a:cubicBezTo>
                      <a:cubicBezTo>
                        <a:pt x="81186" y="245895"/>
                        <a:pt x="82782" y="240670"/>
                        <a:pt x="82782" y="233188"/>
                      </a:cubicBezTo>
                      <a:cubicBezTo>
                        <a:pt x="82782" y="222901"/>
                        <a:pt x="80746" y="215750"/>
                        <a:pt x="76618" y="210084"/>
                      </a:cubicBezTo>
                      <a:cubicBezTo>
                        <a:pt x="82892" y="215420"/>
                        <a:pt x="85369" y="221526"/>
                        <a:pt x="85369" y="232583"/>
                      </a:cubicBezTo>
                      <a:close/>
                      <a:moveTo>
                        <a:pt x="133361" y="266689"/>
                      </a:moveTo>
                      <a:cubicBezTo>
                        <a:pt x="129454" y="274941"/>
                        <a:pt x="129839" y="285888"/>
                        <a:pt x="130279" y="298595"/>
                      </a:cubicBezTo>
                      <a:cubicBezTo>
                        <a:pt x="130389" y="302281"/>
                        <a:pt x="130554" y="306132"/>
                        <a:pt x="130554" y="310037"/>
                      </a:cubicBezTo>
                      <a:cubicBezTo>
                        <a:pt x="130554" y="310422"/>
                        <a:pt x="130554" y="310808"/>
                        <a:pt x="130719" y="311138"/>
                      </a:cubicBezTo>
                      <a:cubicBezTo>
                        <a:pt x="129839" y="311138"/>
                        <a:pt x="128958" y="311083"/>
                        <a:pt x="128023" y="311028"/>
                      </a:cubicBezTo>
                      <a:cubicBezTo>
                        <a:pt x="128023" y="310862"/>
                        <a:pt x="128023" y="310697"/>
                        <a:pt x="128023" y="310532"/>
                      </a:cubicBezTo>
                      <a:cubicBezTo>
                        <a:pt x="128023" y="306517"/>
                        <a:pt x="127858" y="302611"/>
                        <a:pt x="127748" y="298870"/>
                      </a:cubicBezTo>
                      <a:cubicBezTo>
                        <a:pt x="127362" y="287318"/>
                        <a:pt x="126977" y="277306"/>
                        <a:pt x="130004" y="271035"/>
                      </a:cubicBezTo>
                      <a:cubicBezTo>
                        <a:pt x="131655" y="267570"/>
                        <a:pt x="133581" y="264929"/>
                        <a:pt x="135563" y="262619"/>
                      </a:cubicBezTo>
                      <a:cubicBezTo>
                        <a:pt x="134792" y="263829"/>
                        <a:pt x="134077" y="265149"/>
                        <a:pt x="133416" y="266634"/>
                      </a:cubicBezTo>
                      <a:close/>
                      <a:moveTo>
                        <a:pt x="143873" y="210139"/>
                      </a:moveTo>
                      <a:cubicBezTo>
                        <a:pt x="147671" y="213440"/>
                        <a:pt x="150093" y="217015"/>
                        <a:pt x="151358" y="221856"/>
                      </a:cubicBezTo>
                      <a:cubicBezTo>
                        <a:pt x="152129" y="224882"/>
                        <a:pt x="152514" y="228347"/>
                        <a:pt x="152514" y="232528"/>
                      </a:cubicBezTo>
                      <a:cubicBezTo>
                        <a:pt x="152514" y="241495"/>
                        <a:pt x="149927" y="245620"/>
                        <a:pt x="146130" y="249856"/>
                      </a:cubicBezTo>
                      <a:cubicBezTo>
                        <a:pt x="148386" y="245785"/>
                        <a:pt x="149982" y="240615"/>
                        <a:pt x="149982" y="233188"/>
                      </a:cubicBezTo>
                      <a:cubicBezTo>
                        <a:pt x="149982" y="222956"/>
                        <a:pt x="148001" y="215860"/>
                        <a:pt x="143873" y="210139"/>
                      </a:cubicBezTo>
                      <a:close/>
                      <a:moveTo>
                        <a:pt x="105898" y="178948"/>
                      </a:moveTo>
                      <a:cubicBezTo>
                        <a:pt x="101220" y="175097"/>
                        <a:pt x="98578" y="170256"/>
                        <a:pt x="98413" y="162610"/>
                      </a:cubicBezTo>
                      <a:cubicBezTo>
                        <a:pt x="98248" y="154579"/>
                        <a:pt x="102045" y="148913"/>
                        <a:pt x="107329" y="143907"/>
                      </a:cubicBezTo>
                      <a:cubicBezTo>
                        <a:pt x="103641" y="148968"/>
                        <a:pt x="101165" y="155074"/>
                        <a:pt x="101330" y="162775"/>
                      </a:cubicBezTo>
                      <a:cubicBezTo>
                        <a:pt x="101440" y="169486"/>
                        <a:pt x="103201" y="174712"/>
                        <a:pt x="105898" y="178893"/>
                      </a:cubicBezTo>
                      <a:close/>
                      <a:moveTo>
                        <a:pt x="73921" y="233188"/>
                      </a:moveTo>
                      <a:cubicBezTo>
                        <a:pt x="73921" y="241055"/>
                        <a:pt x="71940" y="245180"/>
                        <a:pt x="68913" y="248921"/>
                      </a:cubicBezTo>
                      <a:cubicBezTo>
                        <a:pt x="70619" y="245180"/>
                        <a:pt x="71720" y="240505"/>
                        <a:pt x="71720" y="234233"/>
                      </a:cubicBezTo>
                      <a:cubicBezTo>
                        <a:pt x="71720" y="223781"/>
                        <a:pt x="69628" y="216575"/>
                        <a:pt x="65336" y="210799"/>
                      </a:cubicBezTo>
                      <a:cubicBezTo>
                        <a:pt x="71500" y="216080"/>
                        <a:pt x="73921" y="222241"/>
                        <a:pt x="73921" y="233188"/>
                      </a:cubicBezTo>
                      <a:close/>
                      <a:moveTo>
                        <a:pt x="139030" y="311468"/>
                      </a:moveTo>
                      <a:cubicBezTo>
                        <a:pt x="139195" y="311028"/>
                        <a:pt x="139305" y="310477"/>
                        <a:pt x="139305" y="309982"/>
                      </a:cubicBezTo>
                      <a:cubicBezTo>
                        <a:pt x="139305" y="305967"/>
                        <a:pt x="139140" y="302061"/>
                        <a:pt x="139030" y="298320"/>
                      </a:cubicBezTo>
                      <a:cubicBezTo>
                        <a:pt x="138645" y="286768"/>
                        <a:pt x="138260" y="276756"/>
                        <a:pt x="141287" y="270485"/>
                      </a:cubicBezTo>
                      <a:cubicBezTo>
                        <a:pt x="143818" y="265204"/>
                        <a:pt x="146955" y="261848"/>
                        <a:pt x="149982" y="258658"/>
                      </a:cubicBezTo>
                      <a:cubicBezTo>
                        <a:pt x="148276" y="260913"/>
                        <a:pt x="146570" y="263499"/>
                        <a:pt x="145029" y="266744"/>
                      </a:cubicBezTo>
                      <a:cubicBezTo>
                        <a:pt x="141121" y="274996"/>
                        <a:pt x="141507" y="285943"/>
                        <a:pt x="141947" y="298650"/>
                      </a:cubicBezTo>
                      <a:cubicBezTo>
                        <a:pt x="142057" y="302336"/>
                        <a:pt x="142222" y="306187"/>
                        <a:pt x="142222" y="310092"/>
                      </a:cubicBezTo>
                      <a:cubicBezTo>
                        <a:pt x="142222" y="310642"/>
                        <a:pt x="142332" y="311193"/>
                        <a:pt x="142553" y="311688"/>
                      </a:cubicBezTo>
                      <a:cubicBezTo>
                        <a:pt x="141452" y="311633"/>
                        <a:pt x="140296" y="311578"/>
                        <a:pt x="139085" y="311523"/>
                      </a:cubicBezTo>
                      <a:close/>
                      <a:moveTo>
                        <a:pt x="158843" y="246281"/>
                      </a:moveTo>
                      <a:lnTo>
                        <a:pt x="159284" y="248041"/>
                      </a:lnTo>
                      <a:cubicBezTo>
                        <a:pt x="158128" y="249471"/>
                        <a:pt x="156862" y="250791"/>
                        <a:pt x="155486" y="252277"/>
                      </a:cubicBezTo>
                      <a:cubicBezTo>
                        <a:pt x="155431" y="252332"/>
                        <a:pt x="155321" y="252442"/>
                        <a:pt x="155266" y="252497"/>
                      </a:cubicBezTo>
                      <a:cubicBezTo>
                        <a:pt x="156642" y="250681"/>
                        <a:pt x="157853" y="248646"/>
                        <a:pt x="158843" y="246226"/>
                      </a:cubicBezTo>
                      <a:close/>
                      <a:moveTo>
                        <a:pt x="145359" y="193416"/>
                      </a:moveTo>
                      <a:cubicBezTo>
                        <a:pt x="144644" y="193031"/>
                        <a:pt x="143873" y="192646"/>
                        <a:pt x="143103" y="192261"/>
                      </a:cubicBezTo>
                      <a:cubicBezTo>
                        <a:pt x="139911" y="190610"/>
                        <a:pt x="136664" y="189180"/>
                        <a:pt x="133526" y="187750"/>
                      </a:cubicBezTo>
                      <a:cubicBezTo>
                        <a:pt x="119162" y="181369"/>
                        <a:pt x="110356" y="176693"/>
                        <a:pt x="110081" y="162610"/>
                      </a:cubicBezTo>
                      <a:cubicBezTo>
                        <a:pt x="109805" y="150343"/>
                        <a:pt x="118776" y="143577"/>
                        <a:pt x="128243" y="136370"/>
                      </a:cubicBezTo>
                      <a:cubicBezTo>
                        <a:pt x="128958" y="135820"/>
                        <a:pt x="129674" y="135270"/>
                        <a:pt x="130389" y="134720"/>
                      </a:cubicBezTo>
                      <a:lnTo>
                        <a:pt x="145359" y="193361"/>
                      </a:lnTo>
                      <a:close/>
                      <a:moveTo>
                        <a:pt x="137984" y="111286"/>
                      </a:moveTo>
                      <a:lnTo>
                        <a:pt x="136829" y="106665"/>
                      </a:lnTo>
                      <a:cubicBezTo>
                        <a:pt x="137654" y="106555"/>
                        <a:pt x="138425" y="106390"/>
                        <a:pt x="139195" y="106225"/>
                      </a:cubicBezTo>
                      <a:cubicBezTo>
                        <a:pt x="138865" y="107875"/>
                        <a:pt x="138480" y="109525"/>
                        <a:pt x="137984" y="111231"/>
                      </a:cubicBezTo>
                      <a:close/>
                      <a:moveTo>
                        <a:pt x="47393" y="104849"/>
                      </a:moveTo>
                      <a:cubicBezTo>
                        <a:pt x="47999" y="105014"/>
                        <a:pt x="48604" y="105124"/>
                        <a:pt x="49210" y="105289"/>
                      </a:cubicBezTo>
                      <a:cubicBezTo>
                        <a:pt x="49210" y="105400"/>
                        <a:pt x="49210" y="105565"/>
                        <a:pt x="49155" y="105675"/>
                      </a:cubicBezTo>
                      <a:cubicBezTo>
                        <a:pt x="48604" y="108755"/>
                        <a:pt x="47779" y="112111"/>
                        <a:pt x="46678" y="115356"/>
                      </a:cubicBezTo>
                      <a:cubicBezTo>
                        <a:pt x="46018" y="117227"/>
                        <a:pt x="44917" y="119042"/>
                        <a:pt x="43431" y="120747"/>
                      </a:cubicBezTo>
                      <a:cubicBezTo>
                        <a:pt x="43651" y="120252"/>
                        <a:pt x="43871" y="119757"/>
                        <a:pt x="44036" y="119207"/>
                      </a:cubicBezTo>
                      <a:cubicBezTo>
                        <a:pt x="45687" y="114311"/>
                        <a:pt x="46678" y="109415"/>
                        <a:pt x="47338" y="105289"/>
                      </a:cubicBezTo>
                      <a:cubicBezTo>
                        <a:pt x="47338" y="105124"/>
                        <a:pt x="47338" y="105014"/>
                        <a:pt x="47393" y="104849"/>
                      </a:cubicBezTo>
                      <a:close/>
                      <a:moveTo>
                        <a:pt x="8868" y="164260"/>
                      </a:moveTo>
                      <a:cubicBezTo>
                        <a:pt x="8757" y="158319"/>
                        <a:pt x="10794" y="153643"/>
                        <a:pt x="14041" y="149573"/>
                      </a:cubicBezTo>
                      <a:cubicBezTo>
                        <a:pt x="12115" y="153533"/>
                        <a:pt x="10959" y="158099"/>
                        <a:pt x="11069" y="163435"/>
                      </a:cubicBezTo>
                      <a:cubicBezTo>
                        <a:pt x="11234" y="170752"/>
                        <a:pt x="13270" y="176253"/>
                        <a:pt x="16408" y="180653"/>
                      </a:cubicBezTo>
                      <a:cubicBezTo>
                        <a:pt x="11729" y="176803"/>
                        <a:pt x="9033" y="171907"/>
                        <a:pt x="8868" y="164315"/>
                      </a:cubicBezTo>
                      <a:close/>
                      <a:moveTo>
                        <a:pt x="49430" y="299916"/>
                      </a:moveTo>
                      <a:cubicBezTo>
                        <a:pt x="49045" y="288363"/>
                        <a:pt x="48659" y="278352"/>
                        <a:pt x="51686" y="272080"/>
                      </a:cubicBezTo>
                      <a:cubicBezTo>
                        <a:pt x="52787" y="269770"/>
                        <a:pt x="54053" y="267790"/>
                        <a:pt x="55319" y="266029"/>
                      </a:cubicBezTo>
                      <a:cubicBezTo>
                        <a:pt x="55099" y="266414"/>
                        <a:pt x="54934" y="266854"/>
                        <a:pt x="54713" y="267239"/>
                      </a:cubicBezTo>
                      <a:cubicBezTo>
                        <a:pt x="50806" y="275436"/>
                        <a:pt x="51191" y="286438"/>
                        <a:pt x="51631" y="299145"/>
                      </a:cubicBezTo>
                      <a:cubicBezTo>
                        <a:pt x="51741" y="302831"/>
                        <a:pt x="51907" y="306682"/>
                        <a:pt x="51907" y="310587"/>
                      </a:cubicBezTo>
                      <a:cubicBezTo>
                        <a:pt x="51907" y="310918"/>
                        <a:pt x="51907" y="311193"/>
                        <a:pt x="52017" y="311468"/>
                      </a:cubicBezTo>
                      <a:cubicBezTo>
                        <a:pt x="51246" y="311468"/>
                        <a:pt x="50476" y="311523"/>
                        <a:pt x="49705" y="311578"/>
                      </a:cubicBezTo>
                      <a:lnTo>
                        <a:pt x="49705" y="311578"/>
                      </a:lnTo>
                      <a:cubicBezTo>
                        <a:pt x="49705" y="307507"/>
                        <a:pt x="49540" y="303656"/>
                        <a:pt x="49430" y="299860"/>
                      </a:cubicBezTo>
                      <a:close/>
                      <a:moveTo>
                        <a:pt x="160329" y="313833"/>
                      </a:moveTo>
                      <a:lnTo>
                        <a:pt x="160329" y="313723"/>
                      </a:lnTo>
                      <a:lnTo>
                        <a:pt x="160329" y="313723"/>
                      </a:lnTo>
                      <a:cubicBezTo>
                        <a:pt x="159889" y="313118"/>
                        <a:pt x="156312" y="312568"/>
                        <a:pt x="150423" y="312128"/>
                      </a:cubicBezTo>
                      <a:cubicBezTo>
                        <a:pt x="150808" y="311468"/>
                        <a:pt x="150973" y="310753"/>
                        <a:pt x="150973" y="309982"/>
                      </a:cubicBezTo>
                      <a:cubicBezTo>
                        <a:pt x="150973" y="305967"/>
                        <a:pt x="150808" y="302061"/>
                        <a:pt x="150698" y="298320"/>
                      </a:cubicBezTo>
                      <a:cubicBezTo>
                        <a:pt x="150313" y="286768"/>
                        <a:pt x="149927" y="276756"/>
                        <a:pt x="152955" y="270485"/>
                      </a:cubicBezTo>
                      <a:cubicBezTo>
                        <a:pt x="155541" y="265094"/>
                        <a:pt x="158788" y="261683"/>
                        <a:pt x="161925" y="258383"/>
                      </a:cubicBezTo>
                      <a:lnTo>
                        <a:pt x="161981" y="258383"/>
                      </a:lnTo>
                      <a:cubicBezTo>
                        <a:pt x="161981" y="258383"/>
                        <a:pt x="181904" y="336332"/>
                        <a:pt x="181904" y="336332"/>
                      </a:cubicBezTo>
                      <a:cubicBezTo>
                        <a:pt x="174529" y="336552"/>
                        <a:pt x="167429" y="336772"/>
                        <a:pt x="160440" y="337047"/>
                      </a:cubicBezTo>
                      <a:lnTo>
                        <a:pt x="160440" y="313888"/>
                      </a:lnTo>
                      <a:close/>
                      <a:moveTo>
                        <a:pt x="621100" y="336332"/>
                      </a:moveTo>
                      <a:lnTo>
                        <a:pt x="640913" y="258713"/>
                      </a:lnTo>
                      <a:cubicBezTo>
                        <a:pt x="643940" y="261903"/>
                        <a:pt x="647022" y="265259"/>
                        <a:pt x="649499" y="270430"/>
                      </a:cubicBezTo>
                      <a:cubicBezTo>
                        <a:pt x="652526" y="276701"/>
                        <a:pt x="652140" y="286713"/>
                        <a:pt x="651755" y="298265"/>
                      </a:cubicBezTo>
                      <a:cubicBezTo>
                        <a:pt x="651645" y="302006"/>
                        <a:pt x="651480" y="305912"/>
                        <a:pt x="651480" y="309927"/>
                      </a:cubicBezTo>
                      <a:cubicBezTo>
                        <a:pt x="651480" y="310697"/>
                        <a:pt x="651700" y="311468"/>
                        <a:pt x="652030" y="312073"/>
                      </a:cubicBezTo>
                      <a:cubicBezTo>
                        <a:pt x="645701" y="312568"/>
                        <a:pt x="642069" y="313173"/>
                        <a:pt x="642069" y="313778"/>
                      </a:cubicBezTo>
                      <a:cubicBezTo>
                        <a:pt x="642069" y="314328"/>
                        <a:pt x="644931" y="314878"/>
                        <a:pt x="649939" y="315318"/>
                      </a:cubicBezTo>
                      <a:lnTo>
                        <a:pt x="642069" y="315318"/>
                      </a:lnTo>
                      <a:lnTo>
                        <a:pt x="642069" y="336992"/>
                      </a:lnTo>
                      <a:cubicBezTo>
                        <a:pt x="635299" y="336717"/>
                        <a:pt x="628309" y="336497"/>
                        <a:pt x="621100" y="336277"/>
                      </a:cubicBezTo>
                      <a:close/>
                      <a:moveTo>
                        <a:pt x="750712" y="272135"/>
                      </a:moveTo>
                      <a:cubicBezTo>
                        <a:pt x="753684" y="278407"/>
                        <a:pt x="753353" y="288418"/>
                        <a:pt x="752968" y="299970"/>
                      </a:cubicBezTo>
                      <a:cubicBezTo>
                        <a:pt x="752858" y="303711"/>
                        <a:pt x="752693" y="307617"/>
                        <a:pt x="752693" y="311633"/>
                      </a:cubicBezTo>
                      <a:lnTo>
                        <a:pt x="752693" y="311633"/>
                      </a:lnTo>
                      <a:cubicBezTo>
                        <a:pt x="751923" y="311633"/>
                        <a:pt x="751152" y="311633"/>
                        <a:pt x="750382" y="311578"/>
                      </a:cubicBezTo>
                      <a:cubicBezTo>
                        <a:pt x="750437" y="311303"/>
                        <a:pt x="750492" y="310973"/>
                        <a:pt x="750492" y="310697"/>
                      </a:cubicBezTo>
                      <a:cubicBezTo>
                        <a:pt x="750492" y="306792"/>
                        <a:pt x="750657" y="302996"/>
                        <a:pt x="750767" y="299255"/>
                      </a:cubicBezTo>
                      <a:cubicBezTo>
                        <a:pt x="751207" y="286548"/>
                        <a:pt x="751592" y="275546"/>
                        <a:pt x="747685" y="267350"/>
                      </a:cubicBezTo>
                      <a:cubicBezTo>
                        <a:pt x="747464" y="266909"/>
                        <a:pt x="747299" y="266524"/>
                        <a:pt x="747079" y="266139"/>
                      </a:cubicBezTo>
                      <a:cubicBezTo>
                        <a:pt x="748400" y="267900"/>
                        <a:pt x="749611" y="269825"/>
                        <a:pt x="750712" y="272190"/>
                      </a:cubicBezTo>
                      <a:close/>
                      <a:moveTo>
                        <a:pt x="785990" y="180653"/>
                      </a:moveTo>
                      <a:cubicBezTo>
                        <a:pt x="789128" y="176253"/>
                        <a:pt x="791164" y="170752"/>
                        <a:pt x="791329" y="163435"/>
                      </a:cubicBezTo>
                      <a:cubicBezTo>
                        <a:pt x="791439" y="158154"/>
                        <a:pt x="790283" y="153588"/>
                        <a:pt x="788357" y="149628"/>
                      </a:cubicBezTo>
                      <a:cubicBezTo>
                        <a:pt x="791604" y="153698"/>
                        <a:pt x="793641" y="158319"/>
                        <a:pt x="793531" y="164315"/>
                      </a:cubicBezTo>
                      <a:cubicBezTo>
                        <a:pt x="793365" y="171962"/>
                        <a:pt x="790724" y="176803"/>
                        <a:pt x="786046" y="180653"/>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2" name="Google Shape;122;p15"/>
                <p:cNvSpPr/>
                <p:nvPr/>
              </p:nvSpPr>
              <p:spPr>
                <a:xfrm>
                  <a:off x="978035" y="4038360"/>
                  <a:ext cx="802182" cy="201447"/>
                </a:xfrm>
                <a:custGeom>
                  <a:rect b="b" l="l" r="r" t="t"/>
                  <a:pathLst>
                    <a:path extrusionOk="0" h="201447" w="802182">
                      <a:moveTo>
                        <a:pt x="780159" y="2751"/>
                      </a:moveTo>
                      <a:cubicBezTo>
                        <a:pt x="778452" y="1870"/>
                        <a:pt x="776801" y="935"/>
                        <a:pt x="775150" y="0"/>
                      </a:cubicBezTo>
                      <a:cubicBezTo>
                        <a:pt x="773114" y="440"/>
                        <a:pt x="770747" y="880"/>
                        <a:pt x="767940" y="1320"/>
                      </a:cubicBezTo>
                      <a:cubicBezTo>
                        <a:pt x="766344" y="1595"/>
                        <a:pt x="764583" y="1815"/>
                        <a:pt x="762767" y="2090"/>
                      </a:cubicBezTo>
                      <a:cubicBezTo>
                        <a:pt x="761721" y="2200"/>
                        <a:pt x="760676" y="2365"/>
                        <a:pt x="759575" y="2476"/>
                      </a:cubicBezTo>
                      <a:cubicBezTo>
                        <a:pt x="757814" y="2696"/>
                        <a:pt x="755942" y="2916"/>
                        <a:pt x="754016" y="3136"/>
                      </a:cubicBezTo>
                      <a:cubicBezTo>
                        <a:pt x="752475" y="3301"/>
                        <a:pt x="750824" y="3466"/>
                        <a:pt x="749118" y="3631"/>
                      </a:cubicBezTo>
                      <a:cubicBezTo>
                        <a:pt x="747687" y="3796"/>
                        <a:pt x="746146" y="3906"/>
                        <a:pt x="744605" y="4071"/>
                      </a:cubicBezTo>
                      <a:cubicBezTo>
                        <a:pt x="743174" y="4181"/>
                        <a:pt x="741633" y="4346"/>
                        <a:pt x="740147" y="4456"/>
                      </a:cubicBezTo>
                      <a:cubicBezTo>
                        <a:pt x="738055" y="4621"/>
                        <a:pt x="735964" y="4786"/>
                        <a:pt x="733707" y="5006"/>
                      </a:cubicBezTo>
                      <a:cubicBezTo>
                        <a:pt x="732772" y="5061"/>
                        <a:pt x="731781" y="5171"/>
                        <a:pt x="730845" y="5226"/>
                      </a:cubicBezTo>
                      <a:cubicBezTo>
                        <a:pt x="728699" y="5391"/>
                        <a:pt x="726498" y="5556"/>
                        <a:pt x="724241" y="5721"/>
                      </a:cubicBezTo>
                      <a:cubicBezTo>
                        <a:pt x="722535" y="5831"/>
                        <a:pt x="720774" y="5996"/>
                        <a:pt x="718957" y="6106"/>
                      </a:cubicBezTo>
                      <a:cubicBezTo>
                        <a:pt x="717582" y="6216"/>
                        <a:pt x="716151" y="6271"/>
                        <a:pt x="714720" y="6381"/>
                      </a:cubicBezTo>
                      <a:cubicBezTo>
                        <a:pt x="713234" y="6491"/>
                        <a:pt x="711693" y="6546"/>
                        <a:pt x="710152" y="6656"/>
                      </a:cubicBezTo>
                      <a:cubicBezTo>
                        <a:pt x="707675" y="6821"/>
                        <a:pt x="705198" y="6931"/>
                        <a:pt x="702611" y="7096"/>
                      </a:cubicBezTo>
                      <a:cubicBezTo>
                        <a:pt x="701896" y="7096"/>
                        <a:pt x="701126" y="7206"/>
                        <a:pt x="700410" y="7206"/>
                      </a:cubicBezTo>
                      <a:cubicBezTo>
                        <a:pt x="698264" y="7316"/>
                        <a:pt x="696062" y="7426"/>
                        <a:pt x="693806" y="7591"/>
                      </a:cubicBezTo>
                      <a:cubicBezTo>
                        <a:pt x="692430" y="7646"/>
                        <a:pt x="690999" y="7756"/>
                        <a:pt x="689623" y="7811"/>
                      </a:cubicBezTo>
                      <a:cubicBezTo>
                        <a:pt x="687862" y="7921"/>
                        <a:pt x="686045" y="7977"/>
                        <a:pt x="684174" y="8087"/>
                      </a:cubicBezTo>
                      <a:cubicBezTo>
                        <a:pt x="680707" y="8252"/>
                        <a:pt x="677129" y="8417"/>
                        <a:pt x="673442" y="8582"/>
                      </a:cubicBezTo>
                      <a:cubicBezTo>
                        <a:pt x="673882" y="8802"/>
                        <a:pt x="674322" y="9077"/>
                        <a:pt x="674818" y="9297"/>
                      </a:cubicBezTo>
                      <a:cubicBezTo>
                        <a:pt x="683569" y="13973"/>
                        <a:pt x="692595" y="18813"/>
                        <a:pt x="692375" y="26295"/>
                      </a:cubicBezTo>
                      <a:cubicBezTo>
                        <a:pt x="692099" y="35097"/>
                        <a:pt x="683459" y="38232"/>
                        <a:pt x="669424" y="42688"/>
                      </a:cubicBezTo>
                      <a:cubicBezTo>
                        <a:pt x="666287" y="43678"/>
                        <a:pt x="663040" y="44668"/>
                        <a:pt x="659903" y="45823"/>
                      </a:cubicBezTo>
                      <a:cubicBezTo>
                        <a:pt x="655059" y="47584"/>
                        <a:pt x="650712" y="49234"/>
                        <a:pt x="646914" y="50994"/>
                      </a:cubicBezTo>
                      <a:lnTo>
                        <a:pt x="630018" y="10287"/>
                      </a:lnTo>
                      <a:cubicBezTo>
                        <a:pt x="625395" y="10452"/>
                        <a:pt x="620716" y="10562"/>
                        <a:pt x="615983" y="10727"/>
                      </a:cubicBezTo>
                      <a:lnTo>
                        <a:pt x="635741" y="58366"/>
                      </a:lnTo>
                      <a:cubicBezTo>
                        <a:pt x="631724" y="62492"/>
                        <a:pt x="629577" y="67828"/>
                        <a:pt x="629577" y="75529"/>
                      </a:cubicBezTo>
                      <a:cubicBezTo>
                        <a:pt x="629577" y="86476"/>
                        <a:pt x="635741" y="91042"/>
                        <a:pt x="641245" y="95113"/>
                      </a:cubicBezTo>
                      <a:cubicBezTo>
                        <a:pt x="644327" y="97368"/>
                        <a:pt x="647464" y="99733"/>
                        <a:pt x="649941" y="103364"/>
                      </a:cubicBezTo>
                      <a:cubicBezTo>
                        <a:pt x="652583" y="107270"/>
                        <a:pt x="652253" y="113981"/>
                        <a:pt x="651867" y="121738"/>
                      </a:cubicBezTo>
                      <a:cubicBezTo>
                        <a:pt x="651757" y="123498"/>
                        <a:pt x="651702" y="125258"/>
                        <a:pt x="651647" y="127074"/>
                      </a:cubicBezTo>
                      <a:cubicBezTo>
                        <a:pt x="645648" y="128284"/>
                        <a:pt x="642181" y="129714"/>
                        <a:pt x="642181" y="131254"/>
                      </a:cubicBezTo>
                      <a:lnTo>
                        <a:pt x="642181" y="137911"/>
                      </a:lnTo>
                      <a:cubicBezTo>
                        <a:pt x="632935" y="137195"/>
                        <a:pt x="623303" y="136535"/>
                        <a:pt x="613286" y="135875"/>
                      </a:cubicBezTo>
                      <a:lnTo>
                        <a:pt x="613286" y="121462"/>
                      </a:lnTo>
                      <a:lnTo>
                        <a:pt x="604811" y="121462"/>
                      </a:lnTo>
                      <a:lnTo>
                        <a:pt x="604811" y="56936"/>
                      </a:lnTo>
                      <a:lnTo>
                        <a:pt x="584502" y="56936"/>
                      </a:lnTo>
                      <a:lnTo>
                        <a:pt x="584502" y="121462"/>
                      </a:lnTo>
                      <a:lnTo>
                        <a:pt x="579714" y="121462"/>
                      </a:lnTo>
                      <a:lnTo>
                        <a:pt x="579714" y="56936"/>
                      </a:lnTo>
                      <a:lnTo>
                        <a:pt x="559405" y="56936"/>
                      </a:lnTo>
                      <a:lnTo>
                        <a:pt x="559405" y="121462"/>
                      </a:lnTo>
                      <a:lnTo>
                        <a:pt x="553956" y="121462"/>
                      </a:lnTo>
                      <a:lnTo>
                        <a:pt x="553956" y="56936"/>
                      </a:lnTo>
                      <a:lnTo>
                        <a:pt x="533648" y="56936"/>
                      </a:lnTo>
                      <a:lnTo>
                        <a:pt x="533648" y="121462"/>
                      </a:lnTo>
                      <a:lnTo>
                        <a:pt x="524347" y="121462"/>
                      </a:lnTo>
                      <a:lnTo>
                        <a:pt x="524347" y="131639"/>
                      </a:lnTo>
                      <a:cubicBezTo>
                        <a:pt x="513339" y="131254"/>
                        <a:pt x="502112" y="130979"/>
                        <a:pt x="490719" y="130704"/>
                      </a:cubicBezTo>
                      <a:lnTo>
                        <a:pt x="523631" y="12762"/>
                      </a:lnTo>
                      <a:cubicBezTo>
                        <a:pt x="519118" y="12817"/>
                        <a:pt x="514495" y="12872"/>
                        <a:pt x="509927" y="12982"/>
                      </a:cubicBezTo>
                      <a:lnTo>
                        <a:pt x="477125" y="130429"/>
                      </a:lnTo>
                      <a:cubicBezTo>
                        <a:pt x="471401" y="130319"/>
                        <a:pt x="465677" y="130209"/>
                        <a:pt x="459843" y="130154"/>
                      </a:cubicBezTo>
                      <a:cubicBezTo>
                        <a:pt x="460283" y="130649"/>
                        <a:pt x="460504" y="131199"/>
                        <a:pt x="460504" y="131694"/>
                      </a:cubicBezTo>
                      <a:cubicBezTo>
                        <a:pt x="460504" y="131749"/>
                        <a:pt x="460504" y="131804"/>
                        <a:pt x="460504" y="131859"/>
                      </a:cubicBezTo>
                      <a:cubicBezTo>
                        <a:pt x="459898" y="137801"/>
                        <a:pt x="431774" y="142641"/>
                        <a:pt x="397211" y="142641"/>
                      </a:cubicBezTo>
                      <a:cubicBezTo>
                        <a:pt x="365345" y="142641"/>
                        <a:pt x="338982" y="138571"/>
                        <a:pt x="334524" y="133290"/>
                      </a:cubicBezTo>
                      <a:cubicBezTo>
                        <a:pt x="334084" y="132795"/>
                        <a:pt x="333863" y="132245"/>
                        <a:pt x="333863" y="131694"/>
                      </a:cubicBezTo>
                      <a:cubicBezTo>
                        <a:pt x="333863" y="131144"/>
                        <a:pt x="334084" y="130704"/>
                        <a:pt x="334469" y="130209"/>
                      </a:cubicBezTo>
                      <a:cubicBezTo>
                        <a:pt x="329295" y="130319"/>
                        <a:pt x="324177" y="130374"/>
                        <a:pt x="319113" y="130484"/>
                      </a:cubicBezTo>
                      <a:lnTo>
                        <a:pt x="286311" y="12927"/>
                      </a:lnTo>
                      <a:cubicBezTo>
                        <a:pt x="281688" y="12872"/>
                        <a:pt x="277120" y="12817"/>
                        <a:pt x="272607" y="12707"/>
                      </a:cubicBezTo>
                      <a:lnTo>
                        <a:pt x="305574" y="130759"/>
                      </a:lnTo>
                      <a:cubicBezTo>
                        <a:pt x="295723" y="130979"/>
                        <a:pt x="286091" y="131254"/>
                        <a:pt x="276570" y="131584"/>
                      </a:cubicBezTo>
                      <a:lnTo>
                        <a:pt x="276570" y="121518"/>
                      </a:lnTo>
                      <a:lnTo>
                        <a:pt x="268094" y="121518"/>
                      </a:lnTo>
                      <a:lnTo>
                        <a:pt x="268094" y="56991"/>
                      </a:lnTo>
                      <a:lnTo>
                        <a:pt x="247785" y="56991"/>
                      </a:lnTo>
                      <a:lnTo>
                        <a:pt x="247785" y="121518"/>
                      </a:lnTo>
                      <a:lnTo>
                        <a:pt x="242997" y="121518"/>
                      </a:lnTo>
                      <a:lnTo>
                        <a:pt x="242997" y="56991"/>
                      </a:lnTo>
                      <a:lnTo>
                        <a:pt x="222689" y="56991"/>
                      </a:lnTo>
                      <a:lnTo>
                        <a:pt x="222689" y="121518"/>
                      </a:lnTo>
                      <a:lnTo>
                        <a:pt x="217240" y="121518"/>
                      </a:lnTo>
                      <a:lnTo>
                        <a:pt x="217240" y="56991"/>
                      </a:lnTo>
                      <a:lnTo>
                        <a:pt x="196931" y="56991"/>
                      </a:lnTo>
                      <a:lnTo>
                        <a:pt x="196931" y="121518"/>
                      </a:lnTo>
                      <a:lnTo>
                        <a:pt x="187630" y="121518"/>
                      </a:lnTo>
                      <a:lnTo>
                        <a:pt x="187630" y="135655"/>
                      </a:lnTo>
                      <a:cubicBezTo>
                        <a:pt x="178219" y="136260"/>
                        <a:pt x="169138" y="136865"/>
                        <a:pt x="160332" y="137525"/>
                      </a:cubicBezTo>
                      <a:lnTo>
                        <a:pt x="160332" y="131254"/>
                      </a:lnTo>
                      <a:cubicBezTo>
                        <a:pt x="160332" y="129714"/>
                        <a:pt x="156864" y="128284"/>
                        <a:pt x="150865" y="127074"/>
                      </a:cubicBezTo>
                      <a:cubicBezTo>
                        <a:pt x="150865" y="125258"/>
                        <a:pt x="150700" y="123498"/>
                        <a:pt x="150645" y="121738"/>
                      </a:cubicBezTo>
                      <a:cubicBezTo>
                        <a:pt x="150315" y="114916"/>
                        <a:pt x="149985" y="108920"/>
                        <a:pt x="151691" y="104959"/>
                      </a:cubicBezTo>
                      <a:cubicBezTo>
                        <a:pt x="151911" y="104409"/>
                        <a:pt x="152186" y="103859"/>
                        <a:pt x="152516" y="103419"/>
                      </a:cubicBezTo>
                      <a:cubicBezTo>
                        <a:pt x="154993" y="99788"/>
                        <a:pt x="158130" y="97423"/>
                        <a:pt x="161212" y="95168"/>
                      </a:cubicBezTo>
                      <a:cubicBezTo>
                        <a:pt x="166661" y="91152"/>
                        <a:pt x="172825" y="86531"/>
                        <a:pt x="172825" y="75584"/>
                      </a:cubicBezTo>
                      <a:cubicBezTo>
                        <a:pt x="172825" y="69863"/>
                        <a:pt x="171614" y="65517"/>
                        <a:pt x="169413" y="61942"/>
                      </a:cubicBezTo>
                      <a:lnTo>
                        <a:pt x="190547" y="10892"/>
                      </a:lnTo>
                      <a:cubicBezTo>
                        <a:pt x="185759" y="10727"/>
                        <a:pt x="181081" y="10617"/>
                        <a:pt x="176457" y="10452"/>
                      </a:cubicBezTo>
                      <a:lnTo>
                        <a:pt x="158901" y="52755"/>
                      </a:lnTo>
                      <a:cubicBezTo>
                        <a:pt x="154388" y="50279"/>
                        <a:pt x="148829" y="48134"/>
                        <a:pt x="142445" y="45823"/>
                      </a:cubicBezTo>
                      <a:cubicBezTo>
                        <a:pt x="139252" y="44668"/>
                        <a:pt x="136060" y="43678"/>
                        <a:pt x="132923" y="42688"/>
                      </a:cubicBezTo>
                      <a:cubicBezTo>
                        <a:pt x="118834" y="38287"/>
                        <a:pt x="110193" y="35097"/>
                        <a:pt x="109973" y="26295"/>
                      </a:cubicBezTo>
                      <a:cubicBezTo>
                        <a:pt x="109753" y="18813"/>
                        <a:pt x="118779" y="13973"/>
                        <a:pt x="127530" y="9297"/>
                      </a:cubicBezTo>
                      <a:cubicBezTo>
                        <a:pt x="127970" y="9077"/>
                        <a:pt x="128410" y="8857"/>
                        <a:pt x="128795" y="8637"/>
                      </a:cubicBezTo>
                      <a:cubicBezTo>
                        <a:pt x="125163" y="8472"/>
                        <a:pt x="121586" y="8307"/>
                        <a:pt x="118063" y="8142"/>
                      </a:cubicBezTo>
                      <a:lnTo>
                        <a:pt x="118063" y="8142"/>
                      </a:lnTo>
                      <a:cubicBezTo>
                        <a:pt x="116247" y="8032"/>
                        <a:pt x="114431" y="7977"/>
                        <a:pt x="112670" y="7866"/>
                      </a:cubicBezTo>
                      <a:cubicBezTo>
                        <a:pt x="111239" y="7811"/>
                        <a:pt x="109863" y="7701"/>
                        <a:pt x="108432" y="7646"/>
                      </a:cubicBezTo>
                      <a:cubicBezTo>
                        <a:pt x="106175" y="7536"/>
                        <a:pt x="103974" y="7426"/>
                        <a:pt x="101827" y="7261"/>
                      </a:cubicBezTo>
                      <a:cubicBezTo>
                        <a:pt x="101112" y="7261"/>
                        <a:pt x="100341" y="7151"/>
                        <a:pt x="99626" y="7151"/>
                      </a:cubicBezTo>
                      <a:cubicBezTo>
                        <a:pt x="97039" y="6986"/>
                        <a:pt x="94562" y="6876"/>
                        <a:pt x="92086" y="6711"/>
                      </a:cubicBezTo>
                      <a:cubicBezTo>
                        <a:pt x="90545" y="6601"/>
                        <a:pt x="89004" y="6491"/>
                        <a:pt x="87518" y="6436"/>
                      </a:cubicBezTo>
                      <a:cubicBezTo>
                        <a:pt x="86087" y="6326"/>
                        <a:pt x="84656" y="6271"/>
                        <a:pt x="83280" y="6161"/>
                      </a:cubicBezTo>
                      <a:cubicBezTo>
                        <a:pt x="81519" y="6051"/>
                        <a:pt x="79757" y="5941"/>
                        <a:pt x="77996" y="5776"/>
                      </a:cubicBezTo>
                      <a:cubicBezTo>
                        <a:pt x="75740" y="5611"/>
                        <a:pt x="73538" y="5446"/>
                        <a:pt x="71392" y="5281"/>
                      </a:cubicBezTo>
                      <a:cubicBezTo>
                        <a:pt x="70401" y="5226"/>
                        <a:pt x="69465" y="5116"/>
                        <a:pt x="68530" y="5061"/>
                      </a:cubicBezTo>
                      <a:cubicBezTo>
                        <a:pt x="66328" y="4896"/>
                        <a:pt x="64182" y="4731"/>
                        <a:pt x="62090" y="4511"/>
                      </a:cubicBezTo>
                      <a:cubicBezTo>
                        <a:pt x="60549" y="4401"/>
                        <a:pt x="59063" y="4236"/>
                        <a:pt x="57632" y="4126"/>
                      </a:cubicBezTo>
                      <a:cubicBezTo>
                        <a:pt x="56091" y="3961"/>
                        <a:pt x="54550" y="3851"/>
                        <a:pt x="53119" y="3686"/>
                      </a:cubicBezTo>
                      <a:cubicBezTo>
                        <a:pt x="51468" y="3521"/>
                        <a:pt x="49817" y="3356"/>
                        <a:pt x="48276" y="3191"/>
                      </a:cubicBezTo>
                      <a:cubicBezTo>
                        <a:pt x="46295" y="2971"/>
                        <a:pt x="44424" y="2751"/>
                        <a:pt x="42662" y="2585"/>
                      </a:cubicBezTo>
                      <a:cubicBezTo>
                        <a:pt x="41562" y="2476"/>
                        <a:pt x="40516" y="2310"/>
                        <a:pt x="39470" y="2200"/>
                      </a:cubicBezTo>
                      <a:cubicBezTo>
                        <a:pt x="37599" y="1980"/>
                        <a:pt x="35838" y="1705"/>
                        <a:pt x="34187" y="1485"/>
                      </a:cubicBezTo>
                      <a:cubicBezTo>
                        <a:pt x="31380" y="1045"/>
                        <a:pt x="28958" y="605"/>
                        <a:pt x="26922" y="165"/>
                      </a:cubicBezTo>
                      <a:cubicBezTo>
                        <a:pt x="25381" y="1045"/>
                        <a:pt x="23785" y="1870"/>
                        <a:pt x="22189" y="2751"/>
                      </a:cubicBezTo>
                      <a:cubicBezTo>
                        <a:pt x="12117" y="8142"/>
                        <a:pt x="-377" y="14798"/>
                        <a:pt x="9" y="27725"/>
                      </a:cubicBezTo>
                      <a:cubicBezTo>
                        <a:pt x="449" y="43238"/>
                        <a:pt x="15694" y="47969"/>
                        <a:pt x="29123" y="52205"/>
                      </a:cubicBezTo>
                      <a:cubicBezTo>
                        <a:pt x="32150" y="53140"/>
                        <a:pt x="35287" y="54130"/>
                        <a:pt x="38259" y="55230"/>
                      </a:cubicBezTo>
                      <a:cubicBezTo>
                        <a:pt x="57577" y="62272"/>
                        <a:pt x="62806" y="65737"/>
                        <a:pt x="62806" y="76739"/>
                      </a:cubicBezTo>
                      <a:cubicBezTo>
                        <a:pt x="62806" y="83230"/>
                        <a:pt x="59779" y="85541"/>
                        <a:pt x="54716" y="89227"/>
                      </a:cubicBezTo>
                      <a:cubicBezTo>
                        <a:pt x="51248" y="91812"/>
                        <a:pt x="47286" y="94728"/>
                        <a:pt x="43983" y="99623"/>
                      </a:cubicBezTo>
                      <a:cubicBezTo>
                        <a:pt x="39690" y="105950"/>
                        <a:pt x="40131" y="114421"/>
                        <a:pt x="40571" y="123333"/>
                      </a:cubicBezTo>
                      <a:cubicBezTo>
                        <a:pt x="40626" y="124653"/>
                        <a:pt x="40681" y="125973"/>
                        <a:pt x="40736" y="127294"/>
                      </a:cubicBezTo>
                      <a:cubicBezTo>
                        <a:pt x="35453" y="128449"/>
                        <a:pt x="32426" y="129824"/>
                        <a:pt x="32426" y="131254"/>
                      </a:cubicBezTo>
                      <a:lnTo>
                        <a:pt x="32426" y="155294"/>
                      </a:lnTo>
                      <a:cubicBezTo>
                        <a:pt x="22189" y="158539"/>
                        <a:pt x="16740" y="161950"/>
                        <a:pt x="16740" y="165471"/>
                      </a:cubicBezTo>
                      <a:cubicBezTo>
                        <a:pt x="16740" y="169761"/>
                        <a:pt x="24885" y="173942"/>
                        <a:pt x="39856" y="177793"/>
                      </a:cubicBezTo>
                      <a:cubicBezTo>
                        <a:pt x="42497" y="178453"/>
                        <a:pt x="45414" y="179168"/>
                        <a:pt x="48496" y="179828"/>
                      </a:cubicBezTo>
                      <a:cubicBezTo>
                        <a:pt x="49267" y="179993"/>
                        <a:pt x="50037" y="180158"/>
                        <a:pt x="50863" y="180323"/>
                      </a:cubicBezTo>
                      <a:cubicBezTo>
                        <a:pt x="53615" y="180873"/>
                        <a:pt x="56477" y="181424"/>
                        <a:pt x="59504" y="181974"/>
                      </a:cubicBezTo>
                      <a:cubicBezTo>
                        <a:pt x="60384" y="182139"/>
                        <a:pt x="61320" y="182304"/>
                        <a:pt x="62256" y="182469"/>
                      </a:cubicBezTo>
                      <a:cubicBezTo>
                        <a:pt x="65062" y="182964"/>
                        <a:pt x="67924" y="183404"/>
                        <a:pt x="70951" y="183899"/>
                      </a:cubicBezTo>
                      <a:cubicBezTo>
                        <a:pt x="71722" y="184009"/>
                        <a:pt x="72437" y="184119"/>
                        <a:pt x="73208" y="184229"/>
                      </a:cubicBezTo>
                      <a:cubicBezTo>
                        <a:pt x="76015" y="184669"/>
                        <a:pt x="78932" y="185054"/>
                        <a:pt x="81904" y="185494"/>
                      </a:cubicBezTo>
                      <a:cubicBezTo>
                        <a:pt x="82784" y="185604"/>
                        <a:pt x="83720" y="185714"/>
                        <a:pt x="84601" y="185879"/>
                      </a:cubicBezTo>
                      <a:cubicBezTo>
                        <a:pt x="87408" y="186264"/>
                        <a:pt x="90324" y="186650"/>
                        <a:pt x="93296" y="187035"/>
                      </a:cubicBezTo>
                      <a:cubicBezTo>
                        <a:pt x="94122" y="187145"/>
                        <a:pt x="94893" y="187255"/>
                        <a:pt x="95718" y="187310"/>
                      </a:cubicBezTo>
                      <a:cubicBezTo>
                        <a:pt x="97699" y="187530"/>
                        <a:pt x="99736" y="187805"/>
                        <a:pt x="101827" y="188025"/>
                      </a:cubicBezTo>
                      <a:cubicBezTo>
                        <a:pt x="102708" y="188135"/>
                        <a:pt x="103588" y="188245"/>
                        <a:pt x="104469" y="188355"/>
                      </a:cubicBezTo>
                      <a:cubicBezTo>
                        <a:pt x="105240" y="188465"/>
                        <a:pt x="106010" y="188520"/>
                        <a:pt x="106726" y="188630"/>
                      </a:cubicBezTo>
                      <a:cubicBezTo>
                        <a:pt x="109587" y="188960"/>
                        <a:pt x="112504" y="189290"/>
                        <a:pt x="115476" y="189565"/>
                      </a:cubicBezTo>
                      <a:cubicBezTo>
                        <a:pt x="115587" y="189565"/>
                        <a:pt x="115697" y="189565"/>
                        <a:pt x="115807" y="189565"/>
                      </a:cubicBezTo>
                      <a:cubicBezTo>
                        <a:pt x="116357" y="189565"/>
                        <a:pt x="116852" y="189675"/>
                        <a:pt x="117403" y="189730"/>
                      </a:cubicBezTo>
                      <a:cubicBezTo>
                        <a:pt x="120265" y="190005"/>
                        <a:pt x="123182" y="190335"/>
                        <a:pt x="126154" y="190610"/>
                      </a:cubicBezTo>
                      <a:cubicBezTo>
                        <a:pt x="126704" y="190610"/>
                        <a:pt x="127254" y="190720"/>
                        <a:pt x="127805" y="190775"/>
                      </a:cubicBezTo>
                      <a:cubicBezTo>
                        <a:pt x="130667" y="191050"/>
                        <a:pt x="133639" y="191325"/>
                        <a:pt x="136611" y="191600"/>
                      </a:cubicBezTo>
                      <a:cubicBezTo>
                        <a:pt x="137216" y="191656"/>
                        <a:pt x="137876" y="191711"/>
                        <a:pt x="138482" y="191765"/>
                      </a:cubicBezTo>
                      <a:cubicBezTo>
                        <a:pt x="141399" y="192041"/>
                        <a:pt x="144316" y="192261"/>
                        <a:pt x="147288" y="192536"/>
                      </a:cubicBezTo>
                      <a:cubicBezTo>
                        <a:pt x="160277" y="193581"/>
                        <a:pt x="173981" y="194571"/>
                        <a:pt x="188400" y="195506"/>
                      </a:cubicBezTo>
                      <a:cubicBezTo>
                        <a:pt x="215754" y="197212"/>
                        <a:pt x="245584" y="198587"/>
                        <a:pt x="277285" y="199577"/>
                      </a:cubicBezTo>
                      <a:cubicBezTo>
                        <a:pt x="315371" y="200787"/>
                        <a:pt x="356153" y="201447"/>
                        <a:pt x="398532" y="201447"/>
                      </a:cubicBezTo>
                      <a:cubicBezTo>
                        <a:pt x="440910" y="201447"/>
                        <a:pt x="484555" y="200732"/>
                        <a:pt x="523796" y="199467"/>
                      </a:cubicBezTo>
                      <a:cubicBezTo>
                        <a:pt x="555553" y="198422"/>
                        <a:pt x="585383" y="197046"/>
                        <a:pt x="612626" y="195286"/>
                      </a:cubicBezTo>
                      <a:cubicBezTo>
                        <a:pt x="627486" y="194351"/>
                        <a:pt x="641575" y="193306"/>
                        <a:pt x="654839" y="192151"/>
                      </a:cubicBezTo>
                      <a:cubicBezTo>
                        <a:pt x="657811" y="191876"/>
                        <a:pt x="660783" y="191656"/>
                        <a:pt x="663645" y="191380"/>
                      </a:cubicBezTo>
                      <a:cubicBezTo>
                        <a:pt x="664306" y="191325"/>
                        <a:pt x="664911" y="191270"/>
                        <a:pt x="665572" y="191215"/>
                      </a:cubicBezTo>
                      <a:cubicBezTo>
                        <a:pt x="668544" y="190940"/>
                        <a:pt x="671461" y="190665"/>
                        <a:pt x="674322" y="190390"/>
                      </a:cubicBezTo>
                      <a:cubicBezTo>
                        <a:pt x="674873" y="190390"/>
                        <a:pt x="675423" y="190280"/>
                        <a:pt x="675974" y="190225"/>
                      </a:cubicBezTo>
                      <a:cubicBezTo>
                        <a:pt x="678946" y="189950"/>
                        <a:pt x="681863" y="189620"/>
                        <a:pt x="684724" y="189345"/>
                      </a:cubicBezTo>
                      <a:cubicBezTo>
                        <a:pt x="685385" y="189290"/>
                        <a:pt x="685990" y="189180"/>
                        <a:pt x="686651" y="189125"/>
                      </a:cubicBezTo>
                      <a:cubicBezTo>
                        <a:pt x="688082" y="188960"/>
                        <a:pt x="689458" y="188795"/>
                        <a:pt x="690889" y="188685"/>
                      </a:cubicBezTo>
                      <a:cubicBezTo>
                        <a:pt x="692430" y="188520"/>
                        <a:pt x="693916" y="188355"/>
                        <a:pt x="695402" y="188190"/>
                      </a:cubicBezTo>
                      <a:cubicBezTo>
                        <a:pt x="696172" y="188080"/>
                        <a:pt x="696943" y="188025"/>
                        <a:pt x="697658" y="187915"/>
                      </a:cubicBezTo>
                      <a:cubicBezTo>
                        <a:pt x="700135" y="187640"/>
                        <a:pt x="702501" y="187310"/>
                        <a:pt x="704868" y="187035"/>
                      </a:cubicBezTo>
                      <a:cubicBezTo>
                        <a:pt x="705363" y="186980"/>
                        <a:pt x="705859" y="186925"/>
                        <a:pt x="706354" y="186870"/>
                      </a:cubicBezTo>
                      <a:cubicBezTo>
                        <a:pt x="707180" y="186760"/>
                        <a:pt x="707950" y="186650"/>
                        <a:pt x="708776" y="186540"/>
                      </a:cubicBezTo>
                      <a:cubicBezTo>
                        <a:pt x="711748" y="186155"/>
                        <a:pt x="714665" y="185769"/>
                        <a:pt x="717472" y="185329"/>
                      </a:cubicBezTo>
                      <a:cubicBezTo>
                        <a:pt x="718407" y="185219"/>
                        <a:pt x="719288" y="185054"/>
                        <a:pt x="720168" y="184944"/>
                      </a:cubicBezTo>
                      <a:cubicBezTo>
                        <a:pt x="723140" y="184504"/>
                        <a:pt x="726057" y="184064"/>
                        <a:pt x="728864" y="183624"/>
                      </a:cubicBezTo>
                      <a:cubicBezTo>
                        <a:pt x="729635" y="183514"/>
                        <a:pt x="730350" y="183349"/>
                        <a:pt x="731121" y="183239"/>
                      </a:cubicBezTo>
                      <a:cubicBezTo>
                        <a:pt x="734148" y="182744"/>
                        <a:pt x="737065" y="182249"/>
                        <a:pt x="739817" y="181699"/>
                      </a:cubicBezTo>
                      <a:cubicBezTo>
                        <a:pt x="740752" y="181534"/>
                        <a:pt x="741688" y="181369"/>
                        <a:pt x="742568" y="181204"/>
                      </a:cubicBezTo>
                      <a:cubicBezTo>
                        <a:pt x="745650" y="180598"/>
                        <a:pt x="748512" y="179993"/>
                        <a:pt x="751209" y="179388"/>
                      </a:cubicBezTo>
                      <a:cubicBezTo>
                        <a:pt x="752035" y="179223"/>
                        <a:pt x="752805" y="179058"/>
                        <a:pt x="753521" y="178838"/>
                      </a:cubicBezTo>
                      <a:cubicBezTo>
                        <a:pt x="756658" y="178068"/>
                        <a:pt x="759520" y="177353"/>
                        <a:pt x="762162" y="176583"/>
                      </a:cubicBezTo>
                      <a:cubicBezTo>
                        <a:pt x="773884" y="173117"/>
                        <a:pt x="780214" y="169486"/>
                        <a:pt x="780214" y="165691"/>
                      </a:cubicBezTo>
                      <a:cubicBezTo>
                        <a:pt x="780214" y="162830"/>
                        <a:pt x="776581" y="160025"/>
                        <a:pt x="769702" y="157329"/>
                      </a:cubicBezTo>
                      <a:lnTo>
                        <a:pt x="769702" y="131419"/>
                      </a:lnTo>
                      <a:cubicBezTo>
                        <a:pt x="769702" y="129989"/>
                        <a:pt x="766675" y="128614"/>
                        <a:pt x="761391" y="127459"/>
                      </a:cubicBezTo>
                      <a:cubicBezTo>
                        <a:pt x="761391" y="126138"/>
                        <a:pt x="761501" y="124763"/>
                        <a:pt x="761556" y="123498"/>
                      </a:cubicBezTo>
                      <a:cubicBezTo>
                        <a:pt x="761996" y="114531"/>
                        <a:pt x="762437" y="106115"/>
                        <a:pt x="758144" y="99788"/>
                      </a:cubicBezTo>
                      <a:cubicBezTo>
                        <a:pt x="754842" y="94948"/>
                        <a:pt x="750879" y="91977"/>
                        <a:pt x="747412" y="89392"/>
                      </a:cubicBezTo>
                      <a:cubicBezTo>
                        <a:pt x="742348" y="85651"/>
                        <a:pt x="739321" y="83395"/>
                        <a:pt x="739321" y="76904"/>
                      </a:cubicBezTo>
                      <a:cubicBezTo>
                        <a:pt x="739321" y="65902"/>
                        <a:pt x="744550" y="62437"/>
                        <a:pt x="763923" y="55395"/>
                      </a:cubicBezTo>
                      <a:cubicBezTo>
                        <a:pt x="766895" y="54295"/>
                        <a:pt x="770032" y="53305"/>
                        <a:pt x="773059" y="52370"/>
                      </a:cubicBezTo>
                      <a:cubicBezTo>
                        <a:pt x="786488" y="48134"/>
                        <a:pt x="801733" y="43348"/>
                        <a:pt x="802174" y="27890"/>
                      </a:cubicBezTo>
                      <a:cubicBezTo>
                        <a:pt x="802559" y="14963"/>
                        <a:pt x="790010" y="8307"/>
                        <a:pt x="779994" y="2916"/>
                      </a:cubicBezTo>
                      <a:close/>
                      <a:moveTo>
                        <a:pt x="771298" y="26295"/>
                      </a:moveTo>
                      <a:cubicBezTo>
                        <a:pt x="771188" y="29485"/>
                        <a:pt x="770032" y="31906"/>
                        <a:pt x="767885" y="33941"/>
                      </a:cubicBezTo>
                      <a:cubicBezTo>
                        <a:pt x="768601" y="32016"/>
                        <a:pt x="769041" y="29871"/>
                        <a:pt x="769096" y="27450"/>
                      </a:cubicBezTo>
                      <a:cubicBezTo>
                        <a:pt x="769206" y="23379"/>
                        <a:pt x="768050" y="19969"/>
                        <a:pt x="766124" y="16998"/>
                      </a:cubicBezTo>
                      <a:cubicBezTo>
                        <a:pt x="769316" y="19694"/>
                        <a:pt x="771408" y="22664"/>
                        <a:pt x="771298" y="26350"/>
                      </a:cubicBezTo>
                      <a:close/>
                      <a:moveTo>
                        <a:pt x="717196" y="123388"/>
                      </a:moveTo>
                      <a:cubicBezTo>
                        <a:pt x="717196" y="123388"/>
                        <a:pt x="717196" y="122838"/>
                        <a:pt x="717196" y="122563"/>
                      </a:cubicBezTo>
                      <a:cubicBezTo>
                        <a:pt x="717582" y="114421"/>
                        <a:pt x="717967" y="106720"/>
                        <a:pt x="714830" y="100669"/>
                      </a:cubicBezTo>
                      <a:cubicBezTo>
                        <a:pt x="715875" y="101714"/>
                        <a:pt x="716866" y="102869"/>
                        <a:pt x="717802" y="104189"/>
                      </a:cubicBezTo>
                      <a:cubicBezTo>
                        <a:pt x="720443" y="108095"/>
                        <a:pt x="720113" y="114806"/>
                        <a:pt x="719728" y="122563"/>
                      </a:cubicBezTo>
                      <a:cubicBezTo>
                        <a:pt x="719728" y="122838"/>
                        <a:pt x="719728" y="123113"/>
                        <a:pt x="719728" y="123443"/>
                      </a:cubicBezTo>
                      <a:cubicBezTo>
                        <a:pt x="718902" y="123443"/>
                        <a:pt x="718022" y="123443"/>
                        <a:pt x="717196" y="123388"/>
                      </a:cubicBezTo>
                      <a:close/>
                      <a:moveTo>
                        <a:pt x="706024" y="123278"/>
                      </a:moveTo>
                      <a:lnTo>
                        <a:pt x="705804" y="123278"/>
                      </a:lnTo>
                      <a:cubicBezTo>
                        <a:pt x="705804" y="122893"/>
                        <a:pt x="705804" y="122508"/>
                        <a:pt x="705804" y="122178"/>
                      </a:cubicBezTo>
                      <a:cubicBezTo>
                        <a:pt x="706244" y="114036"/>
                        <a:pt x="706629" y="106280"/>
                        <a:pt x="703437" y="100229"/>
                      </a:cubicBezTo>
                      <a:cubicBezTo>
                        <a:pt x="704538" y="101274"/>
                        <a:pt x="705528" y="102484"/>
                        <a:pt x="706464" y="103859"/>
                      </a:cubicBezTo>
                      <a:cubicBezTo>
                        <a:pt x="709106" y="107765"/>
                        <a:pt x="708776" y="114476"/>
                        <a:pt x="708390" y="122233"/>
                      </a:cubicBezTo>
                      <a:cubicBezTo>
                        <a:pt x="708390" y="122618"/>
                        <a:pt x="708390" y="123003"/>
                        <a:pt x="708390" y="123333"/>
                      </a:cubicBezTo>
                      <a:cubicBezTo>
                        <a:pt x="707620" y="123333"/>
                        <a:pt x="706794" y="123333"/>
                        <a:pt x="706024" y="123333"/>
                      </a:cubicBezTo>
                      <a:close/>
                      <a:moveTo>
                        <a:pt x="694521" y="123388"/>
                      </a:moveTo>
                      <a:lnTo>
                        <a:pt x="694521" y="123388"/>
                      </a:lnTo>
                      <a:cubicBezTo>
                        <a:pt x="694961" y="114366"/>
                        <a:pt x="695402" y="105950"/>
                        <a:pt x="691109" y="99623"/>
                      </a:cubicBezTo>
                      <a:cubicBezTo>
                        <a:pt x="690558" y="98798"/>
                        <a:pt x="690008" y="98083"/>
                        <a:pt x="689403" y="97368"/>
                      </a:cubicBezTo>
                      <a:cubicBezTo>
                        <a:pt x="691494" y="99018"/>
                        <a:pt x="693475" y="100944"/>
                        <a:pt x="695182" y="103419"/>
                      </a:cubicBezTo>
                      <a:cubicBezTo>
                        <a:pt x="697823" y="107325"/>
                        <a:pt x="697493" y="114036"/>
                        <a:pt x="697108" y="121793"/>
                      </a:cubicBezTo>
                      <a:cubicBezTo>
                        <a:pt x="697108" y="122343"/>
                        <a:pt x="697108" y="122893"/>
                        <a:pt x="697053" y="123443"/>
                      </a:cubicBezTo>
                      <a:cubicBezTo>
                        <a:pt x="696227" y="123443"/>
                        <a:pt x="695402" y="123443"/>
                        <a:pt x="694576" y="123443"/>
                      </a:cubicBezTo>
                      <a:close/>
                      <a:moveTo>
                        <a:pt x="683514" y="123773"/>
                      </a:moveTo>
                      <a:cubicBezTo>
                        <a:pt x="683514" y="123388"/>
                        <a:pt x="683514" y="123003"/>
                        <a:pt x="683569" y="122618"/>
                      </a:cubicBezTo>
                      <a:cubicBezTo>
                        <a:pt x="683954" y="115026"/>
                        <a:pt x="684284" y="107820"/>
                        <a:pt x="681807" y="101989"/>
                      </a:cubicBezTo>
                      <a:cubicBezTo>
                        <a:pt x="682523" y="102759"/>
                        <a:pt x="683238" y="103639"/>
                        <a:pt x="683844" y="104574"/>
                      </a:cubicBezTo>
                      <a:cubicBezTo>
                        <a:pt x="686486" y="108480"/>
                        <a:pt x="686155" y="115191"/>
                        <a:pt x="685770" y="122948"/>
                      </a:cubicBezTo>
                      <a:cubicBezTo>
                        <a:pt x="685770" y="123223"/>
                        <a:pt x="685770" y="123498"/>
                        <a:pt x="685770" y="123718"/>
                      </a:cubicBezTo>
                      <a:cubicBezTo>
                        <a:pt x="685000" y="123718"/>
                        <a:pt x="684284" y="123773"/>
                        <a:pt x="683569" y="123828"/>
                      </a:cubicBezTo>
                      <a:close/>
                      <a:moveTo>
                        <a:pt x="672286" y="76739"/>
                      </a:moveTo>
                      <a:cubicBezTo>
                        <a:pt x="672286" y="71568"/>
                        <a:pt x="673442" y="68103"/>
                        <a:pt x="676634" y="65077"/>
                      </a:cubicBezTo>
                      <a:cubicBezTo>
                        <a:pt x="675478" y="67993"/>
                        <a:pt x="674818" y="71458"/>
                        <a:pt x="674818" y="75529"/>
                      </a:cubicBezTo>
                      <a:cubicBezTo>
                        <a:pt x="674818" y="81030"/>
                        <a:pt x="676359" y="84881"/>
                        <a:pt x="678615" y="87906"/>
                      </a:cubicBezTo>
                      <a:cubicBezTo>
                        <a:pt x="674598" y="84881"/>
                        <a:pt x="672231" y="82405"/>
                        <a:pt x="672231" y="76684"/>
                      </a:cubicBezTo>
                      <a:close/>
                      <a:moveTo>
                        <a:pt x="683624" y="75584"/>
                      </a:moveTo>
                      <a:cubicBezTo>
                        <a:pt x="683624" y="69753"/>
                        <a:pt x="685110" y="66067"/>
                        <a:pt x="689348" y="62822"/>
                      </a:cubicBezTo>
                      <a:cubicBezTo>
                        <a:pt x="687311" y="66287"/>
                        <a:pt x="686210" y="70578"/>
                        <a:pt x="686210" y="76024"/>
                      </a:cubicBezTo>
                      <a:cubicBezTo>
                        <a:pt x="686210" y="79820"/>
                        <a:pt x="686926" y="82790"/>
                        <a:pt x="688137" y="85321"/>
                      </a:cubicBezTo>
                      <a:cubicBezTo>
                        <a:pt x="685275" y="82845"/>
                        <a:pt x="683624" y="80370"/>
                        <a:pt x="683624" y="75584"/>
                      </a:cubicBezTo>
                      <a:close/>
                      <a:moveTo>
                        <a:pt x="699364" y="85706"/>
                      </a:moveTo>
                      <a:cubicBezTo>
                        <a:pt x="696557" y="83285"/>
                        <a:pt x="694961" y="80755"/>
                        <a:pt x="694961" y="76024"/>
                      </a:cubicBezTo>
                      <a:cubicBezTo>
                        <a:pt x="694961" y="70248"/>
                        <a:pt x="696392" y="66562"/>
                        <a:pt x="700575" y="63317"/>
                      </a:cubicBezTo>
                      <a:cubicBezTo>
                        <a:pt x="698539" y="66782"/>
                        <a:pt x="697493" y="71018"/>
                        <a:pt x="697493" y="76464"/>
                      </a:cubicBezTo>
                      <a:cubicBezTo>
                        <a:pt x="697493" y="80205"/>
                        <a:pt x="698209" y="83175"/>
                        <a:pt x="699419" y="85706"/>
                      </a:cubicBezTo>
                      <a:close/>
                      <a:moveTo>
                        <a:pt x="664966" y="84991"/>
                      </a:moveTo>
                      <a:cubicBezTo>
                        <a:pt x="662655" y="82735"/>
                        <a:pt x="661334" y="80315"/>
                        <a:pt x="661334" y="76024"/>
                      </a:cubicBezTo>
                      <a:cubicBezTo>
                        <a:pt x="661334" y="70413"/>
                        <a:pt x="662710" y="66727"/>
                        <a:pt x="666672" y="63537"/>
                      </a:cubicBezTo>
                      <a:cubicBezTo>
                        <a:pt x="664636" y="67057"/>
                        <a:pt x="663535" y="71293"/>
                        <a:pt x="663535" y="76739"/>
                      </a:cubicBezTo>
                      <a:cubicBezTo>
                        <a:pt x="663535" y="79985"/>
                        <a:pt x="664086" y="82680"/>
                        <a:pt x="665021" y="84991"/>
                      </a:cubicBezTo>
                      <a:close/>
                      <a:moveTo>
                        <a:pt x="669920" y="100284"/>
                      </a:moveTo>
                      <a:cubicBezTo>
                        <a:pt x="670965" y="101329"/>
                        <a:pt x="671956" y="102484"/>
                        <a:pt x="672891" y="103804"/>
                      </a:cubicBezTo>
                      <a:cubicBezTo>
                        <a:pt x="675093" y="107105"/>
                        <a:pt x="675203" y="112386"/>
                        <a:pt x="674983" y="118602"/>
                      </a:cubicBezTo>
                      <a:lnTo>
                        <a:pt x="672561" y="112716"/>
                      </a:lnTo>
                      <a:cubicBezTo>
                        <a:pt x="672451" y="108150"/>
                        <a:pt x="671846" y="103914"/>
                        <a:pt x="669975" y="100284"/>
                      </a:cubicBezTo>
                      <a:close/>
                      <a:moveTo>
                        <a:pt x="711362" y="86696"/>
                      </a:moveTo>
                      <a:cubicBezTo>
                        <a:pt x="708115" y="84056"/>
                        <a:pt x="706244" y="81580"/>
                        <a:pt x="706244" y="76464"/>
                      </a:cubicBezTo>
                      <a:cubicBezTo>
                        <a:pt x="706244" y="71348"/>
                        <a:pt x="707290" y="68158"/>
                        <a:pt x="710207" y="65242"/>
                      </a:cubicBezTo>
                      <a:cubicBezTo>
                        <a:pt x="709051" y="68158"/>
                        <a:pt x="708445" y="71513"/>
                        <a:pt x="708445" y="75584"/>
                      </a:cubicBezTo>
                      <a:cubicBezTo>
                        <a:pt x="708445" y="80315"/>
                        <a:pt x="709601" y="83891"/>
                        <a:pt x="711362" y="86696"/>
                      </a:cubicBezTo>
                      <a:close/>
                      <a:moveTo>
                        <a:pt x="655610" y="62877"/>
                      </a:moveTo>
                      <a:cubicBezTo>
                        <a:pt x="654784" y="64252"/>
                        <a:pt x="654179" y="65737"/>
                        <a:pt x="653684" y="67332"/>
                      </a:cubicBezTo>
                      <a:lnTo>
                        <a:pt x="652913" y="65462"/>
                      </a:lnTo>
                      <a:cubicBezTo>
                        <a:pt x="653629" y="64527"/>
                        <a:pt x="654564" y="63647"/>
                        <a:pt x="655610" y="62822"/>
                      </a:cubicBezTo>
                      <a:close/>
                      <a:moveTo>
                        <a:pt x="728479" y="123828"/>
                      </a:moveTo>
                      <a:cubicBezTo>
                        <a:pt x="728479" y="123828"/>
                        <a:pt x="728479" y="123333"/>
                        <a:pt x="728479" y="123058"/>
                      </a:cubicBezTo>
                      <a:cubicBezTo>
                        <a:pt x="728919" y="114091"/>
                        <a:pt x="729359" y="105675"/>
                        <a:pt x="725067" y="99348"/>
                      </a:cubicBezTo>
                      <a:cubicBezTo>
                        <a:pt x="724957" y="99183"/>
                        <a:pt x="724791" y="98963"/>
                        <a:pt x="724681" y="98798"/>
                      </a:cubicBezTo>
                      <a:cubicBezTo>
                        <a:pt x="726167" y="100119"/>
                        <a:pt x="727543" y="101604"/>
                        <a:pt x="728809" y="103419"/>
                      </a:cubicBezTo>
                      <a:cubicBezTo>
                        <a:pt x="731451" y="107325"/>
                        <a:pt x="731121" y="114036"/>
                        <a:pt x="730735" y="121793"/>
                      </a:cubicBezTo>
                      <a:cubicBezTo>
                        <a:pt x="730735" y="122508"/>
                        <a:pt x="730680" y="123223"/>
                        <a:pt x="730625" y="123938"/>
                      </a:cubicBezTo>
                      <a:cubicBezTo>
                        <a:pt x="729910" y="123938"/>
                        <a:pt x="729194" y="123883"/>
                        <a:pt x="728479" y="123828"/>
                      </a:cubicBezTo>
                      <a:close/>
                      <a:moveTo>
                        <a:pt x="721709" y="85321"/>
                      </a:moveTo>
                      <a:cubicBezTo>
                        <a:pt x="718847" y="82900"/>
                        <a:pt x="717251" y="80370"/>
                        <a:pt x="717251" y="75639"/>
                      </a:cubicBezTo>
                      <a:cubicBezTo>
                        <a:pt x="717251" y="69808"/>
                        <a:pt x="718737" y="66122"/>
                        <a:pt x="722975" y="62877"/>
                      </a:cubicBezTo>
                      <a:cubicBezTo>
                        <a:pt x="720939" y="66342"/>
                        <a:pt x="719838" y="70633"/>
                        <a:pt x="719838" y="76079"/>
                      </a:cubicBezTo>
                      <a:cubicBezTo>
                        <a:pt x="719838" y="79820"/>
                        <a:pt x="720554" y="82845"/>
                        <a:pt x="721764" y="85321"/>
                      </a:cubicBezTo>
                      <a:close/>
                      <a:moveTo>
                        <a:pt x="760345" y="27230"/>
                      </a:moveTo>
                      <a:cubicBezTo>
                        <a:pt x="760235" y="31136"/>
                        <a:pt x="758474" y="33886"/>
                        <a:pt x="755337" y="36197"/>
                      </a:cubicBezTo>
                      <a:cubicBezTo>
                        <a:pt x="756823" y="33666"/>
                        <a:pt x="757704" y="30641"/>
                        <a:pt x="757814" y="27065"/>
                      </a:cubicBezTo>
                      <a:cubicBezTo>
                        <a:pt x="757924" y="23929"/>
                        <a:pt x="757208" y="21124"/>
                        <a:pt x="755997" y="18648"/>
                      </a:cubicBezTo>
                      <a:cubicBezTo>
                        <a:pt x="758694" y="21124"/>
                        <a:pt x="760455" y="23929"/>
                        <a:pt x="760345" y="27230"/>
                      </a:cubicBezTo>
                      <a:close/>
                      <a:moveTo>
                        <a:pt x="749063" y="26790"/>
                      </a:moveTo>
                      <a:cubicBezTo>
                        <a:pt x="748953" y="30696"/>
                        <a:pt x="747191" y="33501"/>
                        <a:pt x="743999" y="35812"/>
                      </a:cubicBezTo>
                      <a:cubicBezTo>
                        <a:pt x="745485" y="33226"/>
                        <a:pt x="746421" y="30201"/>
                        <a:pt x="746476" y="26625"/>
                      </a:cubicBezTo>
                      <a:cubicBezTo>
                        <a:pt x="746586" y="23434"/>
                        <a:pt x="745871" y="20629"/>
                        <a:pt x="744605" y="18153"/>
                      </a:cubicBezTo>
                      <a:cubicBezTo>
                        <a:pt x="747357" y="20684"/>
                        <a:pt x="749118" y="23489"/>
                        <a:pt x="749008" y="26845"/>
                      </a:cubicBezTo>
                      <a:close/>
                      <a:moveTo>
                        <a:pt x="737725" y="26350"/>
                      </a:moveTo>
                      <a:cubicBezTo>
                        <a:pt x="737615" y="29706"/>
                        <a:pt x="736294" y="32291"/>
                        <a:pt x="733873" y="34381"/>
                      </a:cubicBezTo>
                      <a:cubicBezTo>
                        <a:pt x="734643" y="32401"/>
                        <a:pt x="735083" y="30256"/>
                        <a:pt x="735138" y="27780"/>
                      </a:cubicBezTo>
                      <a:cubicBezTo>
                        <a:pt x="735248" y="23104"/>
                        <a:pt x="733707" y="19254"/>
                        <a:pt x="731231" y="15953"/>
                      </a:cubicBezTo>
                      <a:cubicBezTo>
                        <a:pt x="735138" y="18869"/>
                        <a:pt x="737835" y="22224"/>
                        <a:pt x="737725" y="26350"/>
                      </a:cubicBezTo>
                      <a:close/>
                      <a:moveTo>
                        <a:pt x="726387" y="27505"/>
                      </a:moveTo>
                      <a:cubicBezTo>
                        <a:pt x="726277" y="31246"/>
                        <a:pt x="724626" y="33996"/>
                        <a:pt x="721654" y="36252"/>
                      </a:cubicBezTo>
                      <a:cubicBezTo>
                        <a:pt x="723140" y="33666"/>
                        <a:pt x="724076" y="30641"/>
                        <a:pt x="724186" y="27010"/>
                      </a:cubicBezTo>
                      <a:cubicBezTo>
                        <a:pt x="724296" y="24314"/>
                        <a:pt x="723801" y="21894"/>
                        <a:pt x="722865" y="19694"/>
                      </a:cubicBezTo>
                      <a:cubicBezTo>
                        <a:pt x="725122" y="21949"/>
                        <a:pt x="726443" y="24535"/>
                        <a:pt x="726387" y="27450"/>
                      </a:cubicBezTo>
                      <a:close/>
                      <a:moveTo>
                        <a:pt x="715435" y="26790"/>
                      </a:moveTo>
                      <a:cubicBezTo>
                        <a:pt x="715325" y="30696"/>
                        <a:pt x="713564" y="33446"/>
                        <a:pt x="710427" y="35757"/>
                      </a:cubicBezTo>
                      <a:cubicBezTo>
                        <a:pt x="711913" y="33171"/>
                        <a:pt x="712793" y="30201"/>
                        <a:pt x="712903" y="26625"/>
                      </a:cubicBezTo>
                      <a:cubicBezTo>
                        <a:pt x="713013" y="23489"/>
                        <a:pt x="712298" y="20684"/>
                        <a:pt x="711087" y="18208"/>
                      </a:cubicBezTo>
                      <a:cubicBezTo>
                        <a:pt x="713784" y="20684"/>
                        <a:pt x="715490" y="23489"/>
                        <a:pt x="715435" y="26790"/>
                      </a:cubicBezTo>
                      <a:close/>
                      <a:moveTo>
                        <a:pt x="698649" y="16778"/>
                      </a:moveTo>
                      <a:cubicBezTo>
                        <a:pt x="702006" y="19529"/>
                        <a:pt x="704208" y="22609"/>
                        <a:pt x="704097" y="26350"/>
                      </a:cubicBezTo>
                      <a:cubicBezTo>
                        <a:pt x="703987" y="30311"/>
                        <a:pt x="702171" y="33116"/>
                        <a:pt x="698924" y="35427"/>
                      </a:cubicBezTo>
                      <a:cubicBezTo>
                        <a:pt x="700300" y="32951"/>
                        <a:pt x="701126" y="30036"/>
                        <a:pt x="701236" y="26570"/>
                      </a:cubicBezTo>
                      <a:cubicBezTo>
                        <a:pt x="701346" y="22829"/>
                        <a:pt x="700355" y="19584"/>
                        <a:pt x="698649" y="16723"/>
                      </a:cubicBezTo>
                      <a:close/>
                      <a:moveTo>
                        <a:pt x="739431" y="124543"/>
                      </a:moveTo>
                      <a:cubicBezTo>
                        <a:pt x="739431" y="123773"/>
                        <a:pt x="739486" y="123003"/>
                        <a:pt x="739541" y="122288"/>
                      </a:cubicBezTo>
                      <a:cubicBezTo>
                        <a:pt x="739927" y="114146"/>
                        <a:pt x="740312" y="106445"/>
                        <a:pt x="737175" y="100339"/>
                      </a:cubicBezTo>
                      <a:cubicBezTo>
                        <a:pt x="738276" y="101384"/>
                        <a:pt x="739266" y="102594"/>
                        <a:pt x="740202" y="103969"/>
                      </a:cubicBezTo>
                      <a:cubicBezTo>
                        <a:pt x="742844" y="107875"/>
                        <a:pt x="742513" y="114586"/>
                        <a:pt x="742128" y="122343"/>
                      </a:cubicBezTo>
                      <a:cubicBezTo>
                        <a:pt x="742128" y="123168"/>
                        <a:pt x="742018" y="123993"/>
                        <a:pt x="742018" y="124818"/>
                      </a:cubicBezTo>
                      <a:cubicBezTo>
                        <a:pt x="741192" y="124763"/>
                        <a:pt x="740312" y="124653"/>
                        <a:pt x="739431" y="124598"/>
                      </a:cubicBezTo>
                      <a:close/>
                      <a:moveTo>
                        <a:pt x="732276" y="85046"/>
                      </a:moveTo>
                      <a:cubicBezTo>
                        <a:pt x="729910" y="82845"/>
                        <a:pt x="728589" y="80370"/>
                        <a:pt x="728589" y="76079"/>
                      </a:cubicBezTo>
                      <a:cubicBezTo>
                        <a:pt x="728589" y="70413"/>
                        <a:pt x="729965" y="66782"/>
                        <a:pt x="733928" y="63592"/>
                      </a:cubicBezTo>
                      <a:cubicBezTo>
                        <a:pt x="731891" y="67112"/>
                        <a:pt x="730790" y="71348"/>
                        <a:pt x="730790" y="76849"/>
                      </a:cubicBezTo>
                      <a:cubicBezTo>
                        <a:pt x="730790" y="80095"/>
                        <a:pt x="731341" y="82790"/>
                        <a:pt x="732276" y="85101"/>
                      </a:cubicBezTo>
                      <a:close/>
                      <a:moveTo>
                        <a:pt x="777627" y="35812"/>
                      </a:moveTo>
                      <a:cubicBezTo>
                        <a:pt x="779113" y="33226"/>
                        <a:pt x="780049" y="30201"/>
                        <a:pt x="780104" y="26625"/>
                      </a:cubicBezTo>
                      <a:cubicBezTo>
                        <a:pt x="780214" y="23434"/>
                        <a:pt x="779498" y="20629"/>
                        <a:pt x="778287" y="18153"/>
                      </a:cubicBezTo>
                      <a:cubicBezTo>
                        <a:pt x="781039" y="20684"/>
                        <a:pt x="782800" y="23489"/>
                        <a:pt x="782690" y="26790"/>
                      </a:cubicBezTo>
                      <a:cubicBezTo>
                        <a:pt x="782580" y="30696"/>
                        <a:pt x="780819" y="33501"/>
                        <a:pt x="777627" y="35812"/>
                      </a:cubicBezTo>
                      <a:close/>
                      <a:moveTo>
                        <a:pt x="638383" y="75639"/>
                      </a:moveTo>
                      <a:cubicBezTo>
                        <a:pt x="638383" y="72614"/>
                        <a:pt x="638769" y="70193"/>
                        <a:pt x="639759" y="68048"/>
                      </a:cubicBezTo>
                      <a:lnTo>
                        <a:pt x="641465" y="72118"/>
                      </a:lnTo>
                      <a:cubicBezTo>
                        <a:pt x="641355" y="73219"/>
                        <a:pt x="641300" y="74374"/>
                        <a:pt x="641300" y="75639"/>
                      </a:cubicBezTo>
                      <a:cubicBezTo>
                        <a:pt x="641300" y="80040"/>
                        <a:pt x="642291" y="83450"/>
                        <a:pt x="643887" y="86201"/>
                      </a:cubicBezTo>
                      <a:cubicBezTo>
                        <a:pt x="640420" y="83450"/>
                        <a:pt x="638438" y="80975"/>
                        <a:pt x="638438" y="75639"/>
                      </a:cubicBezTo>
                      <a:close/>
                      <a:moveTo>
                        <a:pt x="660618" y="122233"/>
                      </a:moveTo>
                      <a:cubicBezTo>
                        <a:pt x="660673" y="121077"/>
                        <a:pt x="660728" y="119977"/>
                        <a:pt x="660783" y="118822"/>
                      </a:cubicBezTo>
                      <a:lnTo>
                        <a:pt x="663370" y="125038"/>
                      </a:lnTo>
                      <a:cubicBezTo>
                        <a:pt x="663370" y="125038"/>
                        <a:pt x="663370" y="125258"/>
                        <a:pt x="663370" y="125368"/>
                      </a:cubicBezTo>
                      <a:cubicBezTo>
                        <a:pt x="662379" y="125478"/>
                        <a:pt x="661389" y="125588"/>
                        <a:pt x="660453" y="125698"/>
                      </a:cubicBezTo>
                      <a:cubicBezTo>
                        <a:pt x="660453" y="124543"/>
                        <a:pt x="660563" y="123333"/>
                        <a:pt x="660618" y="122178"/>
                      </a:cubicBezTo>
                      <a:close/>
                      <a:moveTo>
                        <a:pt x="24335" y="18098"/>
                      </a:moveTo>
                      <a:cubicBezTo>
                        <a:pt x="23069" y="20574"/>
                        <a:pt x="22409" y="23434"/>
                        <a:pt x="22464" y="26570"/>
                      </a:cubicBezTo>
                      <a:cubicBezTo>
                        <a:pt x="22574" y="30146"/>
                        <a:pt x="23454" y="33171"/>
                        <a:pt x="24996" y="35757"/>
                      </a:cubicBezTo>
                      <a:cubicBezTo>
                        <a:pt x="21803" y="33446"/>
                        <a:pt x="20042" y="30641"/>
                        <a:pt x="19932" y="26735"/>
                      </a:cubicBezTo>
                      <a:cubicBezTo>
                        <a:pt x="19822" y="23379"/>
                        <a:pt x="21583" y="20574"/>
                        <a:pt x="24335" y="18043"/>
                      </a:cubicBezTo>
                      <a:close/>
                      <a:moveTo>
                        <a:pt x="92196" y="35757"/>
                      </a:moveTo>
                      <a:cubicBezTo>
                        <a:pt x="89059" y="33501"/>
                        <a:pt x="87297" y="30696"/>
                        <a:pt x="87187" y="26790"/>
                      </a:cubicBezTo>
                      <a:cubicBezTo>
                        <a:pt x="87077" y="23489"/>
                        <a:pt x="88838" y="20684"/>
                        <a:pt x="91535" y="18153"/>
                      </a:cubicBezTo>
                      <a:cubicBezTo>
                        <a:pt x="90324" y="20629"/>
                        <a:pt x="89609" y="23434"/>
                        <a:pt x="89719" y="26570"/>
                      </a:cubicBezTo>
                      <a:cubicBezTo>
                        <a:pt x="89829" y="30146"/>
                        <a:pt x="90710" y="33171"/>
                        <a:pt x="92196" y="35702"/>
                      </a:cubicBezTo>
                      <a:close/>
                      <a:moveTo>
                        <a:pt x="116852" y="123773"/>
                      </a:moveTo>
                      <a:cubicBezTo>
                        <a:pt x="116852" y="123773"/>
                        <a:pt x="116852" y="123223"/>
                        <a:pt x="116852" y="123003"/>
                      </a:cubicBezTo>
                      <a:cubicBezTo>
                        <a:pt x="116467" y="115246"/>
                        <a:pt x="116137" y="108535"/>
                        <a:pt x="118779" y="104629"/>
                      </a:cubicBezTo>
                      <a:cubicBezTo>
                        <a:pt x="119439" y="103694"/>
                        <a:pt x="120100" y="102869"/>
                        <a:pt x="120815" y="102044"/>
                      </a:cubicBezTo>
                      <a:cubicBezTo>
                        <a:pt x="118338" y="107930"/>
                        <a:pt x="118669" y="115136"/>
                        <a:pt x="119054" y="122673"/>
                      </a:cubicBezTo>
                      <a:cubicBezTo>
                        <a:pt x="119054" y="123058"/>
                        <a:pt x="119054" y="123443"/>
                        <a:pt x="119109" y="123828"/>
                      </a:cubicBezTo>
                      <a:cubicBezTo>
                        <a:pt x="118393" y="123828"/>
                        <a:pt x="117623" y="123773"/>
                        <a:pt x="116907" y="123718"/>
                      </a:cubicBezTo>
                      <a:close/>
                      <a:moveTo>
                        <a:pt x="105570" y="123443"/>
                      </a:moveTo>
                      <a:cubicBezTo>
                        <a:pt x="105570" y="122893"/>
                        <a:pt x="105570" y="122343"/>
                        <a:pt x="105515" y="121793"/>
                      </a:cubicBezTo>
                      <a:cubicBezTo>
                        <a:pt x="105129" y="114036"/>
                        <a:pt x="104799" y="107325"/>
                        <a:pt x="107441" y="103419"/>
                      </a:cubicBezTo>
                      <a:cubicBezTo>
                        <a:pt x="109147" y="100944"/>
                        <a:pt x="111128" y="99073"/>
                        <a:pt x="113220" y="97368"/>
                      </a:cubicBezTo>
                      <a:cubicBezTo>
                        <a:pt x="112614" y="98083"/>
                        <a:pt x="112064" y="98853"/>
                        <a:pt x="111514" y="99623"/>
                      </a:cubicBezTo>
                      <a:cubicBezTo>
                        <a:pt x="107221" y="105950"/>
                        <a:pt x="107661" y="114421"/>
                        <a:pt x="108101" y="123333"/>
                      </a:cubicBezTo>
                      <a:lnTo>
                        <a:pt x="108101" y="123333"/>
                      </a:lnTo>
                      <a:cubicBezTo>
                        <a:pt x="107276" y="123388"/>
                        <a:pt x="106450" y="123333"/>
                        <a:pt x="105625" y="123333"/>
                      </a:cubicBezTo>
                      <a:close/>
                      <a:moveTo>
                        <a:pt x="94232" y="123388"/>
                      </a:moveTo>
                      <a:cubicBezTo>
                        <a:pt x="94232" y="123003"/>
                        <a:pt x="94232" y="122618"/>
                        <a:pt x="94232" y="122288"/>
                      </a:cubicBezTo>
                      <a:cubicBezTo>
                        <a:pt x="93847" y="114531"/>
                        <a:pt x="93517" y="107820"/>
                        <a:pt x="96158" y="103914"/>
                      </a:cubicBezTo>
                      <a:cubicBezTo>
                        <a:pt x="97094" y="102539"/>
                        <a:pt x="98140" y="101384"/>
                        <a:pt x="99185" y="100284"/>
                      </a:cubicBezTo>
                      <a:cubicBezTo>
                        <a:pt x="95993" y="106390"/>
                        <a:pt x="96379" y="114091"/>
                        <a:pt x="96764" y="122288"/>
                      </a:cubicBezTo>
                      <a:cubicBezTo>
                        <a:pt x="96764" y="122673"/>
                        <a:pt x="96764" y="123003"/>
                        <a:pt x="96764" y="123388"/>
                      </a:cubicBezTo>
                      <a:lnTo>
                        <a:pt x="96544" y="123388"/>
                      </a:lnTo>
                      <a:cubicBezTo>
                        <a:pt x="95773" y="123388"/>
                        <a:pt x="94948" y="123388"/>
                        <a:pt x="94177" y="123388"/>
                      </a:cubicBezTo>
                      <a:close/>
                      <a:moveTo>
                        <a:pt x="82894" y="123553"/>
                      </a:moveTo>
                      <a:cubicBezTo>
                        <a:pt x="82894" y="123278"/>
                        <a:pt x="82894" y="123003"/>
                        <a:pt x="82894" y="122673"/>
                      </a:cubicBezTo>
                      <a:cubicBezTo>
                        <a:pt x="82509" y="114916"/>
                        <a:pt x="82179" y="108205"/>
                        <a:pt x="84821" y="104299"/>
                      </a:cubicBezTo>
                      <a:cubicBezTo>
                        <a:pt x="85701" y="102979"/>
                        <a:pt x="86747" y="101824"/>
                        <a:pt x="87793" y="100779"/>
                      </a:cubicBezTo>
                      <a:cubicBezTo>
                        <a:pt x="84656" y="106830"/>
                        <a:pt x="85041" y="114531"/>
                        <a:pt x="85426" y="122673"/>
                      </a:cubicBezTo>
                      <a:cubicBezTo>
                        <a:pt x="85426" y="122948"/>
                        <a:pt x="85426" y="123223"/>
                        <a:pt x="85426" y="123498"/>
                      </a:cubicBezTo>
                      <a:cubicBezTo>
                        <a:pt x="84601" y="123498"/>
                        <a:pt x="83720" y="123498"/>
                        <a:pt x="82894" y="123553"/>
                      </a:cubicBezTo>
                      <a:close/>
                      <a:moveTo>
                        <a:pt x="125989" y="65187"/>
                      </a:moveTo>
                      <a:cubicBezTo>
                        <a:pt x="129181" y="68158"/>
                        <a:pt x="130336" y="71678"/>
                        <a:pt x="130336" y="76849"/>
                      </a:cubicBezTo>
                      <a:cubicBezTo>
                        <a:pt x="130336" y="82570"/>
                        <a:pt x="127970" y="85046"/>
                        <a:pt x="123952" y="88071"/>
                      </a:cubicBezTo>
                      <a:cubicBezTo>
                        <a:pt x="126209" y="85046"/>
                        <a:pt x="127750" y="81140"/>
                        <a:pt x="127750" y="75694"/>
                      </a:cubicBezTo>
                      <a:cubicBezTo>
                        <a:pt x="127750" y="71568"/>
                        <a:pt x="127144" y="68158"/>
                        <a:pt x="125933" y="65242"/>
                      </a:cubicBezTo>
                      <a:close/>
                      <a:moveTo>
                        <a:pt x="118999" y="75639"/>
                      </a:moveTo>
                      <a:cubicBezTo>
                        <a:pt x="118999" y="80425"/>
                        <a:pt x="117403" y="82900"/>
                        <a:pt x="114541" y="85321"/>
                      </a:cubicBezTo>
                      <a:cubicBezTo>
                        <a:pt x="115697" y="82845"/>
                        <a:pt x="116467" y="79820"/>
                        <a:pt x="116467" y="76079"/>
                      </a:cubicBezTo>
                      <a:cubicBezTo>
                        <a:pt x="116467" y="70633"/>
                        <a:pt x="115366" y="66342"/>
                        <a:pt x="113330" y="62877"/>
                      </a:cubicBezTo>
                      <a:cubicBezTo>
                        <a:pt x="117568" y="66122"/>
                        <a:pt x="119054" y="69863"/>
                        <a:pt x="119054" y="75639"/>
                      </a:cubicBezTo>
                      <a:close/>
                      <a:moveTo>
                        <a:pt x="102047" y="63372"/>
                      </a:moveTo>
                      <a:cubicBezTo>
                        <a:pt x="106230" y="66617"/>
                        <a:pt x="107661" y="70303"/>
                        <a:pt x="107661" y="76079"/>
                      </a:cubicBezTo>
                      <a:cubicBezTo>
                        <a:pt x="107661" y="80810"/>
                        <a:pt x="106065" y="83285"/>
                        <a:pt x="103258" y="85761"/>
                      </a:cubicBezTo>
                      <a:cubicBezTo>
                        <a:pt x="104414" y="83285"/>
                        <a:pt x="105184" y="80260"/>
                        <a:pt x="105184" y="76519"/>
                      </a:cubicBezTo>
                      <a:cubicBezTo>
                        <a:pt x="105184" y="71073"/>
                        <a:pt x="104084" y="66837"/>
                        <a:pt x="102102" y="63372"/>
                      </a:cubicBezTo>
                      <a:close/>
                      <a:moveTo>
                        <a:pt x="137656" y="85046"/>
                      </a:moveTo>
                      <a:cubicBezTo>
                        <a:pt x="138592" y="82790"/>
                        <a:pt x="139142" y="80095"/>
                        <a:pt x="139142" y="76794"/>
                      </a:cubicBezTo>
                      <a:cubicBezTo>
                        <a:pt x="139142" y="71348"/>
                        <a:pt x="138042" y="67057"/>
                        <a:pt x="136005" y="63592"/>
                      </a:cubicBezTo>
                      <a:cubicBezTo>
                        <a:pt x="139968" y="66782"/>
                        <a:pt x="141344" y="70468"/>
                        <a:pt x="141344" y="76079"/>
                      </a:cubicBezTo>
                      <a:cubicBezTo>
                        <a:pt x="141344" y="80370"/>
                        <a:pt x="140023" y="82790"/>
                        <a:pt x="137711" y="85046"/>
                      </a:cubicBezTo>
                      <a:close/>
                      <a:moveTo>
                        <a:pt x="96379" y="76519"/>
                      </a:moveTo>
                      <a:cubicBezTo>
                        <a:pt x="96379" y="81635"/>
                        <a:pt x="94507" y="84111"/>
                        <a:pt x="91260" y="86751"/>
                      </a:cubicBezTo>
                      <a:cubicBezTo>
                        <a:pt x="93021" y="83946"/>
                        <a:pt x="94177" y="80370"/>
                        <a:pt x="94177" y="75639"/>
                      </a:cubicBezTo>
                      <a:cubicBezTo>
                        <a:pt x="94177" y="71568"/>
                        <a:pt x="93572" y="68213"/>
                        <a:pt x="92416" y="65297"/>
                      </a:cubicBezTo>
                      <a:cubicBezTo>
                        <a:pt x="95333" y="68213"/>
                        <a:pt x="96379" y="71623"/>
                        <a:pt x="96379" y="76519"/>
                      </a:cubicBezTo>
                      <a:close/>
                      <a:moveTo>
                        <a:pt x="127860" y="122233"/>
                      </a:moveTo>
                      <a:cubicBezTo>
                        <a:pt x="127474" y="114476"/>
                        <a:pt x="127144" y="107765"/>
                        <a:pt x="129786" y="103859"/>
                      </a:cubicBezTo>
                      <a:cubicBezTo>
                        <a:pt x="130667" y="102539"/>
                        <a:pt x="131712" y="101384"/>
                        <a:pt x="132758" y="100339"/>
                      </a:cubicBezTo>
                      <a:cubicBezTo>
                        <a:pt x="129621" y="106390"/>
                        <a:pt x="130006" y="114091"/>
                        <a:pt x="130446" y="122233"/>
                      </a:cubicBezTo>
                      <a:cubicBezTo>
                        <a:pt x="130446" y="122233"/>
                        <a:pt x="130446" y="122288"/>
                        <a:pt x="130446" y="122343"/>
                      </a:cubicBezTo>
                      <a:lnTo>
                        <a:pt x="129566" y="124488"/>
                      </a:lnTo>
                      <a:cubicBezTo>
                        <a:pt x="129071" y="124488"/>
                        <a:pt x="128520" y="124433"/>
                        <a:pt x="128025" y="124378"/>
                      </a:cubicBezTo>
                      <a:cubicBezTo>
                        <a:pt x="128025" y="123663"/>
                        <a:pt x="127970" y="122948"/>
                        <a:pt x="127915" y="122233"/>
                      </a:cubicBezTo>
                      <a:close/>
                      <a:moveTo>
                        <a:pt x="150095" y="74814"/>
                      </a:moveTo>
                      <a:cubicBezTo>
                        <a:pt x="149930" y="69973"/>
                        <a:pt x="148884" y="66122"/>
                        <a:pt x="147013" y="62932"/>
                      </a:cubicBezTo>
                      <a:cubicBezTo>
                        <a:pt x="149709" y="65022"/>
                        <a:pt x="151250" y="67278"/>
                        <a:pt x="152021" y="70138"/>
                      </a:cubicBezTo>
                      <a:lnTo>
                        <a:pt x="150095" y="74814"/>
                      </a:lnTo>
                      <a:close/>
                      <a:moveTo>
                        <a:pt x="85426" y="75639"/>
                      </a:moveTo>
                      <a:cubicBezTo>
                        <a:pt x="85426" y="80425"/>
                        <a:pt x="83775" y="82900"/>
                        <a:pt x="80913" y="85376"/>
                      </a:cubicBezTo>
                      <a:cubicBezTo>
                        <a:pt x="82124" y="82900"/>
                        <a:pt x="82839" y="79875"/>
                        <a:pt x="82839" y="76079"/>
                      </a:cubicBezTo>
                      <a:cubicBezTo>
                        <a:pt x="82839" y="70633"/>
                        <a:pt x="81739" y="66342"/>
                        <a:pt x="79702" y="62877"/>
                      </a:cubicBezTo>
                      <a:cubicBezTo>
                        <a:pt x="83940" y="66122"/>
                        <a:pt x="85426" y="69863"/>
                        <a:pt x="85426" y="75639"/>
                      </a:cubicBezTo>
                      <a:close/>
                      <a:moveTo>
                        <a:pt x="71942" y="121793"/>
                      </a:moveTo>
                      <a:cubicBezTo>
                        <a:pt x="71557" y="114036"/>
                        <a:pt x="71227" y="107325"/>
                        <a:pt x="73868" y="103419"/>
                      </a:cubicBezTo>
                      <a:cubicBezTo>
                        <a:pt x="75079" y="101604"/>
                        <a:pt x="76510" y="100119"/>
                        <a:pt x="77996" y="98798"/>
                      </a:cubicBezTo>
                      <a:cubicBezTo>
                        <a:pt x="77886" y="98963"/>
                        <a:pt x="77721" y="99183"/>
                        <a:pt x="77611" y="99348"/>
                      </a:cubicBezTo>
                      <a:cubicBezTo>
                        <a:pt x="73318" y="105675"/>
                        <a:pt x="73758" y="114091"/>
                        <a:pt x="74199" y="123058"/>
                      </a:cubicBezTo>
                      <a:cubicBezTo>
                        <a:pt x="74199" y="123333"/>
                        <a:pt x="74199" y="123553"/>
                        <a:pt x="74199" y="123828"/>
                      </a:cubicBezTo>
                      <a:cubicBezTo>
                        <a:pt x="73483" y="123828"/>
                        <a:pt x="72768" y="123883"/>
                        <a:pt x="72052" y="123938"/>
                      </a:cubicBezTo>
                      <a:cubicBezTo>
                        <a:pt x="72052" y="123223"/>
                        <a:pt x="71997" y="122508"/>
                        <a:pt x="71942" y="121793"/>
                      </a:cubicBezTo>
                      <a:close/>
                      <a:moveTo>
                        <a:pt x="98580" y="26350"/>
                      </a:moveTo>
                      <a:cubicBezTo>
                        <a:pt x="98470" y="22609"/>
                        <a:pt x="100671" y="19529"/>
                        <a:pt x="104029" y="16778"/>
                      </a:cubicBezTo>
                      <a:cubicBezTo>
                        <a:pt x="102323" y="19584"/>
                        <a:pt x="101332" y="22829"/>
                        <a:pt x="101442" y="26625"/>
                      </a:cubicBezTo>
                      <a:cubicBezTo>
                        <a:pt x="101552" y="30036"/>
                        <a:pt x="102378" y="32951"/>
                        <a:pt x="103753" y="35482"/>
                      </a:cubicBezTo>
                      <a:cubicBezTo>
                        <a:pt x="100506" y="33171"/>
                        <a:pt x="98690" y="30366"/>
                        <a:pt x="98580" y="26405"/>
                      </a:cubicBezTo>
                      <a:close/>
                      <a:moveTo>
                        <a:pt x="81023" y="36252"/>
                      </a:moveTo>
                      <a:cubicBezTo>
                        <a:pt x="78051" y="33996"/>
                        <a:pt x="76400" y="31246"/>
                        <a:pt x="76290" y="27505"/>
                      </a:cubicBezTo>
                      <a:cubicBezTo>
                        <a:pt x="76180" y="24535"/>
                        <a:pt x="77556" y="22004"/>
                        <a:pt x="79812" y="19694"/>
                      </a:cubicBezTo>
                      <a:cubicBezTo>
                        <a:pt x="78877" y="21894"/>
                        <a:pt x="78436" y="24314"/>
                        <a:pt x="78492" y="27010"/>
                      </a:cubicBezTo>
                      <a:cubicBezTo>
                        <a:pt x="78602" y="30641"/>
                        <a:pt x="79482" y="33666"/>
                        <a:pt x="81023" y="36252"/>
                      </a:cubicBezTo>
                      <a:close/>
                      <a:moveTo>
                        <a:pt x="68805" y="34381"/>
                      </a:moveTo>
                      <a:cubicBezTo>
                        <a:pt x="66383" y="32291"/>
                        <a:pt x="65062" y="29761"/>
                        <a:pt x="64952" y="26350"/>
                      </a:cubicBezTo>
                      <a:cubicBezTo>
                        <a:pt x="64842" y="22224"/>
                        <a:pt x="67539" y="18869"/>
                        <a:pt x="71447" y="15953"/>
                      </a:cubicBezTo>
                      <a:cubicBezTo>
                        <a:pt x="68915" y="19254"/>
                        <a:pt x="67374" y="23104"/>
                        <a:pt x="67484" y="27780"/>
                      </a:cubicBezTo>
                      <a:cubicBezTo>
                        <a:pt x="67539" y="30201"/>
                        <a:pt x="67979" y="32401"/>
                        <a:pt x="68750" y="34381"/>
                      </a:cubicBezTo>
                      <a:close/>
                      <a:moveTo>
                        <a:pt x="58678" y="35812"/>
                      </a:moveTo>
                      <a:cubicBezTo>
                        <a:pt x="55486" y="33501"/>
                        <a:pt x="53725" y="30751"/>
                        <a:pt x="53615" y="26790"/>
                      </a:cubicBezTo>
                      <a:cubicBezTo>
                        <a:pt x="53505" y="23434"/>
                        <a:pt x="55266" y="20629"/>
                        <a:pt x="58018" y="18153"/>
                      </a:cubicBezTo>
                      <a:cubicBezTo>
                        <a:pt x="56752" y="20629"/>
                        <a:pt x="56091" y="23434"/>
                        <a:pt x="56202" y="26625"/>
                      </a:cubicBezTo>
                      <a:cubicBezTo>
                        <a:pt x="56312" y="30201"/>
                        <a:pt x="57192" y="33226"/>
                        <a:pt x="58678" y="35812"/>
                      </a:cubicBezTo>
                      <a:close/>
                      <a:moveTo>
                        <a:pt x="47341" y="36197"/>
                      </a:moveTo>
                      <a:cubicBezTo>
                        <a:pt x="44203" y="33941"/>
                        <a:pt x="42442" y="31136"/>
                        <a:pt x="42332" y="27230"/>
                      </a:cubicBezTo>
                      <a:cubicBezTo>
                        <a:pt x="42222" y="23929"/>
                        <a:pt x="43928" y="21124"/>
                        <a:pt x="46680" y="18648"/>
                      </a:cubicBezTo>
                      <a:cubicBezTo>
                        <a:pt x="45469" y="21124"/>
                        <a:pt x="44754" y="23929"/>
                        <a:pt x="44864" y="27065"/>
                      </a:cubicBezTo>
                      <a:cubicBezTo>
                        <a:pt x="44974" y="30641"/>
                        <a:pt x="45855" y="33666"/>
                        <a:pt x="47341" y="36197"/>
                      </a:cubicBezTo>
                      <a:close/>
                      <a:moveTo>
                        <a:pt x="34792" y="33996"/>
                      </a:moveTo>
                      <a:cubicBezTo>
                        <a:pt x="32646" y="31961"/>
                        <a:pt x="31435" y="29541"/>
                        <a:pt x="31380" y="26350"/>
                      </a:cubicBezTo>
                      <a:cubicBezTo>
                        <a:pt x="31270" y="22719"/>
                        <a:pt x="33361" y="19694"/>
                        <a:pt x="36553" y="16998"/>
                      </a:cubicBezTo>
                      <a:cubicBezTo>
                        <a:pt x="34627" y="19969"/>
                        <a:pt x="33471" y="23434"/>
                        <a:pt x="33581" y="27505"/>
                      </a:cubicBezTo>
                      <a:cubicBezTo>
                        <a:pt x="33636" y="29926"/>
                        <a:pt x="34077" y="32071"/>
                        <a:pt x="34792" y="33996"/>
                      </a:cubicBezTo>
                      <a:close/>
                      <a:moveTo>
                        <a:pt x="74089" y="76079"/>
                      </a:moveTo>
                      <a:cubicBezTo>
                        <a:pt x="74089" y="80370"/>
                        <a:pt x="72768" y="82845"/>
                        <a:pt x="70401" y="85046"/>
                      </a:cubicBezTo>
                      <a:cubicBezTo>
                        <a:pt x="71337" y="82790"/>
                        <a:pt x="71887" y="80040"/>
                        <a:pt x="71887" y="76794"/>
                      </a:cubicBezTo>
                      <a:cubicBezTo>
                        <a:pt x="71887" y="71348"/>
                        <a:pt x="70786" y="67057"/>
                        <a:pt x="68750" y="63592"/>
                      </a:cubicBezTo>
                      <a:cubicBezTo>
                        <a:pt x="72713" y="66782"/>
                        <a:pt x="74089" y="70413"/>
                        <a:pt x="74089" y="76079"/>
                      </a:cubicBezTo>
                      <a:close/>
                      <a:moveTo>
                        <a:pt x="60604" y="122233"/>
                      </a:moveTo>
                      <a:cubicBezTo>
                        <a:pt x="60219" y="114476"/>
                        <a:pt x="59889" y="107765"/>
                        <a:pt x="62531" y="103859"/>
                      </a:cubicBezTo>
                      <a:cubicBezTo>
                        <a:pt x="63466" y="102484"/>
                        <a:pt x="64457" y="101329"/>
                        <a:pt x="65558" y="100229"/>
                      </a:cubicBezTo>
                      <a:cubicBezTo>
                        <a:pt x="62366" y="106335"/>
                        <a:pt x="62751" y="114036"/>
                        <a:pt x="63191" y="122178"/>
                      </a:cubicBezTo>
                      <a:cubicBezTo>
                        <a:pt x="63191" y="122948"/>
                        <a:pt x="63246" y="123718"/>
                        <a:pt x="63301" y="124433"/>
                      </a:cubicBezTo>
                      <a:cubicBezTo>
                        <a:pt x="62421" y="124488"/>
                        <a:pt x="61595" y="124543"/>
                        <a:pt x="60715" y="124653"/>
                      </a:cubicBezTo>
                      <a:cubicBezTo>
                        <a:pt x="60715" y="123828"/>
                        <a:pt x="60604" y="123003"/>
                        <a:pt x="60604" y="122178"/>
                      </a:cubicBezTo>
                      <a:close/>
                      <a:moveTo>
                        <a:pt x="164294" y="75639"/>
                      </a:moveTo>
                      <a:cubicBezTo>
                        <a:pt x="164294" y="80260"/>
                        <a:pt x="162753" y="82735"/>
                        <a:pt x="160056" y="85156"/>
                      </a:cubicBezTo>
                      <a:lnTo>
                        <a:pt x="164294" y="74979"/>
                      </a:lnTo>
                      <a:cubicBezTo>
                        <a:pt x="164294" y="74979"/>
                        <a:pt x="164294" y="75419"/>
                        <a:pt x="164294" y="75639"/>
                      </a:cubicBezTo>
                      <a:close/>
                      <a:moveTo>
                        <a:pt x="9035" y="27505"/>
                      </a:moveTo>
                      <a:cubicBezTo>
                        <a:pt x="8925" y="24535"/>
                        <a:pt x="10301" y="22004"/>
                        <a:pt x="12557" y="19749"/>
                      </a:cubicBezTo>
                      <a:cubicBezTo>
                        <a:pt x="11622" y="21949"/>
                        <a:pt x="11181" y="24370"/>
                        <a:pt x="11236" y="27065"/>
                      </a:cubicBezTo>
                      <a:cubicBezTo>
                        <a:pt x="11346" y="30696"/>
                        <a:pt x="12227" y="33721"/>
                        <a:pt x="13768" y="36307"/>
                      </a:cubicBezTo>
                      <a:cubicBezTo>
                        <a:pt x="10796" y="34051"/>
                        <a:pt x="9145" y="31301"/>
                        <a:pt x="9035" y="27560"/>
                      </a:cubicBezTo>
                      <a:close/>
                      <a:moveTo>
                        <a:pt x="49597" y="122948"/>
                      </a:moveTo>
                      <a:cubicBezTo>
                        <a:pt x="49212" y="115191"/>
                        <a:pt x="48882" y="108480"/>
                        <a:pt x="51523" y="104574"/>
                      </a:cubicBezTo>
                      <a:cubicBezTo>
                        <a:pt x="52184" y="103639"/>
                        <a:pt x="52844" y="102759"/>
                        <a:pt x="53560" y="101989"/>
                      </a:cubicBezTo>
                      <a:cubicBezTo>
                        <a:pt x="51083" y="107875"/>
                        <a:pt x="51413" y="115081"/>
                        <a:pt x="51799" y="122618"/>
                      </a:cubicBezTo>
                      <a:cubicBezTo>
                        <a:pt x="51799" y="123608"/>
                        <a:pt x="51909" y="124543"/>
                        <a:pt x="51964" y="125588"/>
                      </a:cubicBezTo>
                      <a:cubicBezTo>
                        <a:pt x="51193" y="125698"/>
                        <a:pt x="50478" y="125753"/>
                        <a:pt x="49762" y="125863"/>
                      </a:cubicBezTo>
                      <a:cubicBezTo>
                        <a:pt x="49762" y="124873"/>
                        <a:pt x="49652" y="123883"/>
                        <a:pt x="49652" y="122948"/>
                      </a:cubicBezTo>
                      <a:close/>
                      <a:moveTo>
                        <a:pt x="277505" y="186209"/>
                      </a:moveTo>
                      <a:cubicBezTo>
                        <a:pt x="266003" y="187640"/>
                        <a:pt x="250317" y="188465"/>
                        <a:pt x="233091" y="188465"/>
                      </a:cubicBezTo>
                      <a:cubicBezTo>
                        <a:pt x="215864" y="188465"/>
                        <a:pt x="200178" y="187585"/>
                        <a:pt x="188676" y="186209"/>
                      </a:cubicBezTo>
                      <a:cubicBezTo>
                        <a:pt x="176678" y="184724"/>
                        <a:pt x="169193" y="182689"/>
                        <a:pt x="169193" y="180378"/>
                      </a:cubicBezTo>
                      <a:cubicBezTo>
                        <a:pt x="169193" y="175923"/>
                        <a:pt x="197812" y="172292"/>
                        <a:pt x="233091" y="172292"/>
                      </a:cubicBezTo>
                      <a:cubicBezTo>
                        <a:pt x="268369" y="172292"/>
                        <a:pt x="296989" y="175923"/>
                        <a:pt x="296989" y="180378"/>
                      </a:cubicBezTo>
                      <a:cubicBezTo>
                        <a:pt x="296989" y="182689"/>
                        <a:pt x="289503" y="184724"/>
                        <a:pt x="277505" y="186209"/>
                      </a:cubicBezTo>
                      <a:close/>
                      <a:moveTo>
                        <a:pt x="397541" y="193196"/>
                      </a:moveTo>
                      <a:cubicBezTo>
                        <a:pt x="366170" y="193196"/>
                        <a:pt x="340138" y="190335"/>
                        <a:pt x="334689" y="186540"/>
                      </a:cubicBezTo>
                      <a:lnTo>
                        <a:pt x="334854" y="186540"/>
                      </a:lnTo>
                      <a:cubicBezTo>
                        <a:pt x="334854" y="186540"/>
                        <a:pt x="334194" y="184009"/>
                        <a:pt x="334194" y="184009"/>
                      </a:cubicBezTo>
                      <a:cubicBezTo>
                        <a:pt x="338266" y="179993"/>
                        <a:pt x="365069" y="176968"/>
                        <a:pt x="397541" y="176968"/>
                      </a:cubicBezTo>
                      <a:cubicBezTo>
                        <a:pt x="432820" y="176968"/>
                        <a:pt x="461439" y="180598"/>
                        <a:pt x="461439" y="185054"/>
                      </a:cubicBezTo>
                      <a:cubicBezTo>
                        <a:pt x="461439" y="185109"/>
                        <a:pt x="461439" y="185219"/>
                        <a:pt x="461439" y="185274"/>
                      </a:cubicBezTo>
                      <a:cubicBezTo>
                        <a:pt x="460559" y="189675"/>
                        <a:pt x="432325" y="193196"/>
                        <a:pt x="397541" y="193196"/>
                      </a:cubicBezTo>
                      <a:close/>
                      <a:moveTo>
                        <a:pt x="612846" y="186540"/>
                      </a:moveTo>
                      <a:cubicBezTo>
                        <a:pt x="601343" y="187915"/>
                        <a:pt x="585768" y="188795"/>
                        <a:pt x="568596" y="188795"/>
                      </a:cubicBezTo>
                      <a:cubicBezTo>
                        <a:pt x="551425" y="188795"/>
                        <a:pt x="535519" y="187915"/>
                        <a:pt x="524016" y="186485"/>
                      </a:cubicBezTo>
                      <a:cubicBezTo>
                        <a:pt x="512128" y="184999"/>
                        <a:pt x="504698" y="182964"/>
                        <a:pt x="504698" y="180653"/>
                      </a:cubicBezTo>
                      <a:cubicBezTo>
                        <a:pt x="504698" y="176198"/>
                        <a:pt x="533318" y="172567"/>
                        <a:pt x="568596" y="172567"/>
                      </a:cubicBezTo>
                      <a:cubicBezTo>
                        <a:pt x="603875" y="172567"/>
                        <a:pt x="632494" y="176198"/>
                        <a:pt x="632494" y="180653"/>
                      </a:cubicBezTo>
                      <a:cubicBezTo>
                        <a:pt x="632494" y="182964"/>
                        <a:pt x="624954" y="185054"/>
                        <a:pt x="612846" y="186485"/>
                      </a:cubicBezTo>
                      <a:close/>
                      <a:moveTo>
                        <a:pt x="751209" y="104629"/>
                      </a:moveTo>
                      <a:cubicBezTo>
                        <a:pt x="753851" y="108535"/>
                        <a:pt x="753521" y="115246"/>
                        <a:pt x="753135" y="123003"/>
                      </a:cubicBezTo>
                      <a:cubicBezTo>
                        <a:pt x="753135" y="123993"/>
                        <a:pt x="753025" y="124928"/>
                        <a:pt x="753025" y="125918"/>
                      </a:cubicBezTo>
                      <a:cubicBezTo>
                        <a:pt x="752310" y="125808"/>
                        <a:pt x="751539" y="125698"/>
                        <a:pt x="750824" y="125643"/>
                      </a:cubicBezTo>
                      <a:cubicBezTo>
                        <a:pt x="750824" y="124653"/>
                        <a:pt x="750934" y="123663"/>
                        <a:pt x="750989" y="122673"/>
                      </a:cubicBezTo>
                      <a:cubicBezTo>
                        <a:pt x="751374" y="115136"/>
                        <a:pt x="751760" y="107875"/>
                        <a:pt x="749228" y="102044"/>
                      </a:cubicBezTo>
                      <a:cubicBezTo>
                        <a:pt x="749943" y="102814"/>
                        <a:pt x="750659" y="103694"/>
                        <a:pt x="751264" y="104629"/>
                      </a:cubicBezTo>
                      <a:close/>
                      <a:moveTo>
                        <a:pt x="788965" y="36307"/>
                      </a:moveTo>
                      <a:cubicBezTo>
                        <a:pt x="790451" y="33721"/>
                        <a:pt x="791386" y="30696"/>
                        <a:pt x="791496" y="27065"/>
                      </a:cubicBezTo>
                      <a:cubicBezTo>
                        <a:pt x="791606" y="24370"/>
                        <a:pt x="791111" y="21949"/>
                        <a:pt x="790175" y="19749"/>
                      </a:cubicBezTo>
                      <a:cubicBezTo>
                        <a:pt x="792432" y="22004"/>
                        <a:pt x="793753" y="24590"/>
                        <a:pt x="793698" y="27505"/>
                      </a:cubicBezTo>
                      <a:cubicBezTo>
                        <a:pt x="793588" y="31301"/>
                        <a:pt x="791937" y="33996"/>
                        <a:pt x="788965" y="36252"/>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3" name="Google Shape;123;p15"/>
                <p:cNvSpPr/>
                <p:nvPr/>
              </p:nvSpPr>
              <p:spPr>
                <a:xfrm>
                  <a:off x="1441180" y="4236287"/>
                  <a:ext cx="337934" cy="334791"/>
                </a:xfrm>
                <a:custGeom>
                  <a:rect b="b" l="l" r="r" t="t"/>
                  <a:pathLst>
                    <a:path extrusionOk="0" h="334791" w="337934">
                      <a:moveTo>
                        <a:pt x="317013" y="17548"/>
                      </a:moveTo>
                      <a:cubicBezTo>
                        <a:pt x="310959" y="11882"/>
                        <a:pt x="305235" y="6546"/>
                        <a:pt x="303034" y="0"/>
                      </a:cubicBezTo>
                      <a:cubicBezTo>
                        <a:pt x="300557" y="825"/>
                        <a:pt x="297695" y="1650"/>
                        <a:pt x="294613" y="2475"/>
                      </a:cubicBezTo>
                      <a:cubicBezTo>
                        <a:pt x="297090" y="10122"/>
                        <a:pt x="302539" y="15953"/>
                        <a:pt x="308317" y="21454"/>
                      </a:cubicBezTo>
                      <a:cubicBezTo>
                        <a:pt x="309198" y="22279"/>
                        <a:pt x="310079" y="23159"/>
                        <a:pt x="311014" y="23984"/>
                      </a:cubicBezTo>
                      <a:cubicBezTo>
                        <a:pt x="320646" y="33006"/>
                        <a:pt x="329782" y="41533"/>
                        <a:pt x="329507" y="57376"/>
                      </a:cubicBezTo>
                      <a:cubicBezTo>
                        <a:pt x="329397" y="64857"/>
                        <a:pt x="327690" y="70248"/>
                        <a:pt x="324939" y="74539"/>
                      </a:cubicBezTo>
                      <a:cubicBezTo>
                        <a:pt x="326370" y="70468"/>
                        <a:pt x="327195" y="65737"/>
                        <a:pt x="327305" y="60071"/>
                      </a:cubicBezTo>
                      <a:cubicBezTo>
                        <a:pt x="327635" y="41533"/>
                        <a:pt x="317509" y="30971"/>
                        <a:pt x="307932" y="21894"/>
                      </a:cubicBezTo>
                      <a:cubicBezTo>
                        <a:pt x="307327" y="21289"/>
                        <a:pt x="306666" y="20684"/>
                        <a:pt x="306061" y="20134"/>
                      </a:cubicBezTo>
                      <a:cubicBezTo>
                        <a:pt x="300172" y="14633"/>
                        <a:pt x="294613" y="9407"/>
                        <a:pt x="292302" y="3081"/>
                      </a:cubicBezTo>
                      <a:cubicBezTo>
                        <a:pt x="289660" y="3741"/>
                        <a:pt x="286743" y="4401"/>
                        <a:pt x="283716" y="5006"/>
                      </a:cubicBezTo>
                      <a:cubicBezTo>
                        <a:pt x="286193" y="12707"/>
                        <a:pt x="291696" y="18538"/>
                        <a:pt x="297475" y="24039"/>
                      </a:cubicBezTo>
                      <a:cubicBezTo>
                        <a:pt x="298356" y="24865"/>
                        <a:pt x="299236" y="25690"/>
                        <a:pt x="300117" y="26515"/>
                      </a:cubicBezTo>
                      <a:cubicBezTo>
                        <a:pt x="309748" y="35537"/>
                        <a:pt x="318885" y="44008"/>
                        <a:pt x="318609" y="59906"/>
                      </a:cubicBezTo>
                      <a:cubicBezTo>
                        <a:pt x="318499" y="67718"/>
                        <a:pt x="316683" y="73274"/>
                        <a:pt x="313656" y="77619"/>
                      </a:cubicBezTo>
                      <a:cubicBezTo>
                        <a:pt x="315087" y="73549"/>
                        <a:pt x="315913" y="68818"/>
                        <a:pt x="316023" y="63152"/>
                      </a:cubicBezTo>
                      <a:cubicBezTo>
                        <a:pt x="316353" y="44613"/>
                        <a:pt x="306226" y="34051"/>
                        <a:pt x="296650" y="24975"/>
                      </a:cubicBezTo>
                      <a:cubicBezTo>
                        <a:pt x="296044" y="24369"/>
                        <a:pt x="295384" y="23819"/>
                        <a:pt x="294778" y="23214"/>
                      </a:cubicBezTo>
                      <a:cubicBezTo>
                        <a:pt x="288724" y="17548"/>
                        <a:pt x="283000" y="12212"/>
                        <a:pt x="280799" y="5611"/>
                      </a:cubicBezTo>
                      <a:cubicBezTo>
                        <a:pt x="278047" y="6161"/>
                        <a:pt x="275130" y="6711"/>
                        <a:pt x="272103" y="7206"/>
                      </a:cubicBezTo>
                      <a:cubicBezTo>
                        <a:pt x="273864" y="13477"/>
                        <a:pt x="277717" y="18538"/>
                        <a:pt x="282120" y="23159"/>
                      </a:cubicBezTo>
                      <a:cubicBezTo>
                        <a:pt x="276836" y="18153"/>
                        <a:pt x="272048" y="13312"/>
                        <a:pt x="269957" y="7536"/>
                      </a:cubicBezTo>
                      <a:cubicBezTo>
                        <a:pt x="267150" y="8031"/>
                        <a:pt x="264233" y="8472"/>
                        <a:pt x="261206" y="8967"/>
                      </a:cubicBezTo>
                      <a:cubicBezTo>
                        <a:pt x="263682" y="17383"/>
                        <a:pt x="269847" y="23654"/>
                        <a:pt x="276121" y="29540"/>
                      </a:cubicBezTo>
                      <a:cubicBezTo>
                        <a:pt x="276671" y="30036"/>
                        <a:pt x="277222" y="30586"/>
                        <a:pt x="277772" y="31081"/>
                      </a:cubicBezTo>
                      <a:cubicBezTo>
                        <a:pt x="287403" y="40102"/>
                        <a:pt x="296540" y="48629"/>
                        <a:pt x="296264" y="64472"/>
                      </a:cubicBezTo>
                      <a:cubicBezTo>
                        <a:pt x="296154" y="72228"/>
                        <a:pt x="294338" y="77729"/>
                        <a:pt x="291421" y="82075"/>
                      </a:cubicBezTo>
                      <a:cubicBezTo>
                        <a:pt x="292852" y="78004"/>
                        <a:pt x="293678" y="73329"/>
                        <a:pt x="293788" y="67718"/>
                      </a:cubicBezTo>
                      <a:cubicBezTo>
                        <a:pt x="294063" y="49784"/>
                        <a:pt x="284652" y="39277"/>
                        <a:pt x="275350" y="30421"/>
                      </a:cubicBezTo>
                      <a:cubicBezTo>
                        <a:pt x="274415" y="29540"/>
                        <a:pt x="273424" y="28605"/>
                        <a:pt x="272543" y="27780"/>
                      </a:cubicBezTo>
                      <a:cubicBezTo>
                        <a:pt x="266269" y="21894"/>
                        <a:pt x="260325" y="16338"/>
                        <a:pt x="258344" y="9407"/>
                      </a:cubicBezTo>
                      <a:cubicBezTo>
                        <a:pt x="255537" y="9847"/>
                        <a:pt x="252620" y="10232"/>
                        <a:pt x="249593" y="10672"/>
                      </a:cubicBezTo>
                      <a:cubicBezTo>
                        <a:pt x="249648" y="10947"/>
                        <a:pt x="249758" y="11277"/>
                        <a:pt x="249813" y="11552"/>
                      </a:cubicBezTo>
                      <a:cubicBezTo>
                        <a:pt x="250529" y="14083"/>
                        <a:pt x="251519" y="16448"/>
                        <a:pt x="252785" y="18648"/>
                      </a:cubicBezTo>
                      <a:cubicBezTo>
                        <a:pt x="250694" y="16228"/>
                        <a:pt x="248932" y="13697"/>
                        <a:pt x="247777" y="10947"/>
                      </a:cubicBezTo>
                      <a:cubicBezTo>
                        <a:pt x="244860" y="11332"/>
                        <a:pt x="241888" y="11717"/>
                        <a:pt x="238861" y="12102"/>
                      </a:cubicBezTo>
                      <a:cubicBezTo>
                        <a:pt x="239191" y="13147"/>
                        <a:pt x="239576" y="14138"/>
                        <a:pt x="240017" y="15128"/>
                      </a:cubicBezTo>
                      <a:cubicBezTo>
                        <a:pt x="239301" y="14193"/>
                        <a:pt x="238641" y="13202"/>
                        <a:pt x="238035" y="12212"/>
                      </a:cubicBezTo>
                      <a:cubicBezTo>
                        <a:pt x="237375" y="12267"/>
                        <a:pt x="236714" y="12377"/>
                        <a:pt x="236054" y="12432"/>
                      </a:cubicBezTo>
                      <a:cubicBezTo>
                        <a:pt x="233632" y="12707"/>
                        <a:pt x="231211" y="12982"/>
                        <a:pt x="228679" y="13257"/>
                      </a:cubicBezTo>
                      <a:cubicBezTo>
                        <a:pt x="228679" y="13257"/>
                        <a:pt x="228679" y="13257"/>
                        <a:pt x="228679" y="13257"/>
                      </a:cubicBezTo>
                      <a:cubicBezTo>
                        <a:pt x="226532" y="13477"/>
                        <a:pt x="224276" y="13753"/>
                        <a:pt x="222074" y="13973"/>
                      </a:cubicBezTo>
                      <a:cubicBezTo>
                        <a:pt x="222074" y="13973"/>
                        <a:pt x="222074" y="13973"/>
                        <a:pt x="222074" y="13973"/>
                      </a:cubicBezTo>
                      <a:cubicBezTo>
                        <a:pt x="221029" y="14083"/>
                        <a:pt x="219983" y="14193"/>
                        <a:pt x="218937" y="14303"/>
                      </a:cubicBezTo>
                      <a:cubicBezTo>
                        <a:pt x="217671" y="14413"/>
                        <a:pt x="216406" y="14578"/>
                        <a:pt x="215085" y="14688"/>
                      </a:cubicBezTo>
                      <a:cubicBezTo>
                        <a:pt x="213819" y="14798"/>
                        <a:pt x="212553" y="14963"/>
                        <a:pt x="211232" y="15073"/>
                      </a:cubicBezTo>
                      <a:cubicBezTo>
                        <a:pt x="208756" y="15348"/>
                        <a:pt x="206169" y="15568"/>
                        <a:pt x="203637" y="15788"/>
                      </a:cubicBezTo>
                      <a:cubicBezTo>
                        <a:pt x="205673" y="17878"/>
                        <a:pt x="207820" y="19914"/>
                        <a:pt x="209966" y="21949"/>
                      </a:cubicBezTo>
                      <a:cubicBezTo>
                        <a:pt x="212773" y="24590"/>
                        <a:pt x="215525" y="27120"/>
                        <a:pt x="218002" y="29870"/>
                      </a:cubicBezTo>
                      <a:lnTo>
                        <a:pt x="203142" y="88126"/>
                      </a:lnTo>
                      <a:cubicBezTo>
                        <a:pt x="200500" y="89612"/>
                        <a:pt x="197748" y="91152"/>
                        <a:pt x="195106" y="92857"/>
                      </a:cubicBezTo>
                      <a:cubicBezTo>
                        <a:pt x="175073" y="105620"/>
                        <a:pt x="165606" y="114586"/>
                        <a:pt x="165606" y="141376"/>
                      </a:cubicBezTo>
                      <a:cubicBezTo>
                        <a:pt x="165606" y="158099"/>
                        <a:pt x="170835" y="164920"/>
                        <a:pt x="176394" y="172072"/>
                      </a:cubicBezTo>
                      <a:cubicBezTo>
                        <a:pt x="177715" y="173777"/>
                        <a:pt x="179035" y="175537"/>
                        <a:pt x="180356" y="177463"/>
                      </a:cubicBezTo>
                      <a:lnTo>
                        <a:pt x="170340" y="216795"/>
                      </a:lnTo>
                      <a:lnTo>
                        <a:pt x="168083" y="225597"/>
                      </a:lnTo>
                      <a:cubicBezTo>
                        <a:pt x="164616" y="223341"/>
                        <a:pt x="154599" y="221361"/>
                        <a:pt x="140785" y="220096"/>
                      </a:cubicBezTo>
                      <a:lnTo>
                        <a:pt x="140785" y="180488"/>
                      </a:lnTo>
                      <a:lnTo>
                        <a:pt x="120476" y="180488"/>
                      </a:lnTo>
                      <a:lnTo>
                        <a:pt x="120476" y="218941"/>
                      </a:lnTo>
                      <a:cubicBezTo>
                        <a:pt x="118715" y="218885"/>
                        <a:pt x="116899" y="218830"/>
                        <a:pt x="115027" y="218776"/>
                      </a:cubicBezTo>
                      <a:lnTo>
                        <a:pt x="115027" y="180488"/>
                      </a:lnTo>
                      <a:lnTo>
                        <a:pt x="94719" y="180488"/>
                      </a:lnTo>
                      <a:lnTo>
                        <a:pt x="94719" y="218776"/>
                      </a:lnTo>
                      <a:cubicBezTo>
                        <a:pt x="93123" y="218776"/>
                        <a:pt x="91472" y="218885"/>
                        <a:pt x="89930" y="218885"/>
                      </a:cubicBezTo>
                      <a:lnTo>
                        <a:pt x="89930" y="180433"/>
                      </a:lnTo>
                      <a:lnTo>
                        <a:pt x="69622" y="180433"/>
                      </a:lnTo>
                      <a:lnTo>
                        <a:pt x="69622" y="220096"/>
                      </a:lnTo>
                      <a:cubicBezTo>
                        <a:pt x="61641" y="220811"/>
                        <a:pt x="54982" y="221801"/>
                        <a:pt x="50139" y="222956"/>
                      </a:cubicBezTo>
                      <a:lnTo>
                        <a:pt x="46726" y="204638"/>
                      </a:lnTo>
                      <a:lnTo>
                        <a:pt x="13319" y="25360"/>
                      </a:lnTo>
                      <a:cubicBezTo>
                        <a:pt x="8916" y="25470"/>
                        <a:pt x="4458" y="25525"/>
                        <a:pt x="0" y="25580"/>
                      </a:cubicBezTo>
                      <a:lnTo>
                        <a:pt x="33242" y="203868"/>
                      </a:lnTo>
                      <a:lnTo>
                        <a:pt x="37425" y="226257"/>
                      </a:lnTo>
                      <a:lnTo>
                        <a:pt x="44855" y="266139"/>
                      </a:lnTo>
                      <a:lnTo>
                        <a:pt x="50579" y="297000"/>
                      </a:lnTo>
                      <a:cubicBezTo>
                        <a:pt x="44855" y="299255"/>
                        <a:pt x="41553" y="301951"/>
                        <a:pt x="41553" y="304756"/>
                      </a:cubicBezTo>
                      <a:cubicBezTo>
                        <a:pt x="41553" y="308002"/>
                        <a:pt x="45791" y="310972"/>
                        <a:pt x="53056" y="313448"/>
                      </a:cubicBezTo>
                      <a:cubicBezTo>
                        <a:pt x="53276" y="313503"/>
                        <a:pt x="53441" y="313558"/>
                        <a:pt x="53661" y="313668"/>
                      </a:cubicBezTo>
                      <a:lnTo>
                        <a:pt x="56138" y="326870"/>
                      </a:lnTo>
                      <a:lnTo>
                        <a:pt x="57624" y="334792"/>
                      </a:lnTo>
                      <a:lnTo>
                        <a:pt x="68796" y="332702"/>
                      </a:lnTo>
                      <a:lnTo>
                        <a:pt x="70558" y="332371"/>
                      </a:lnTo>
                      <a:lnTo>
                        <a:pt x="68796" y="322855"/>
                      </a:lnTo>
                      <a:lnTo>
                        <a:pt x="67696" y="316969"/>
                      </a:lnTo>
                      <a:cubicBezTo>
                        <a:pt x="68081" y="317024"/>
                        <a:pt x="68411" y="317079"/>
                        <a:pt x="68796" y="317134"/>
                      </a:cubicBezTo>
                      <a:cubicBezTo>
                        <a:pt x="73034" y="317849"/>
                        <a:pt x="77657" y="318454"/>
                        <a:pt x="82611" y="318894"/>
                      </a:cubicBezTo>
                      <a:cubicBezTo>
                        <a:pt x="85528" y="319169"/>
                        <a:pt x="88555" y="319389"/>
                        <a:pt x="91692" y="319554"/>
                      </a:cubicBezTo>
                      <a:cubicBezTo>
                        <a:pt x="92132" y="319554"/>
                        <a:pt x="92517" y="319554"/>
                        <a:pt x="92958" y="319609"/>
                      </a:cubicBezTo>
                      <a:cubicBezTo>
                        <a:pt x="95985" y="319774"/>
                        <a:pt x="99067" y="319829"/>
                        <a:pt x="102259" y="319884"/>
                      </a:cubicBezTo>
                      <a:cubicBezTo>
                        <a:pt x="102754" y="319884"/>
                        <a:pt x="103305" y="319884"/>
                        <a:pt x="103800" y="319884"/>
                      </a:cubicBezTo>
                      <a:cubicBezTo>
                        <a:pt x="104350" y="319884"/>
                        <a:pt x="104956" y="319884"/>
                        <a:pt x="105506" y="319884"/>
                      </a:cubicBezTo>
                      <a:cubicBezTo>
                        <a:pt x="108148" y="319884"/>
                        <a:pt x="110734" y="319884"/>
                        <a:pt x="113266" y="319774"/>
                      </a:cubicBezTo>
                      <a:cubicBezTo>
                        <a:pt x="113982" y="319774"/>
                        <a:pt x="114697" y="319774"/>
                        <a:pt x="115413" y="319719"/>
                      </a:cubicBezTo>
                      <a:cubicBezTo>
                        <a:pt x="118715" y="319609"/>
                        <a:pt x="121962" y="319444"/>
                        <a:pt x="125099" y="319169"/>
                      </a:cubicBezTo>
                      <a:cubicBezTo>
                        <a:pt x="125760" y="319169"/>
                        <a:pt x="126420" y="319059"/>
                        <a:pt x="127025" y="319004"/>
                      </a:cubicBezTo>
                      <a:cubicBezTo>
                        <a:pt x="130438" y="318729"/>
                        <a:pt x="133740" y="318344"/>
                        <a:pt x="136877" y="317959"/>
                      </a:cubicBezTo>
                      <a:cubicBezTo>
                        <a:pt x="137813" y="317849"/>
                        <a:pt x="138748" y="317684"/>
                        <a:pt x="139629" y="317574"/>
                      </a:cubicBezTo>
                      <a:cubicBezTo>
                        <a:pt x="141445" y="317299"/>
                        <a:pt x="143151" y="317024"/>
                        <a:pt x="144802" y="316694"/>
                      </a:cubicBezTo>
                      <a:lnTo>
                        <a:pt x="143867" y="320434"/>
                      </a:lnTo>
                      <a:lnTo>
                        <a:pt x="147169" y="321259"/>
                      </a:lnTo>
                      <a:lnTo>
                        <a:pt x="148820" y="321699"/>
                      </a:lnTo>
                      <a:lnTo>
                        <a:pt x="156580" y="323680"/>
                      </a:lnTo>
                      <a:lnTo>
                        <a:pt x="159332" y="312843"/>
                      </a:lnTo>
                      <a:cubicBezTo>
                        <a:pt x="160653" y="312348"/>
                        <a:pt x="161809" y="311853"/>
                        <a:pt x="162910" y="311358"/>
                      </a:cubicBezTo>
                      <a:cubicBezTo>
                        <a:pt x="164451" y="310642"/>
                        <a:pt x="165717" y="309872"/>
                        <a:pt x="166707" y="309047"/>
                      </a:cubicBezTo>
                      <a:cubicBezTo>
                        <a:pt x="168468" y="307672"/>
                        <a:pt x="169404" y="306187"/>
                        <a:pt x="169404" y="304701"/>
                      </a:cubicBezTo>
                      <a:cubicBezTo>
                        <a:pt x="169404" y="304096"/>
                        <a:pt x="169239" y="303546"/>
                        <a:pt x="168964" y="302996"/>
                      </a:cubicBezTo>
                      <a:cubicBezTo>
                        <a:pt x="168523" y="302116"/>
                        <a:pt x="167753" y="301236"/>
                        <a:pt x="166707" y="300411"/>
                      </a:cubicBezTo>
                      <a:cubicBezTo>
                        <a:pt x="165717" y="299640"/>
                        <a:pt x="164561" y="298925"/>
                        <a:pt x="163075" y="298210"/>
                      </a:cubicBezTo>
                      <a:lnTo>
                        <a:pt x="170505" y="269165"/>
                      </a:lnTo>
                      <a:lnTo>
                        <a:pt x="177935" y="240064"/>
                      </a:lnTo>
                      <a:lnTo>
                        <a:pt x="183383" y="218776"/>
                      </a:lnTo>
                      <a:lnTo>
                        <a:pt x="187951" y="200897"/>
                      </a:lnTo>
                      <a:cubicBezTo>
                        <a:pt x="188282" y="206453"/>
                        <a:pt x="188117" y="212724"/>
                        <a:pt x="187951" y="219491"/>
                      </a:cubicBezTo>
                      <a:cubicBezTo>
                        <a:pt x="187951" y="220371"/>
                        <a:pt x="187951" y="221306"/>
                        <a:pt x="187896" y="222186"/>
                      </a:cubicBezTo>
                      <a:cubicBezTo>
                        <a:pt x="187896" y="224001"/>
                        <a:pt x="187786" y="225872"/>
                        <a:pt x="187731" y="227797"/>
                      </a:cubicBezTo>
                      <a:cubicBezTo>
                        <a:pt x="187676" y="230658"/>
                        <a:pt x="187621" y="233573"/>
                        <a:pt x="187566" y="236544"/>
                      </a:cubicBezTo>
                      <a:cubicBezTo>
                        <a:pt x="187566" y="237149"/>
                        <a:pt x="187676" y="237754"/>
                        <a:pt x="187896" y="238304"/>
                      </a:cubicBezTo>
                      <a:cubicBezTo>
                        <a:pt x="188557" y="239844"/>
                        <a:pt x="190098" y="240945"/>
                        <a:pt x="191914" y="240999"/>
                      </a:cubicBezTo>
                      <a:lnTo>
                        <a:pt x="191914" y="240999"/>
                      </a:lnTo>
                      <a:cubicBezTo>
                        <a:pt x="193730" y="240999"/>
                        <a:pt x="195271" y="239899"/>
                        <a:pt x="195932" y="238304"/>
                      </a:cubicBezTo>
                      <a:cubicBezTo>
                        <a:pt x="196152" y="237809"/>
                        <a:pt x="196262" y="237204"/>
                        <a:pt x="196262" y="236599"/>
                      </a:cubicBezTo>
                      <a:cubicBezTo>
                        <a:pt x="196262" y="232308"/>
                        <a:pt x="196372" y="228072"/>
                        <a:pt x="196537" y="223946"/>
                      </a:cubicBezTo>
                      <a:cubicBezTo>
                        <a:pt x="196537" y="223451"/>
                        <a:pt x="196537" y="222956"/>
                        <a:pt x="196537" y="222461"/>
                      </a:cubicBezTo>
                      <a:cubicBezTo>
                        <a:pt x="196537" y="221966"/>
                        <a:pt x="196537" y="221471"/>
                        <a:pt x="196537" y="220976"/>
                      </a:cubicBezTo>
                      <a:cubicBezTo>
                        <a:pt x="196978" y="206178"/>
                        <a:pt x="197198" y="193416"/>
                        <a:pt x="193510" y="184009"/>
                      </a:cubicBezTo>
                      <a:cubicBezTo>
                        <a:pt x="193455" y="183844"/>
                        <a:pt x="193400" y="183679"/>
                        <a:pt x="193345" y="183514"/>
                      </a:cubicBezTo>
                      <a:cubicBezTo>
                        <a:pt x="194666" y="185659"/>
                        <a:pt x="195877" y="188135"/>
                        <a:pt x="197033" y="190995"/>
                      </a:cubicBezTo>
                      <a:cubicBezTo>
                        <a:pt x="199839" y="198202"/>
                        <a:pt x="199839" y="208984"/>
                        <a:pt x="199509" y="221526"/>
                      </a:cubicBezTo>
                      <a:cubicBezTo>
                        <a:pt x="199509" y="222021"/>
                        <a:pt x="199509" y="222461"/>
                        <a:pt x="199509" y="222956"/>
                      </a:cubicBezTo>
                      <a:cubicBezTo>
                        <a:pt x="199509" y="223946"/>
                        <a:pt x="199509" y="224992"/>
                        <a:pt x="199399" y="226037"/>
                      </a:cubicBezTo>
                      <a:cubicBezTo>
                        <a:pt x="199289" y="229997"/>
                        <a:pt x="199179" y="234068"/>
                        <a:pt x="199124" y="238249"/>
                      </a:cubicBezTo>
                      <a:cubicBezTo>
                        <a:pt x="199124" y="238964"/>
                        <a:pt x="199124" y="239624"/>
                        <a:pt x="199124" y="240339"/>
                      </a:cubicBezTo>
                      <a:cubicBezTo>
                        <a:pt x="199124" y="241825"/>
                        <a:pt x="199839" y="243145"/>
                        <a:pt x="200940" y="243915"/>
                      </a:cubicBezTo>
                      <a:cubicBezTo>
                        <a:pt x="201656" y="244410"/>
                        <a:pt x="202536" y="244740"/>
                        <a:pt x="203472" y="244740"/>
                      </a:cubicBezTo>
                      <a:lnTo>
                        <a:pt x="203472" y="244740"/>
                      </a:lnTo>
                      <a:cubicBezTo>
                        <a:pt x="203857" y="244740"/>
                        <a:pt x="204242" y="244740"/>
                        <a:pt x="204573" y="244575"/>
                      </a:cubicBezTo>
                      <a:cubicBezTo>
                        <a:pt x="206444" y="244080"/>
                        <a:pt x="207875" y="242375"/>
                        <a:pt x="207875" y="240339"/>
                      </a:cubicBezTo>
                      <a:cubicBezTo>
                        <a:pt x="207875" y="239624"/>
                        <a:pt x="207875" y="238909"/>
                        <a:pt x="207875" y="238194"/>
                      </a:cubicBezTo>
                      <a:cubicBezTo>
                        <a:pt x="207875" y="234123"/>
                        <a:pt x="208040" y="230108"/>
                        <a:pt x="208150" y="226202"/>
                      </a:cubicBezTo>
                      <a:cubicBezTo>
                        <a:pt x="208150" y="225157"/>
                        <a:pt x="208205" y="224111"/>
                        <a:pt x="208260" y="223066"/>
                      </a:cubicBezTo>
                      <a:cubicBezTo>
                        <a:pt x="208260" y="222241"/>
                        <a:pt x="208260" y="221416"/>
                        <a:pt x="208315" y="220646"/>
                      </a:cubicBezTo>
                      <a:cubicBezTo>
                        <a:pt x="208590" y="209149"/>
                        <a:pt x="208535" y="198972"/>
                        <a:pt x="206224" y="190885"/>
                      </a:cubicBezTo>
                      <a:cubicBezTo>
                        <a:pt x="206939" y="192316"/>
                        <a:pt x="207655" y="193856"/>
                        <a:pt x="208315" y="195561"/>
                      </a:cubicBezTo>
                      <a:cubicBezTo>
                        <a:pt x="210682" y="201612"/>
                        <a:pt x="211067" y="210139"/>
                        <a:pt x="210957" y="220151"/>
                      </a:cubicBezTo>
                      <a:cubicBezTo>
                        <a:pt x="210957" y="221306"/>
                        <a:pt x="210957" y="222461"/>
                        <a:pt x="210902" y="223616"/>
                      </a:cubicBezTo>
                      <a:cubicBezTo>
                        <a:pt x="210902" y="225872"/>
                        <a:pt x="210792" y="228237"/>
                        <a:pt x="210737" y="230603"/>
                      </a:cubicBezTo>
                      <a:cubicBezTo>
                        <a:pt x="210682" y="233078"/>
                        <a:pt x="210572" y="235663"/>
                        <a:pt x="210517" y="238249"/>
                      </a:cubicBezTo>
                      <a:cubicBezTo>
                        <a:pt x="210517" y="240450"/>
                        <a:pt x="210407" y="242705"/>
                        <a:pt x="210407" y="244960"/>
                      </a:cubicBezTo>
                      <a:cubicBezTo>
                        <a:pt x="210407" y="245235"/>
                        <a:pt x="210407" y="245510"/>
                        <a:pt x="210462" y="245730"/>
                      </a:cubicBezTo>
                      <a:cubicBezTo>
                        <a:pt x="210792" y="247766"/>
                        <a:pt x="212608" y="249361"/>
                        <a:pt x="214755" y="249361"/>
                      </a:cubicBezTo>
                      <a:lnTo>
                        <a:pt x="214755" y="249361"/>
                      </a:lnTo>
                      <a:cubicBezTo>
                        <a:pt x="216296" y="249361"/>
                        <a:pt x="217671" y="248591"/>
                        <a:pt x="218442" y="247381"/>
                      </a:cubicBezTo>
                      <a:cubicBezTo>
                        <a:pt x="218882" y="246721"/>
                        <a:pt x="219158" y="245895"/>
                        <a:pt x="219158" y="245015"/>
                      </a:cubicBezTo>
                      <a:cubicBezTo>
                        <a:pt x="219158" y="242760"/>
                        <a:pt x="219158" y="240504"/>
                        <a:pt x="219268" y="238249"/>
                      </a:cubicBezTo>
                      <a:cubicBezTo>
                        <a:pt x="219268" y="235774"/>
                        <a:pt x="219378" y="233298"/>
                        <a:pt x="219433" y="230878"/>
                      </a:cubicBezTo>
                      <a:cubicBezTo>
                        <a:pt x="219433" y="229007"/>
                        <a:pt x="219543" y="227192"/>
                        <a:pt x="219598" y="225432"/>
                      </a:cubicBezTo>
                      <a:cubicBezTo>
                        <a:pt x="219653" y="223176"/>
                        <a:pt x="219708" y="220976"/>
                        <a:pt x="219708" y="218830"/>
                      </a:cubicBezTo>
                      <a:cubicBezTo>
                        <a:pt x="219763" y="208544"/>
                        <a:pt x="219213" y="199522"/>
                        <a:pt x="216461" y="192426"/>
                      </a:cubicBezTo>
                      <a:cubicBezTo>
                        <a:pt x="215690" y="190390"/>
                        <a:pt x="214865" y="188575"/>
                        <a:pt x="213984" y="186869"/>
                      </a:cubicBezTo>
                      <a:cubicBezTo>
                        <a:pt x="215855" y="189620"/>
                        <a:pt x="217671" y="192756"/>
                        <a:pt x="219268" y="196881"/>
                      </a:cubicBezTo>
                      <a:cubicBezTo>
                        <a:pt x="221414" y="202327"/>
                        <a:pt x="221909" y="209809"/>
                        <a:pt x="221909" y="218555"/>
                      </a:cubicBezTo>
                      <a:cubicBezTo>
                        <a:pt x="221909" y="220921"/>
                        <a:pt x="221909" y="223341"/>
                        <a:pt x="221799" y="225872"/>
                      </a:cubicBezTo>
                      <a:cubicBezTo>
                        <a:pt x="221799" y="227852"/>
                        <a:pt x="221689" y="229832"/>
                        <a:pt x="221634" y="231868"/>
                      </a:cubicBezTo>
                      <a:cubicBezTo>
                        <a:pt x="221579" y="233958"/>
                        <a:pt x="221524" y="236049"/>
                        <a:pt x="221469" y="238194"/>
                      </a:cubicBezTo>
                      <a:cubicBezTo>
                        <a:pt x="221414" y="240834"/>
                        <a:pt x="221359" y="243475"/>
                        <a:pt x="221359" y="246170"/>
                      </a:cubicBezTo>
                      <a:cubicBezTo>
                        <a:pt x="221359" y="246831"/>
                        <a:pt x="221469" y="247436"/>
                        <a:pt x="221744" y="247986"/>
                      </a:cubicBezTo>
                      <a:cubicBezTo>
                        <a:pt x="222405" y="249526"/>
                        <a:pt x="223946" y="250571"/>
                        <a:pt x="225707" y="250571"/>
                      </a:cubicBezTo>
                      <a:lnTo>
                        <a:pt x="225707" y="250571"/>
                      </a:lnTo>
                      <a:cubicBezTo>
                        <a:pt x="226808" y="250571"/>
                        <a:pt x="227798" y="250186"/>
                        <a:pt x="228569" y="249471"/>
                      </a:cubicBezTo>
                      <a:cubicBezTo>
                        <a:pt x="229504" y="248701"/>
                        <a:pt x="230055" y="247491"/>
                        <a:pt x="230055" y="246170"/>
                      </a:cubicBezTo>
                      <a:cubicBezTo>
                        <a:pt x="230055" y="243475"/>
                        <a:pt x="230110" y="240780"/>
                        <a:pt x="230165" y="238139"/>
                      </a:cubicBezTo>
                      <a:cubicBezTo>
                        <a:pt x="230165" y="236104"/>
                        <a:pt x="230275" y="234068"/>
                        <a:pt x="230330" y="232033"/>
                      </a:cubicBezTo>
                      <a:cubicBezTo>
                        <a:pt x="230330" y="230548"/>
                        <a:pt x="230440" y="229117"/>
                        <a:pt x="230440" y="227687"/>
                      </a:cubicBezTo>
                      <a:cubicBezTo>
                        <a:pt x="230550" y="224221"/>
                        <a:pt x="230605" y="220866"/>
                        <a:pt x="230605" y="217620"/>
                      </a:cubicBezTo>
                      <a:cubicBezTo>
                        <a:pt x="230605" y="208269"/>
                        <a:pt x="229945" y="200127"/>
                        <a:pt x="227358" y="193526"/>
                      </a:cubicBezTo>
                      <a:cubicBezTo>
                        <a:pt x="226532" y="191435"/>
                        <a:pt x="225707" y="189565"/>
                        <a:pt x="224826" y="187860"/>
                      </a:cubicBezTo>
                      <a:cubicBezTo>
                        <a:pt x="226863" y="190775"/>
                        <a:pt x="228844" y="194076"/>
                        <a:pt x="230550" y="198477"/>
                      </a:cubicBezTo>
                      <a:cubicBezTo>
                        <a:pt x="232476" y="203373"/>
                        <a:pt x="233082" y="209864"/>
                        <a:pt x="233192" y="217455"/>
                      </a:cubicBezTo>
                      <a:cubicBezTo>
                        <a:pt x="233192" y="220866"/>
                        <a:pt x="233192" y="224496"/>
                        <a:pt x="233082" y="228237"/>
                      </a:cubicBezTo>
                      <a:cubicBezTo>
                        <a:pt x="233082" y="229943"/>
                        <a:pt x="232972" y="231703"/>
                        <a:pt x="232917" y="233518"/>
                      </a:cubicBezTo>
                      <a:cubicBezTo>
                        <a:pt x="232917" y="235003"/>
                        <a:pt x="232807" y="236544"/>
                        <a:pt x="232807" y="238084"/>
                      </a:cubicBezTo>
                      <a:cubicBezTo>
                        <a:pt x="232697" y="241275"/>
                        <a:pt x="232642" y="244520"/>
                        <a:pt x="232642" y="247821"/>
                      </a:cubicBezTo>
                      <a:cubicBezTo>
                        <a:pt x="232642" y="248811"/>
                        <a:pt x="232972" y="249746"/>
                        <a:pt x="233577" y="250516"/>
                      </a:cubicBezTo>
                      <a:cubicBezTo>
                        <a:pt x="234348" y="251562"/>
                        <a:pt x="235614" y="252222"/>
                        <a:pt x="237045" y="252222"/>
                      </a:cubicBezTo>
                      <a:lnTo>
                        <a:pt x="237045" y="252222"/>
                      </a:lnTo>
                      <a:cubicBezTo>
                        <a:pt x="237705" y="252222"/>
                        <a:pt x="238365" y="252057"/>
                        <a:pt x="238916" y="251782"/>
                      </a:cubicBezTo>
                      <a:cubicBezTo>
                        <a:pt x="240402" y="251066"/>
                        <a:pt x="241392" y="249581"/>
                        <a:pt x="241447" y="247876"/>
                      </a:cubicBezTo>
                      <a:cubicBezTo>
                        <a:pt x="241447" y="244575"/>
                        <a:pt x="241558" y="241275"/>
                        <a:pt x="241613" y="238084"/>
                      </a:cubicBezTo>
                      <a:cubicBezTo>
                        <a:pt x="241613" y="236654"/>
                        <a:pt x="241668" y="235223"/>
                        <a:pt x="241723" y="233793"/>
                      </a:cubicBezTo>
                      <a:cubicBezTo>
                        <a:pt x="241723" y="232638"/>
                        <a:pt x="241778" y="231538"/>
                        <a:pt x="241833" y="230438"/>
                      </a:cubicBezTo>
                      <a:cubicBezTo>
                        <a:pt x="241943" y="225817"/>
                        <a:pt x="242053" y="221416"/>
                        <a:pt x="241998" y="217290"/>
                      </a:cubicBezTo>
                      <a:cubicBezTo>
                        <a:pt x="241888" y="208874"/>
                        <a:pt x="241117" y="201447"/>
                        <a:pt x="238806" y="195396"/>
                      </a:cubicBezTo>
                      <a:cubicBezTo>
                        <a:pt x="237155" y="191160"/>
                        <a:pt x="235338" y="187805"/>
                        <a:pt x="233467" y="184944"/>
                      </a:cubicBezTo>
                      <a:cubicBezTo>
                        <a:pt x="236439" y="188850"/>
                        <a:pt x="239466" y="192976"/>
                        <a:pt x="241998" y="199357"/>
                      </a:cubicBezTo>
                      <a:cubicBezTo>
                        <a:pt x="243814" y="204033"/>
                        <a:pt x="244474" y="210194"/>
                        <a:pt x="244585" y="217345"/>
                      </a:cubicBezTo>
                      <a:cubicBezTo>
                        <a:pt x="244695" y="221636"/>
                        <a:pt x="244585" y="226257"/>
                        <a:pt x="244474" y="231153"/>
                      </a:cubicBezTo>
                      <a:cubicBezTo>
                        <a:pt x="244474" y="232198"/>
                        <a:pt x="244419" y="233298"/>
                        <a:pt x="244364" y="234398"/>
                      </a:cubicBezTo>
                      <a:cubicBezTo>
                        <a:pt x="244364" y="235663"/>
                        <a:pt x="244309" y="236929"/>
                        <a:pt x="244254" y="238194"/>
                      </a:cubicBezTo>
                      <a:cubicBezTo>
                        <a:pt x="244144" y="241605"/>
                        <a:pt x="244089" y="245125"/>
                        <a:pt x="244034" y="248701"/>
                      </a:cubicBezTo>
                      <a:cubicBezTo>
                        <a:pt x="244034" y="250791"/>
                        <a:pt x="245465" y="252552"/>
                        <a:pt x="247447" y="252992"/>
                      </a:cubicBezTo>
                      <a:cubicBezTo>
                        <a:pt x="247722" y="253047"/>
                        <a:pt x="248052" y="253102"/>
                        <a:pt x="248382" y="253102"/>
                      </a:cubicBezTo>
                      <a:lnTo>
                        <a:pt x="248382" y="253102"/>
                      </a:lnTo>
                      <a:cubicBezTo>
                        <a:pt x="250804" y="253102"/>
                        <a:pt x="252730" y="251176"/>
                        <a:pt x="252785" y="248756"/>
                      </a:cubicBezTo>
                      <a:cubicBezTo>
                        <a:pt x="252785" y="245180"/>
                        <a:pt x="252895" y="241660"/>
                        <a:pt x="252950" y="238194"/>
                      </a:cubicBezTo>
                      <a:cubicBezTo>
                        <a:pt x="252950" y="236984"/>
                        <a:pt x="253005" y="235829"/>
                        <a:pt x="253060" y="234673"/>
                      </a:cubicBezTo>
                      <a:cubicBezTo>
                        <a:pt x="253060" y="234288"/>
                        <a:pt x="253060" y="233903"/>
                        <a:pt x="253060" y="233518"/>
                      </a:cubicBezTo>
                      <a:cubicBezTo>
                        <a:pt x="253225" y="227907"/>
                        <a:pt x="253335" y="222571"/>
                        <a:pt x="253280" y="217620"/>
                      </a:cubicBezTo>
                      <a:cubicBezTo>
                        <a:pt x="253115" y="209369"/>
                        <a:pt x="252400" y="202107"/>
                        <a:pt x="250088" y="196221"/>
                      </a:cubicBezTo>
                      <a:cubicBezTo>
                        <a:pt x="247171" y="188685"/>
                        <a:pt x="243594" y="183899"/>
                        <a:pt x="240402" y="179663"/>
                      </a:cubicBezTo>
                      <a:cubicBezTo>
                        <a:pt x="240182" y="179388"/>
                        <a:pt x="239962" y="179113"/>
                        <a:pt x="239741" y="178838"/>
                      </a:cubicBezTo>
                      <a:cubicBezTo>
                        <a:pt x="234733" y="172347"/>
                        <a:pt x="230770" y="167231"/>
                        <a:pt x="230770" y="153478"/>
                      </a:cubicBezTo>
                      <a:cubicBezTo>
                        <a:pt x="230770" y="141981"/>
                        <a:pt x="232421" y="134665"/>
                        <a:pt x="236494" y="128724"/>
                      </a:cubicBezTo>
                      <a:cubicBezTo>
                        <a:pt x="234348" y="134500"/>
                        <a:pt x="233302" y="141431"/>
                        <a:pt x="233302" y="150398"/>
                      </a:cubicBezTo>
                      <a:cubicBezTo>
                        <a:pt x="233302" y="165030"/>
                        <a:pt x="237320" y="172072"/>
                        <a:pt x="242053" y="178398"/>
                      </a:cubicBezTo>
                      <a:cubicBezTo>
                        <a:pt x="242713" y="179278"/>
                        <a:pt x="243429" y="180213"/>
                        <a:pt x="244089" y="181093"/>
                      </a:cubicBezTo>
                      <a:cubicBezTo>
                        <a:pt x="247281" y="185219"/>
                        <a:pt x="250529" y="189455"/>
                        <a:pt x="253170" y="196276"/>
                      </a:cubicBezTo>
                      <a:cubicBezTo>
                        <a:pt x="255262" y="201722"/>
                        <a:pt x="255812" y="209094"/>
                        <a:pt x="255812" y="217730"/>
                      </a:cubicBezTo>
                      <a:cubicBezTo>
                        <a:pt x="255812" y="221966"/>
                        <a:pt x="255702" y="226532"/>
                        <a:pt x="255537" y="231263"/>
                      </a:cubicBezTo>
                      <a:cubicBezTo>
                        <a:pt x="255537" y="232198"/>
                        <a:pt x="255537" y="233188"/>
                        <a:pt x="255427" y="234123"/>
                      </a:cubicBezTo>
                      <a:cubicBezTo>
                        <a:pt x="255427" y="235444"/>
                        <a:pt x="255372" y="236764"/>
                        <a:pt x="255317" y="238084"/>
                      </a:cubicBezTo>
                      <a:cubicBezTo>
                        <a:pt x="255262" y="240504"/>
                        <a:pt x="255207" y="243035"/>
                        <a:pt x="255207" y="245510"/>
                      </a:cubicBezTo>
                      <a:cubicBezTo>
                        <a:pt x="255207" y="247931"/>
                        <a:pt x="257133" y="249911"/>
                        <a:pt x="259555" y="249911"/>
                      </a:cubicBezTo>
                      <a:lnTo>
                        <a:pt x="259555" y="249911"/>
                      </a:lnTo>
                      <a:cubicBezTo>
                        <a:pt x="261976" y="249911"/>
                        <a:pt x="263903" y="247986"/>
                        <a:pt x="263958" y="245565"/>
                      </a:cubicBezTo>
                      <a:cubicBezTo>
                        <a:pt x="263958" y="243035"/>
                        <a:pt x="264013" y="240559"/>
                        <a:pt x="264068" y="238084"/>
                      </a:cubicBezTo>
                      <a:cubicBezTo>
                        <a:pt x="264068" y="237644"/>
                        <a:pt x="264068" y="237204"/>
                        <a:pt x="264068" y="236764"/>
                      </a:cubicBezTo>
                      <a:cubicBezTo>
                        <a:pt x="264068" y="235003"/>
                        <a:pt x="264178" y="233243"/>
                        <a:pt x="264233" y="231483"/>
                      </a:cubicBezTo>
                      <a:cubicBezTo>
                        <a:pt x="264343" y="226972"/>
                        <a:pt x="264508" y="222626"/>
                        <a:pt x="264508" y="218500"/>
                      </a:cubicBezTo>
                      <a:cubicBezTo>
                        <a:pt x="264508" y="208599"/>
                        <a:pt x="263958" y="199907"/>
                        <a:pt x="261261" y="193031"/>
                      </a:cubicBezTo>
                      <a:cubicBezTo>
                        <a:pt x="258564" y="186044"/>
                        <a:pt x="255262" y="181314"/>
                        <a:pt x="252235" y="177353"/>
                      </a:cubicBezTo>
                      <a:cubicBezTo>
                        <a:pt x="251794" y="176803"/>
                        <a:pt x="251354" y="176253"/>
                        <a:pt x="250969" y="175702"/>
                      </a:cubicBezTo>
                      <a:cubicBezTo>
                        <a:pt x="245961" y="169211"/>
                        <a:pt x="241998" y="164095"/>
                        <a:pt x="241998" y="150343"/>
                      </a:cubicBezTo>
                      <a:cubicBezTo>
                        <a:pt x="241998" y="138186"/>
                        <a:pt x="243869" y="130704"/>
                        <a:pt x="248437" y="124598"/>
                      </a:cubicBezTo>
                      <a:cubicBezTo>
                        <a:pt x="245575" y="130869"/>
                        <a:pt x="244199" y="138516"/>
                        <a:pt x="244199" y="148802"/>
                      </a:cubicBezTo>
                      <a:cubicBezTo>
                        <a:pt x="244199" y="163435"/>
                        <a:pt x="248217" y="170477"/>
                        <a:pt x="252950" y="176803"/>
                      </a:cubicBezTo>
                      <a:cubicBezTo>
                        <a:pt x="253611" y="177683"/>
                        <a:pt x="254326" y="178618"/>
                        <a:pt x="254987" y="179498"/>
                      </a:cubicBezTo>
                      <a:cubicBezTo>
                        <a:pt x="258179" y="183624"/>
                        <a:pt x="261426" y="187860"/>
                        <a:pt x="264123" y="194681"/>
                      </a:cubicBezTo>
                      <a:cubicBezTo>
                        <a:pt x="266434" y="200622"/>
                        <a:pt x="266875" y="208984"/>
                        <a:pt x="266765" y="218776"/>
                      </a:cubicBezTo>
                      <a:cubicBezTo>
                        <a:pt x="266765" y="222241"/>
                        <a:pt x="266599" y="225927"/>
                        <a:pt x="266489" y="229722"/>
                      </a:cubicBezTo>
                      <a:cubicBezTo>
                        <a:pt x="266434" y="232253"/>
                        <a:pt x="266324" y="234838"/>
                        <a:pt x="266269" y="237424"/>
                      </a:cubicBezTo>
                      <a:cubicBezTo>
                        <a:pt x="266269" y="237644"/>
                        <a:pt x="266269" y="237864"/>
                        <a:pt x="266269" y="238084"/>
                      </a:cubicBezTo>
                      <a:cubicBezTo>
                        <a:pt x="266269" y="240009"/>
                        <a:pt x="266214" y="241990"/>
                        <a:pt x="266159" y="244025"/>
                      </a:cubicBezTo>
                      <a:cubicBezTo>
                        <a:pt x="266159" y="246446"/>
                        <a:pt x="268085" y="248426"/>
                        <a:pt x="270507" y="248426"/>
                      </a:cubicBezTo>
                      <a:lnTo>
                        <a:pt x="270507" y="248426"/>
                      </a:lnTo>
                      <a:cubicBezTo>
                        <a:pt x="272929" y="248426"/>
                        <a:pt x="274855" y="246501"/>
                        <a:pt x="274910" y="244080"/>
                      </a:cubicBezTo>
                      <a:cubicBezTo>
                        <a:pt x="274910" y="242870"/>
                        <a:pt x="274910" y="241660"/>
                        <a:pt x="274910" y="240450"/>
                      </a:cubicBezTo>
                      <a:cubicBezTo>
                        <a:pt x="274910" y="239679"/>
                        <a:pt x="274910" y="238854"/>
                        <a:pt x="274910" y="238084"/>
                      </a:cubicBezTo>
                      <a:cubicBezTo>
                        <a:pt x="274910" y="235333"/>
                        <a:pt x="275020" y="232583"/>
                        <a:pt x="275130" y="229943"/>
                      </a:cubicBezTo>
                      <a:cubicBezTo>
                        <a:pt x="275240" y="226587"/>
                        <a:pt x="275295" y="223341"/>
                        <a:pt x="275350" y="220151"/>
                      </a:cubicBezTo>
                      <a:cubicBezTo>
                        <a:pt x="275515" y="208874"/>
                        <a:pt x="275130" y="199082"/>
                        <a:pt x="272158" y="191435"/>
                      </a:cubicBezTo>
                      <a:cubicBezTo>
                        <a:pt x="269241" y="183954"/>
                        <a:pt x="265664" y="179113"/>
                        <a:pt x="262472" y="174877"/>
                      </a:cubicBezTo>
                      <a:cubicBezTo>
                        <a:pt x="262251" y="174602"/>
                        <a:pt x="262031" y="174327"/>
                        <a:pt x="261811" y="174052"/>
                      </a:cubicBezTo>
                      <a:cubicBezTo>
                        <a:pt x="256803" y="167561"/>
                        <a:pt x="252840" y="162445"/>
                        <a:pt x="252840" y="148693"/>
                      </a:cubicBezTo>
                      <a:cubicBezTo>
                        <a:pt x="252840" y="137085"/>
                        <a:pt x="254546" y="129769"/>
                        <a:pt x="258674" y="123828"/>
                      </a:cubicBezTo>
                      <a:cubicBezTo>
                        <a:pt x="256473" y="129604"/>
                        <a:pt x="255427" y="136590"/>
                        <a:pt x="255427" y="145612"/>
                      </a:cubicBezTo>
                      <a:cubicBezTo>
                        <a:pt x="255427" y="160245"/>
                        <a:pt x="259445" y="167286"/>
                        <a:pt x="264123" y="173612"/>
                      </a:cubicBezTo>
                      <a:cubicBezTo>
                        <a:pt x="264783" y="174492"/>
                        <a:pt x="265499" y="175427"/>
                        <a:pt x="266159" y="176308"/>
                      </a:cubicBezTo>
                      <a:cubicBezTo>
                        <a:pt x="269351" y="180433"/>
                        <a:pt x="272598" y="184669"/>
                        <a:pt x="275240" y="191490"/>
                      </a:cubicBezTo>
                      <a:cubicBezTo>
                        <a:pt x="277937" y="198477"/>
                        <a:pt x="278047" y="208654"/>
                        <a:pt x="277772" y="220591"/>
                      </a:cubicBezTo>
                      <a:cubicBezTo>
                        <a:pt x="277772" y="222516"/>
                        <a:pt x="277662" y="224496"/>
                        <a:pt x="277607" y="226532"/>
                      </a:cubicBezTo>
                      <a:cubicBezTo>
                        <a:pt x="277497" y="230273"/>
                        <a:pt x="277387" y="234068"/>
                        <a:pt x="277332" y="237974"/>
                      </a:cubicBezTo>
                      <a:cubicBezTo>
                        <a:pt x="277332" y="238909"/>
                        <a:pt x="277332" y="239899"/>
                        <a:pt x="277332" y="240834"/>
                      </a:cubicBezTo>
                      <a:cubicBezTo>
                        <a:pt x="277332" y="240999"/>
                        <a:pt x="277332" y="241110"/>
                        <a:pt x="277332" y="241275"/>
                      </a:cubicBezTo>
                      <a:cubicBezTo>
                        <a:pt x="277552" y="243475"/>
                        <a:pt x="279423" y="245235"/>
                        <a:pt x="281680" y="245235"/>
                      </a:cubicBezTo>
                      <a:lnTo>
                        <a:pt x="281680" y="245235"/>
                      </a:lnTo>
                      <a:cubicBezTo>
                        <a:pt x="282780" y="245235"/>
                        <a:pt x="283771" y="244850"/>
                        <a:pt x="284541" y="244190"/>
                      </a:cubicBezTo>
                      <a:cubicBezTo>
                        <a:pt x="285477" y="243420"/>
                        <a:pt x="286082" y="242210"/>
                        <a:pt x="286082" y="240890"/>
                      </a:cubicBezTo>
                      <a:cubicBezTo>
                        <a:pt x="286082" y="239899"/>
                        <a:pt x="286082" y="238964"/>
                        <a:pt x="286082" y="237974"/>
                      </a:cubicBezTo>
                      <a:cubicBezTo>
                        <a:pt x="286082" y="234178"/>
                        <a:pt x="286248" y="230438"/>
                        <a:pt x="286358" y="226752"/>
                      </a:cubicBezTo>
                      <a:cubicBezTo>
                        <a:pt x="286358" y="225432"/>
                        <a:pt x="286413" y="224111"/>
                        <a:pt x="286468" y="222846"/>
                      </a:cubicBezTo>
                      <a:cubicBezTo>
                        <a:pt x="286853" y="209094"/>
                        <a:pt x="286853" y="197211"/>
                        <a:pt x="283386" y="188300"/>
                      </a:cubicBezTo>
                      <a:cubicBezTo>
                        <a:pt x="280249" y="180268"/>
                        <a:pt x="276451" y="175317"/>
                        <a:pt x="273039" y="170917"/>
                      </a:cubicBezTo>
                      <a:cubicBezTo>
                        <a:pt x="268030" y="164425"/>
                        <a:pt x="264068" y="159310"/>
                        <a:pt x="264068" y="145557"/>
                      </a:cubicBezTo>
                      <a:cubicBezTo>
                        <a:pt x="264068" y="134720"/>
                        <a:pt x="265664" y="127514"/>
                        <a:pt x="269351" y="121737"/>
                      </a:cubicBezTo>
                      <a:cubicBezTo>
                        <a:pt x="267315" y="127459"/>
                        <a:pt x="266269" y="134280"/>
                        <a:pt x="266269" y="143026"/>
                      </a:cubicBezTo>
                      <a:cubicBezTo>
                        <a:pt x="266269" y="159750"/>
                        <a:pt x="271498" y="166571"/>
                        <a:pt x="277056" y="173722"/>
                      </a:cubicBezTo>
                      <a:cubicBezTo>
                        <a:pt x="280249" y="177848"/>
                        <a:pt x="283496" y="182084"/>
                        <a:pt x="286138" y="188905"/>
                      </a:cubicBezTo>
                      <a:cubicBezTo>
                        <a:pt x="289275" y="196936"/>
                        <a:pt x="288944" y="209204"/>
                        <a:pt x="288559" y="223506"/>
                      </a:cubicBezTo>
                      <a:cubicBezTo>
                        <a:pt x="288559" y="223671"/>
                        <a:pt x="288559" y="223781"/>
                        <a:pt x="288559" y="223946"/>
                      </a:cubicBezTo>
                      <a:cubicBezTo>
                        <a:pt x="288449" y="228457"/>
                        <a:pt x="288284" y="233133"/>
                        <a:pt x="288284" y="237974"/>
                      </a:cubicBezTo>
                      <a:lnTo>
                        <a:pt x="288284" y="238304"/>
                      </a:lnTo>
                      <a:cubicBezTo>
                        <a:pt x="288284" y="240725"/>
                        <a:pt x="290210" y="242705"/>
                        <a:pt x="292632" y="242705"/>
                      </a:cubicBezTo>
                      <a:lnTo>
                        <a:pt x="292632" y="242705"/>
                      </a:lnTo>
                      <a:cubicBezTo>
                        <a:pt x="295054" y="242705"/>
                        <a:pt x="297035" y="240780"/>
                        <a:pt x="297035" y="238359"/>
                      </a:cubicBezTo>
                      <a:cubicBezTo>
                        <a:pt x="297035" y="238249"/>
                        <a:pt x="297035" y="238139"/>
                        <a:pt x="297035" y="237974"/>
                      </a:cubicBezTo>
                      <a:cubicBezTo>
                        <a:pt x="297035" y="234343"/>
                        <a:pt x="297145" y="230713"/>
                        <a:pt x="297255" y="227192"/>
                      </a:cubicBezTo>
                      <a:cubicBezTo>
                        <a:pt x="297255" y="226202"/>
                        <a:pt x="297255" y="225212"/>
                        <a:pt x="297365" y="224221"/>
                      </a:cubicBezTo>
                      <a:cubicBezTo>
                        <a:pt x="297805" y="208819"/>
                        <a:pt x="298191" y="195506"/>
                        <a:pt x="294393" y="185769"/>
                      </a:cubicBezTo>
                      <a:cubicBezTo>
                        <a:pt x="291256" y="177738"/>
                        <a:pt x="287458" y="172787"/>
                        <a:pt x="284046" y="168386"/>
                      </a:cubicBezTo>
                      <a:cubicBezTo>
                        <a:pt x="279038" y="161895"/>
                        <a:pt x="275075" y="156779"/>
                        <a:pt x="275075" y="143026"/>
                      </a:cubicBezTo>
                      <a:cubicBezTo>
                        <a:pt x="275075" y="120252"/>
                        <a:pt x="282065" y="113706"/>
                        <a:pt x="300502" y="101934"/>
                      </a:cubicBezTo>
                      <a:cubicBezTo>
                        <a:pt x="303474" y="100063"/>
                        <a:pt x="306556" y="98358"/>
                        <a:pt x="309583" y="96708"/>
                      </a:cubicBezTo>
                      <a:cubicBezTo>
                        <a:pt x="323288" y="89171"/>
                        <a:pt x="337487" y="81360"/>
                        <a:pt x="337927" y="57266"/>
                      </a:cubicBezTo>
                      <a:cubicBezTo>
                        <a:pt x="338258" y="37517"/>
                        <a:pt x="326755" y="26790"/>
                        <a:pt x="316628" y="17328"/>
                      </a:cubicBezTo>
                      <a:close/>
                      <a:moveTo>
                        <a:pt x="156911" y="268835"/>
                      </a:moveTo>
                      <a:lnTo>
                        <a:pt x="150471" y="294029"/>
                      </a:lnTo>
                      <a:cubicBezTo>
                        <a:pt x="149811" y="293864"/>
                        <a:pt x="149095" y="293699"/>
                        <a:pt x="148435" y="293589"/>
                      </a:cubicBezTo>
                      <a:cubicBezTo>
                        <a:pt x="147444" y="293369"/>
                        <a:pt x="146399" y="293149"/>
                        <a:pt x="145353" y="292984"/>
                      </a:cubicBezTo>
                      <a:cubicBezTo>
                        <a:pt x="142711" y="292489"/>
                        <a:pt x="139904" y="292049"/>
                        <a:pt x="136932" y="291609"/>
                      </a:cubicBezTo>
                      <a:cubicBezTo>
                        <a:pt x="136107" y="291499"/>
                        <a:pt x="135336" y="291389"/>
                        <a:pt x="134511" y="291279"/>
                      </a:cubicBezTo>
                      <a:cubicBezTo>
                        <a:pt x="131759" y="290949"/>
                        <a:pt x="128897" y="290674"/>
                        <a:pt x="125980" y="290399"/>
                      </a:cubicBezTo>
                      <a:cubicBezTo>
                        <a:pt x="125044" y="290344"/>
                        <a:pt x="124164" y="290234"/>
                        <a:pt x="123228" y="290179"/>
                      </a:cubicBezTo>
                      <a:cubicBezTo>
                        <a:pt x="120421" y="290014"/>
                        <a:pt x="117559" y="289849"/>
                        <a:pt x="114587" y="289739"/>
                      </a:cubicBezTo>
                      <a:cubicBezTo>
                        <a:pt x="113872" y="289739"/>
                        <a:pt x="113101" y="289739"/>
                        <a:pt x="112331" y="289684"/>
                      </a:cubicBezTo>
                      <a:cubicBezTo>
                        <a:pt x="110019" y="289629"/>
                        <a:pt x="107708" y="289574"/>
                        <a:pt x="105341" y="289574"/>
                      </a:cubicBezTo>
                      <a:cubicBezTo>
                        <a:pt x="104735" y="289574"/>
                        <a:pt x="104185" y="289574"/>
                        <a:pt x="103635" y="289574"/>
                      </a:cubicBezTo>
                      <a:cubicBezTo>
                        <a:pt x="102974" y="289574"/>
                        <a:pt x="102314" y="289574"/>
                        <a:pt x="101653" y="289574"/>
                      </a:cubicBezTo>
                      <a:cubicBezTo>
                        <a:pt x="98681" y="289574"/>
                        <a:pt x="95764" y="289684"/>
                        <a:pt x="92847" y="289849"/>
                      </a:cubicBezTo>
                      <a:cubicBezTo>
                        <a:pt x="83986" y="290289"/>
                        <a:pt x="75786" y="291114"/>
                        <a:pt x="68686" y="292324"/>
                      </a:cubicBezTo>
                      <a:cubicBezTo>
                        <a:pt x="66760" y="292654"/>
                        <a:pt x="64944" y="292984"/>
                        <a:pt x="63182" y="293369"/>
                      </a:cubicBezTo>
                      <a:lnTo>
                        <a:pt x="58119" y="266139"/>
                      </a:lnTo>
                      <a:lnTo>
                        <a:pt x="51735" y="231978"/>
                      </a:lnTo>
                      <a:cubicBezTo>
                        <a:pt x="56413" y="232968"/>
                        <a:pt x="62467" y="233793"/>
                        <a:pt x="69512" y="234453"/>
                      </a:cubicBezTo>
                      <a:lnTo>
                        <a:pt x="69512" y="274886"/>
                      </a:lnTo>
                      <a:lnTo>
                        <a:pt x="89820" y="274886"/>
                      </a:lnTo>
                      <a:lnTo>
                        <a:pt x="89820" y="235719"/>
                      </a:lnTo>
                      <a:lnTo>
                        <a:pt x="89820" y="235719"/>
                      </a:lnTo>
                      <a:cubicBezTo>
                        <a:pt x="91417" y="235719"/>
                        <a:pt x="93013" y="235719"/>
                        <a:pt x="94609" y="235829"/>
                      </a:cubicBezTo>
                      <a:lnTo>
                        <a:pt x="94609" y="274886"/>
                      </a:lnTo>
                      <a:lnTo>
                        <a:pt x="114917" y="274886"/>
                      </a:lnTo>
                      <a:lnTo>
                        <a:pt x="114917" y="235829"/>
                      </a:lnTo>
                      <a:cubicBezTo>
                        <a:pt x="116734" y="235829"/>
                        <a:pt x="118550" y="235719"/>
                        <a:pt x="120366" y="235663"/>
                      </a:cubicBezTo>
                      <a:lnTo>
                        <a:pt x="120366" y="235663"/>
                      </a:lnTo>
                      <a:lnTo>
                        <a:pt x="120366" y="274886"/>
                      </a:lnTo>
                      <a:lnTo>
                        <a:pt x="140675" y="274886"/>
                      </a:lnTo>
                      <a:lnTo>
                        <a:pt x="140675" y="234508"/>
                      </a:lnTo>
                      <a:cubicBezTo>
                        <a:pt x="153278" y="233353"/>
                        <a:pt x="162745" y="231648"/>
                        <a:pt x="166927" y="229613"/>
                      </a:cubicBezTo>
                      <a:lnTo>
                        <a:pt x="164781" y="238084"/>
                      </a:lnTo>
                      <a:lnTo>
                        <a:pt x="156911" y="268835"/>
                      </a:lnTo>
                      <a:close/>
                      <a:moveTo>
                        <a:pt x="203362" y="171247"/>
                      </a:moveTo>
                      <a:cubicBezTo>
                        <a:pt x="201160" y="168111"/>
                        <a:pt x="199344" y="164811"/>
                        <a:pt x="198243" y="160080"/>
                      </a:cubicBezTo>
                      <a:lnTo>
                        <a:pt x="199564" y="154964"/>
                      </a:lnTo>
                      <a:cubicBezTo>
                        <a:pt x="199950" y="162005"/>
                        <a:pt x="201380" y="167066"/>
                        <a:pt x="203362" y="171192"/>
                      </a:cubicBezTo>
                      <a:close/>
                      <a:moveTo>
                        <a:pt x="185970" y="145117"/>
                      </a:moveTo>
                      <a:cubicBezTo>
                        <a:pt x="185970" y="130099"/>
                        <a:pt x="188832" y="122233"/>
                        <a:pt x="196152" y="115191"/>
                      </a:cubicBezTo>
                      <a:lnTo>
                        <a:pt x="194281" y="122508"/>
                      </a:lnTo>
                      <a:cubicBezTo>
                        <a:pt x="190978" y="128284"/>
                        <a:pt x="189107" y="135270"/>
                        <a:pt x="188612" y="144622"/>
                      </a:cubicBezTo>
                      <a:lnTo>
                        <a:pt x="186465" y="152928"/>
                      </a:lnTo>
                      <a:cubicBezTo>
                        <a:pt x="186135" y="150673"/>
                        <a:pt x="185915" y="148087"/>
                        <a:pt x="185915" y="145062"/>
                      </a:cubicBezTo>
                      <a:close/>
                      <a:moveTo>
                        <a:pt x="273644" y="66782"/>
                      </a:moveTo>
                      <a:cubicBezTo>
                        <a:pt x="273424" y="79930"/>
                        <a:pt x="268471" y="86696"/>
                        <a:pt x="261096" y="91977"/>
                      </a:cubicBezTo>
                      <a:cubicBezTo>
                        <a:pt x="266875" y="85981"/>
                        <a:pt x="270892" y="77839"/>
                        <a:pt x="271112" y="65132"/>
                      </a:cubicBezTo>
                      <a:cubicBezTo>
                        <a:pt x="271223" y="57486"/>
                        <a:pt x="269626" y="51214"/>
                        <a:pt x="266985" y="45823"/>
                      </a:cubicBezTo>
                      <a:cubicBezTo>
                        <a:pt x="271112" y="51434"/>
                        <a:pt x="273864" y="57981"/>
                        <a:pt x="273699" y="66782"/>
                      </a:cubicBezTo>
                      <a:close/>
                      <a:moveTo>
                        <a:pt x="212828" y="103089"/>
                      </a:moveTo>
                      <a:cubicBezTo>
                        <a:pt x="215360" y="101549"/>
                        <a:pt x="217947" y="100119"/>
                        <a:pt x="220478" y="98688"/>
                      </a:cubicBezTo>
                      <a:cubicBezTo>
                        <a:pt x="234183" y="91152"/>
                        <a:pt x="248382" y="83395"/>
                        <a:pt x="248822" y="59246"/>
                      </a:cubicBezTo>
                      <a:cubicBezTo>
                        <a:pt x="248877" y="54680"/>
                        <a:pt x="248382" y="50609"/>
                        <a:pt x="247336" y="46979"/>
                      </a:cubicBezTo>
                      <a:cubicBezTo>
                        <a:pt x="249923" y="51655"/>
                        <a:pt x="251464" y="57046"/>
                        <a:pt x="251354" y="63702"/>
                      </a:cubicBezTo>
                      <a:cubicBezTo>
                        <a:pt x="251024" y="82790"/>
                        <a:pt x="240677" y="88456"/>
                        <a:pt x="227578" y="95663"/>
                      </a:cubicBezTo>
                      <a:cubicBezTo>
                        <a:pt x="224441" y="97368"/>
                        <a:pt x="221194" y="99183"/>
                        <a:pt x="218002" y="101219"/>
                      </a:cubicBezTo>
                      <a:cubicBezTo>
                        <a:pt x="216020" y="102484"/>
                        <a:pt x="214149" y="103694"/>
                        <a:pt x="212388" y="104904"/>
                      </a:cubicBezTo>
                      <a:lnTo>
                        <a:pt x="212828" y="103144"/>
                      </a:lnTo>
                      <a:close/>
                      <a:moveTo>
                        <a:pt x="262307" y="64967"/>
                      </a:moveTo>
                      <a:cubicBezTo>
                        <a:pt x="262086" y="76464"/>
                        <a:pt x="258234" y="83120"/>
                        <a:pt x="252345" y="88126"/>
                      </a:cubicBezTo>
                      <a:cubicBezTo>
                        <a:pt x="256913" y="82405"/>
                        <a:pt x="259940" y="74814"/>
                        <a:pt x="260105" y="63812"/>
                      </a:cubicBezTo>
                      <a:cubicBezTo>
                        <a:pt x="260215" y="56165"/>
                        <a:pt x="258619" y="49894"/>
                        <a:pt x="255922" y="44503"/>
                      </a:cubicBezTo>
                      <a:cubicBezTo>
                        <a:pt x="259830" y="50004"/>
                        <a:pt x="262417" y="56440"/>
                        <a:pt x="262251" y="64967"/>
                      </a:cubicBezTo>
                      <a:close/>
                      <a:moveTo>
                        <a:pt x="237155" y="55395"/>
                      </a:moveTo>
                      <a:cubicBezTo>
                        <a:pt x="237265" y="49619"/>
                        <a:pt x="236329" y="44613"/>
                        <a:pt x="234788" y="40212"/>
                      </a:cubicBezTo>
                      <a:cubicBezTo>
                        <a:pt x="238090" y="45383"/>
                        <a:pt x="240182" y="51325"/>
                        <a:pt x="240072" y="59081"/>
                      </a:cubicBezTo>
                      <a:cubicBezTo>
                        <a:pt x="239741" y="78169"/>
                        <a:pt x="229394" y="83835"/>
                        <a:pt x="216296" y="91042"/>
                      </a:cubicBezTo>
                      <a:cubicBezTo>
                        <a:pt x="216130" y="91097"/>
                        <a:pt x="216020" y="91207"/>
                        <a:pt x="215855" y="91262"/>
                      </a:cubicBezTo>
                      <a:lnTo>
                        <a:pt x="215965" y="90877"/>
                      </a:lnTo>
                      <a:cubicBezTo>
                        <a:pt x="227083" y="84166"/>
                        <a:pt x="236824" y="75419"/>
                        <a:pt x="237155" y="55450"/>
                      </a:cubicBezTo>
                      <a:close/>
                      <a:moveTo>
                        <a:pt x="208921" y="118382"/>
                      </a:moveTo>
                      <a:lnTo>
                        <a:pt x="209251" y="118107"/>
                      </a:lnTo>
                      <a:cubicBezTo>
                        <a:pt x="209251" y="118107"/>
                        <a:pt x="209031" y="118382"/>
                        <a:pt x="208921" y="118547"/>
                      </a:cubicBezTo>
                      <a:lnTo>
                        <a:pt x="208921" y="118382"/>
                      </a:lnTo>
                      <a:close/>
                      <a:moveTo>
                        <a:pt x="290926" y="31466"/>
                      </a:moveTo>
                      <a:cubicBezTo>
                        <a:pt x="299732" y="39772"/>
                        <a:pt x="307547" y="48189"/>
                        <a:pt x="307327" y="62877"/>
                      </a:cubicBezTo>
                      <a:cubicBezTo>
                        <a:pt x="307162" y="71128"/>
                        <a:pt x="305180" y="76849"/>
                        <a:pt x="301878" y="81305"/>
                      </a:cubicBezTo>
                      <a:cubicBezTo>
                        <a:pt x="303804" y="76794"/>
                        <a:pt x="305015" y="71293"/>
                        <a:pt x="305125" y="64582"/>
                      </a:cubicBezTo>
                      <a:cubicBezTo>
                        <a:pt x="305401" y="49399"/>
                        <a:pt x="298686" y="39552"/>
                        <a:pt x="290926" y="31466"/>
                      </a:cubicBezTo>
                      <a:close/>
                      <a:moveTo>
                        <a:pt x="285037" y="67497"/>
                      </a:moveTo>
                      <a:cubicBezTo>
                        <a:pt x="284817" y="78940"/>
                        <a:pt x="281019" y="85596"/>
                        <a:pt x="275185" y="90602"/>
                      </a:cubicBezTo>
                      <a:cubicBezTo>
                        <a:pt x="279478" y="84936"/>
                        <a:pt x="282285" y="77509"/>
                        <a:pt x="282505" y="66892"/>
                      </a:cubicBezTo>
                      <a:cubicBezTo>
                        <a:pt x="282670" y="57541"/>
                        <a:pt x="280194" y="50224"/>
                        <a:pt x="276451" y="44118"/>
                      </a:cubicBezTo>
                      <a:cubicBezTo>
                        <a:pt x="281624" y="50279"/>
                        <a:pt x="285257" y="57431"/>
                        <a:pt x="285092" y="67497"/>
                      </a:cubicBezTo>
                      <a:close/>
                      <a:moveTo>
                        <a:pt x="228404" y="55230"/>
                      </a:moveTo>
                      <a:cubicBezTo>
                        <a:pt x="228239" y="66177"/>
                        <a:pt x="224716" y="72668"/>
                        <a:pt x="219323" y="77619"/>
                      </a:cubicBezTo>
                      <a:lnTo>
                        <a:pt x="227358" y="46098"/>
                      </a:lnTo>
                      <a:cubicBezTo>
                        <a:pt x="228073" y="48849"/>
                        <a:pt x="228404" y="51930"/>
                        <a:pt x="228349" y="55285"/>
                      </a:cubicBezTo>
                      <a:close/>
                      <a:moveTo>
                        <a:pt x="174357" y="141211"/>
                      </a:moveTo>
                      <a:cubicBezTo>
                        <a:pt x="174357" y="118382"/>
                        <a:pt x="180962" y="112111"/>
                        <a:pt x="199784" y="100119"/>
                      </a:cubicBezTo>
                      <a:cubicBezTo>
                        <a:pt x="199895" y="100063"/>
                        <a:pt x="200005" y="100008"/>
                        <a:pt x="200060" y="99953"/>
                      </a:cubicBezTo>
                      <a:lnTo>
                        <a:pt x="199729" y="101219"/>
                      </a:lnTo>
                      <a:cubicBezTo>
                        <a:pt x="184484" y="111891"/>
                        <a:pt x="177219" y="121628"/>
                        <a:pt x="177219" y="145117"/>
                      </a:cubicBezTo>
                      <a:cubicBezTo>
                        <a:pt x="177219" y="152103"/>
                        <a:pt x="178155" y="157329"/>
                        <a:pt x="179586" y="161565"/>
                      </a:cubicBezTo>
                      <a:cubicBezTo>
                        <a:pt x="176449" y="156834"/>
                        <a:pt x="174302" y="151388"/>
                        <a:pt x="174302" y="141266"/>
                      </a:cubicBezTo>
                      <a:close/>
                      <a:moveTo>
                        <a:pt x="208315" y="150893"/>
                      </a:moveTo>
                      <a:cubicBezTo>
                        <a:pt x="208315" y="132740"/>
                        <a:pt x="212498" y="125038"/>
                        <a:pt x="223671" y="116622"/>
                      </a:cubicBezTo>
                      <a:cubicBezTo>
                        <a:pt x="215030" y="125038"/>
                        <a:pt x="210902" y="134940"/>
                        <a:pt x="210902" y="152653"/>
                      </a:cubicBezTo>
                      <a:cubicBezTo>
                        <a:pt x="210902" y="161895"/>
                        <a:pt x="212498" y="168111"/>
                        <a:pt x="214865" y="173007"/>
                      </a:cubicBezTo>
                      <a:cubicBezTo>
                        <a:pt x="211067" y="167781"/>
                        <a:pt x="208315" y="162280"/>
                        <a:pt x="208315" y="150893"/>
                      </a:cubicBezTo>
                      <a:close/>
                      <a:moveTo>
                        <a:pt x="222240" y="153423"/>
                      </a:moveTo>
                      <a:cubicBezTo>
                        <a:pt x="222240" y="165195"/>
                        <a:pt x="224826" y="172072"/>
                        <a:pt x="228294" y="177573"/>
                      </a:cubicBezTo>
                      <a:cubicBezTo>
                        <a:pt x="223450" y="171302"/>
                        <a:pt x="219653" y="166076"/>
                        <a:pt x="219653" y="152653"/>
                      </a:cubicBezTo>
                      <a:cubicBezTo>
                        <a:pt x="219653" y="136590"/>
                        <a:pt x="222900" y="128724"/>
                        <a:pt x="231376" y="121297"/>
                      </a:cubicBezTo>
                      <a:cubicBezTo>
                        <a:pt x="225212" y="128944"/>
                        <a:pt x="222184" y="138351"/>
                        <a:pt x="222184" y="153423"/>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4" name="Google Shape;124;p15"/>
                <p:cNvSpPr/>
                <p:nvPr/>
              </p:nvSpPr>
              <p:spPr>
                <a:xfrm>
                  <a:off x="1620161" y="4474426"/>
                  <a:ext cx="127740" cy="57485"/>
                </a:xfrm>
                <a:custGeom>
                  <a:rect b="b" l="l" r="r" t="t"/>
                  <a:pathLst>
                    <a:path extrusionOk="0" h="57485" w="127740">
                      <a:moveTo>
                        <a:pt x="117119" y="11662"/>
                      </a:moveTo>
                      <a:cubicBezTo>
                        <a:pt x="109028" y="15623"/>
                        <a:pt x="96865" y="18649"/>
                        <a:pt x="82556" y="20079"/>
                      </a:cubicBezTo>
                      <a:cubicBezTo>
                        <a:pt x="76667" y="20684"/>
                        <a:pt x="70392" y="20959"/>
                        <a:pt x="63898" y="20959"/>
                      </a:cubicBezTo>
                      <a:cubicBezTo>
                        <a:pt x="30711" y="20959"/>
                        <a:pt x="3412" y="12707"/>
                        <a:pt x="275" y="2090"/>
                      </a:cubicBezTo>
                      <a:cubicBezTo>
                        <a:pt x="55" y="1430"/>
                        <a:pt x="0" y="770"/>
                        <a:pt x="0" y="55"/>
                      </a:cubicBezTo>
                      <a:lnTo>
                        <a:pt x="0" y="34931"/>
                      </a:lnTo>
                      <a:lnTo>
                        <a:pt x="220" y="34931"/>
                      </a:lnTo>
                      <a:cubicBezTo>
                        <a:pt x="55" y="35482"/>
                        <a:pt x="0" y="36087"/>
                        <a:pt x="0" y="36637"/>
                      </a:cubicBezTo>
                      <a:cubicBezTo>
                        <a:pt x="0" y="39112"/>
                        <a:pt x="1321" y="41478"/>
                        <a:pt x="3687" y="43623"/>
                      </a:cubicBezTo>
                      <a:cubicBezTo>
                        <a:pt x="4183" y="44118"/>
                        <a:pt x="4788" y="44558"/>
                        <a:pt x="5394" y="44998"/>
                      </a:cubicBezTo>
                      <a:cubicBezTo>
                        <a:pt x="7485" y="46539"/>
                        <a:pt x="10182" y="48024"/>
                        <a:pt x="13319" y="49344"/>
                      </a:cubicBezTo>
                      <a:cubicBezTo>
                        <a:pt x="14089" y="49674"/>
                        <a:pt x="14860" y="49949"/>
                        <a:pt x="15630" y="50279"/>
                      </a:cubicBezTo>
                      <a:cubicBezTo>
                        <a:pt x="18107" y="51214"/>
                        <a:pt x="20859" y="52095"/>
                        <a:pt x="23776" y="52865"/>
                      </a:cubicBezTo>
                      <a:cubicBezTo>
                        <a:pt x="34728" y="55780"/>
                        <a:pt x="48708" y="57486"/>
                        <a:pt x="63843" y="57486"/>
                      </a:cubicBezTo>
                      <a:cubicBezTo>
                        <a:pt x="99122" y="57486"/>
                        <a:pt x="127741" y="48134"/>
                        <a:pt x="127741" y="36637"/>
                      </a:cubicBezTo>
                      <a:cubicBezTo>
                        <a:pt x="127741" y="36197"/>
                        <a:pt x="127741" y="35757"/>
                        <a:pt x="127631" y="35317"/>
                      </a:cubicBezTo>
                      <a:cubicBezTo>
                        <a:pt x="127631" y="35206"/>
                        <a:pt x="127576" y="35041"/>
                        <a:pt x="127521" y="34876"/>
                      </a:cubicBezTo>
                      <a:lnTo>
                        <a:pt x="127741" y="34876"/>
                      </a:lnTo>
                      <a:lnTo>
                        <a:pt x="127741" y="0"/>
                      </a:lnTo>
                      <a:cubicBezTo>
                        <a:pt x="127741" y="4291"/>
                        <a:pt x="123778" y="8252"/>
                        <a:pt x="117064" y="11552"/>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5" name="Google Shape;125;p15"/>
                <p:cNvSpPr/>
                <p:nvPr/>
              </p:nvSpPr>
              <p:spPr>
                <a:xfrm>
                  <a:off x="1486586" y="3663411"/>
                  <a:ext cx="127795" cy="27395"/>
                </a:xfrm>
                <a:custGeom>
                  <a:rect b="b" l="l" r="r" t="t"/>
                  <a:pathLst>
                    <a:path extrusionOk="0" h="27395" w="127795">
                      <a:moveTo>
                        <a:pt x="63898" y="27395"/>
                      </a:moveTo>
                      <a:cubicBezTo>
                        <a:pt x="99177" y="27395"/>
                        <a:pt x="127796" y="21234"/>
                        <a:pt x="127796" y="13698"/>
                      </a:cubicBezTo>
                      <a:cubicBezTo>
                        <a:pt x="127796" y="6161"/>
                        <a:pt x="99177" y="0"/>
                        <a:pt x="63898" y="0"/>
                      </a:cubicBezTo>
                      <a:cubicBezTo>
                        <a:pt x="28619" y="0"/>
                        <a:pt x="0" y="6161"/>
                        <a:pt x="0" y="13698"/>
                      </a:cubicBezTo>
                      <a:cubicBezTo>
                        <a:pt x="0" y="21234"/>
                        <a:pt x="28619" y="27395"/>
                        <a:pt x="63898" y="2739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6" name="Google Shape;126;p15"/>
                <p:cNvSpPr/>
                <p:nvPr/>
              </p:nvSpPr>
              <p:spPr>
                <a:xfrm>
                  <a:off x="1502546" y="3898304"/>
                  <a:ext cx="88829" cy="12817"/>
                </a:xfrm>
                <a:custGeom>
                  <a:rect b="b" l="l" r="r" t="t"/>
                  <a:pathLst>
                    <a:path extrusionOk="0" h="12817" w="88829">
                      <a:moveTo>
                        <a:pt x="0" y="0"/>
                      </a:moveTo>
                      <a:lnTo>
                        <a:pt x="88830" y="0"/>
                      </a:lnTo>
                      <a:lnTo>
                        <a:pt x="88830" y="12817"/>
                      </a:lnTo>
                      <a:lnTo>
                        <a:pt x="0" y="1281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7" name="Google Shape;127;p15"/>
                <p:cNvSpPr/>
                <p:nvPr/>
              </p:nvSpPr>
              <p:spPr>
                <a:xfrm>
                  <a:off x="1502436" y="4085944"/>
                  <a:ext cx="88884" cy="6766"/>
                </a:xfrm>
                <a:custGeom>
                  <a:rect b="b" l="l" r="r" t="t"/>
                  <a:pathLst>
                    <a:path extrusionOk="0" h="6766" w="88884">
                      <a:moveTo>
                        <a:pt x="0" y="0"/>
                      </a:moveTo>
                      <a:lnTo>
                        <a:pt x="88885" y="0"/>
                      </a:lnTo>
                      <a:lnTo>
                        <a:pt x="88885" y="6766"/>
                      </a:lnTo>
                      <a:lnTo>
                        <a:pt x="0" y="6766"/>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8" name="Google Shape;128;p15"/>
                <p:cNvSpPr/>
                <p:nvPr/>
              </p:nvSpPr>
              <p:spPr>
                <a:xfrm>
                  <a:off x="1501941" y="4400492"/>
                  <a:ext cx="88829" cy="12047"/>
                </a:xfrm>
                <a:custGeom>
                  <a:rect b="b" l="l" r="r" t="t"/>
                  <a:pathLst>
                    <a:path extrusionOk="0" h="12047" w="88829">
                      <a:moveTo>
                        <a:pt x="0" y="0"/>
                      </a:moveTo>
                      <a:lnTo>
                        <a:pt x="88830" y="0"/>
                      </a:lnTo>
                      <a:lnTo>
                        <a:pt x="88830" y="12047"/>
                      </a:lnTo>
                      <a:lnTo>
                        <a:pt x="0" y="1204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29" name="Google Shape;129;p15"/>
                <p:cNvSpPr/>
                <p:nvPr/>
              </p:nvSpPr>
              <p:spPr>
                <a:xfrm>
                  <a:off x="1021798" y="4555621"/>
                  <a:ext cx="715261" cy="170586"/>
                </a:xfrm>
                <a:custGeom>
                  <a:rect b="b" l="l" r="r" t="t"/>
                  <a:pathLst>
                    <a:path extrusionOk="0" h="170586" w="715261">
                      <a:moveTo>
                        <a:pt x="676075" y="70688"/>
                      </a:moveTo>
                      <a:cubicBezTo>
                        <a:pt x="695778" y="45878"/>
                        <a:pt x="701832" y="19859"/>
                        <a:pt x="703704" y="5611"/>
                      </a:cubicBezTo>
                      <a:cubicBezTo>
                        <a:pt x="700787" y="6821"/>
                        <a:pt x="697705" y="8031"/>
                        <a:pt x="694457" y="9242"/>
                      </a:cubicBezTo>
                      <a:cubicBezTo>
                        <a:pt x="692256" y="22719"/>
                        <a:pt x="686257" y="43788"/>
                        <a:pt x="670186" y="64307"/>
                      </a:cubicBezTo>
                      <a:cubicBezTo>
                        <a:pt x="684496" y="43843"/>
                        <a:pt x="690164" y="23379"/>
                        <a:pt x="692421" y="9957"/>
                      </a:cubicBezTo>
                      <a:cubicBezTo>
                        <a:pt x="689449" y="11002"/>
                        <a:pt x="686367" y="12047"/>
                        <a:pt x="683120" y="13092"/>
                      </a:cubicBezTo>
                      <a:cubicBezTo>
                        <a:pt x="679817" y="29596"/>
                        <a:pt x="671177" y="54625"/>
                        <a:pt x="648281" y="76849"/>
                      </a:cubicBezTo>
                      <a:cubicBezTo>
                        <a:pt x="668205" y="54570"/>
                        <a:pt x="676350" y="30476"/>
                        <a:pt x="679652" y="14193"/>
                      </a:cubicBezTo>
                      <a:cubicBezTo>
                        <a:pt x="676680" y="15128"/>
                        <a:pt x="673543" y="16008"/>
                        <a:pt x="670351" y="16888"/>
                      </a:cubicBezTo>
                      <a:cubicBezTo>
                        <a:pt x="666719" y="32346"/>
                        <a:pt x="658518" y="53635"/>
                        <a:pt x="639861" y="73273"/>
                      </a:cubicBezTo>
                      <a:cubicBezTo>
                        <a:pt x="656372" y="53635"/>
                        <a:pt x="664077" y="32896"/>
                        <a:pt x="667654" y="17603"/>
                      </a:cubicBezTo>
                      <a:cubicBezTo>
                        <a:pt x="664627" y="18428"/>
                        <a:pt x="661490" y="19198"/>
                        <a:pt x="658298" y="20024"/>
                      </a:cubicBezTo>
                      <a:cubicBezTo>
                        <a:pt x="654170" y="35646"/>
                        <a:pt x="645364" y="56220"/>
                        <a:pt x="626707" y="74924"/>
                      </a:cubicBezTo>
                      <a:cubicBezTo>
                        <a:pt x="642943" y="56110"/>
                        <a:pt x="650978" y="36142"/>
                        <a:pt x="654886" y="20794"/>
                      </a:cubicBezTo>
                      <a:cubicBezTo>
                        <a:pt x="651859" y="21509"/>
                        <a:pt x="648722" y="22224"/>
                        <a:pt x="645529" y="22939"/>
                      </a:cubicBezTo>
                      <a:cubicBezTo>
                        <a:pt x="641457" y="36967"/>
                        <a:pt x="633641" y="54460"/>
                        <a:pt x="618726" y="70963"/>
                      </a:cubicBezTo>
                      <a:cubicBezTo>
                        <a:pt x="631935" y="54405"/>
                        <a:pt x="639090" y="37352"/>
                        <a:pt x="642943" y="23544"/>
                      </a:cubicBezTo>
                      <a:cubicBezTo>
                        <a:pt x="639861" y="24204"/>
                        <a:pt x="636723" y="24865"/>
                        <a:pt x="633531" y="25525"/>
                      </a:cubicBezTo>
                      <a:cubicBezTo>
                        <a:pt x="629073" y="39827"/>
                        <a:pt x="620708" y="57211"/>
                        <a:pt x="605187" y="73494"/>
                      </a:cubicBezTo>
                      <a:cubicBezTo>
                        <a:pt x="618836" y="57211"/>
                        <a:pt x="626431" y="40157"/>
                        <a:pt x="630669" y="26130"/>
                      </a:cubicBezTo>
                      <a:cubicBezTo>
                        <a:pt x="627587" y="26735"/>
                        <a:pt x="624450" y="27340"/>
                        <a:pt x="621203" y="27945"/>
                      </a:cubicBezTo>
                      <a:cubicBezTo>
                        <a:pt x="617075" y="40212"/>
                        <a:pt x="610141" y="54515"/>
                        <a:pt x="598308" y="68323"/>
                      </a:cubicBezTo>
                      <a:cubicBezTo>
                        <a:pt x="608765" y="54515"/>
                        <a:pt x="615094" y="40433"/>
                        <a:pt x="619002" y="28330"/>
                      </a:cubicBezTo>
                      <a:cubicBezTo>
                        <a:pt x="615919" y="28880"/>
                        <a:pt x="612727" y="29430"/>
                        <a:pt x="609535" y="29980"/>
                      </a:cubicBezTo>
                      <a:cubicBezTo>
                        <a:pt x="605627" y="40873"/>
                        <a:pt x="599518" y="53250"/>
                        <a:pt x="589832" y="65352"/>
                      </a:cubicBezTo>
                      <a:cubicBezTo>
                        <a:pt x="598473" y="53250"/>
                        <a:pt x="604086" y="41038"/>
                        <a:pt x="607664" y="30310"/>
                      </a:cubicBezTo>
                      <a:cubicBezTo>
                        <a:pt x="604527" y="30806"/>
                        <a:pt x="601390" y="31356"/>
                        <a:pt x="598142" y="31851"/>
                      </a:cubicBezTo>
                      <a:cubicBezTo>
                        <a:pt x="589832" y="54130"/>
                        <a:pt x="572055" y="81800"/>
                        <a:pt x="534189" y="101274"/>
                      </a:cubicBezTo>
                      <a:cubicBezTo>
                        <a:pt x="528245" y="104354"/>
                        <a:pt x="522081" y="106940"/>
                        <a:pt x="515697" y="109140"/>
                      </a:cubicBezTo>
                      <a:cubicBezTo>
                        <a:pt x="514486" y="108700"/>
                        <a:pt x="513275" y="108315"/>
                        <a:pt x="512065" y="107875"/>
                      </a:cubicBezTo>
                      <a:cubicBezTo>
                        <a:pt x="503534" y="104739"/>
                        <a:pt x="495498" y="100999"/>
                        <a:pt x="488013" y="96598"/>
                      </a:cubicBezTo>
                      <a:lnTo>
                        <a:pt x="488013" y="81085"/>
                      </a:lnTo>
                      <a:cubicBezTo>
                        <a:pt x="509258" y="79545"/>
                        <a:pt x="530007" y="73879"/>
                        <a:pt x="548884" y="64142"/>
                      </a:cubicBezTo>
                      <a:cubicBezTo>
                        <a:pt x="566386" y="55120"/>
                        <a:pt x="579870" y="44338"/>
                        <a:pt x="590272" y="33006"/>
                      </a:cubicBezTo>
                      <a:cubicBezTo>
                        <a:pt x="586034" y="33611"/>
                        <a:pt x="581741" y="34216"/>
                        <a:pt x="577338" y="34821"/>
                      </a:cubicBezTo>
                      <a:cubicBezTo>
                        <a:pt x="567212" y="45493"/>
                        <a:pt x="554223" y="55615"/>
                        <a:pt x="537657" y="64142"/>
                      </a:cubicBezTo>
                      <a:cubicBezTo>
                        <a:pt x="522081" y="72173"/>
                        <a:pt x="505295" y="77399"/>
                        <a:pt x="487958" y="79875"/>
                      </a:cubicBezTo>
                      <a:lnTo>
                        <a:pt x="487958" y="78004"/>
                      </a:lnTo>
                      <a:cubicBezTo>
                        <a:pt x="501497" y="75144"/>
                        <a:pt x="514651" y="70523"/>
                        <a:pt x="527035" y="64142"/>
                      </a:cubicBezTo>
                      <a:cubicBezTo>
                        <a:pt x="527365" y="63977"/>
                        <a:pt x="527695" y="63812"/>
                        <a:pt x="528025" y="63647"/>
                      </a:cubicBezTo>
                      <a:cubicBezTo>
                        <a:pt x="543326" y="55670"/>
                        <a:pt x="555489" y="46318"/>
                        <a:pt x="565175" y="36417"/>
                      </a:cubicBezTo>
                      <a:cubicBezTo>
                        <a:pt x="564405" y="36527"/>
                        <a:pt x="563634" y="36637"/>
                        <a:pt x="562864" y="36692"/>
                      </a:cubicBezTo>
                      <a:cubicBezTo>
                        <a:pt x="559176" y="37132"/>
                        <a:pt x="555434" y="37572"/>
                        <a:pt x="551636" y="38012"/>
                      </a:cubicBezTo>
                      <a:cubicBezTo>
                        <a:pt x="542005" y="47474"/>
                        <a:pt x="530007" y="56440"/>
                        <a:pt x="515092" y="64142"/>
                      </a:cubicBezTo>
                      <a:cubicBezTo>
                        <a:pt x="514871" y="64252"/>
                        <a:pt x="514706" y="64362"/>
                        <a:pt x="514486" y="64417"/>
                      </a:cubicBezTo>
                      <a:cubicBezTo>
                        <a:pt x="510028" y="66672"/>
                        <a:pt x="505460" y="68763"/>
                        <a:pt x="500782" y="70578"/>
                      </a:cubicBezTo>
                      <a:cubicBezTo>
                        <a:pt x="496544" y="72228"/>
                        <a:pt x="492251" y="73714"/>
                        <a:pt x="487903" y="74979"/>
                      </a:cubicBezTo>
                      <a:lnTo>
                        <a:pt x="487903" y="70853"/>
                      </a:lnTo>
                      <a:cubicBezTo>
                        <a:pt x="487903" y="70853"/>
                        <a:pt x="488013" y="70853"/>
                        <a:pt x="488013" y="70853"/>
                      </a:cubicBezTo>
                      <a:cubicBezTo>
                        <a:pt x="492086" y="69313"/>
                        <a:pt x="496049" y="67607"/>
                        <a:pt x="499956" y="65737"/>
                      </a:cubicBezTo>
                      <a:cubicBezTo>
                        <a:pt x="501277" y="65132"/>
                        <a:pt x="502543" y="64472"/>
                        <a:pt x="503809" y="63812"/>
                      </a:cubicBezTo>
                      <a:cubicBezTo>
                        <a:pt x="517788" y="56605"/>
                        <a:pt x="529181" y="48299"/>
                        <a:pt x="538482" y="39497"/>
                      </a:cubicBezTo>
                      <a:cubicBezTo>
                        <a:pt x="537877" y="39552"/>
                        <a:pt x="537327" y="39607"/>
                        <a:pt x="536721" y="39662"/>
                      </a:cubicBezTo>
                      <a:cubicBezTo>
                        <a:pt x="532979" y="40047"/>
                        <a:pt x="529236" y="40433"/>
                        <a:pt x="525439" y="40763"/>
                      </a:cubicBezTo>
                      <a:cubicBezTo>
                        <a:pt x="516302" y="49234"/>
                        <a:pt x="505240" y="57211"/>
                        <a:pt x="491756" y="64142"/>
                      </a:cubicBezTo>
                      <a:cubicBezTo>
                        <a:pt x="491095" y="64472"/>
                        <a:pt x="490490" y="64802"/>
                        <a:pt x="489830" y="65132"/>
                      </a:cubicBezTo>
                      <a:cubicBezTo>
                        <a:pt x="489169" y="65462"/>
                        <a:pt x="488564" y="65792"/>
                        <a:pt x="487903" y="66067"/>
                      </a:cubicBezTo>
                      <a:lnTo>
                        <a:pt x="487903" y="60126"/>
                      </a:lnTo>
                      <a:cubicBezTo>
                        <a:pt x="497535" y="54515"/>
                        <a:pt x="505845" y="48354"/>
                        <a:pt x="513000" y="41918"/>
                      </a:cubicBezTo>
                      <a:cubicBezTo>
                        <a:pt x="512120" y="41973"/>
                        <a:pt x="511294" y="42083"/>
                        <a:pt x="510413" y="42138"/>
                      </a:cubicBezTo>
                      <a:cubicBezTo>
                        <a:pt x="507056" y="42413"/>
                        <a:pt x="503699" y="42688"/>
                        <a:pt x="500342" y="42963"/>
                      </a:cubicBezTo>
                      <a:cubicBezTo>
                        <a:pt x="499516" y="43018"/>
                        <a:pt x="498691" y="43073"/>
                        <a:pt x="497865" y="43128"/>
                      </a:cubicBezTo>
                      <a:cubicBezTo>
                        <a:pt x="494728" y="43348"/>
                        <a:pt x="491536" y="43623"/>
                        <a:pt x="488344" y="43843"/>
                      </a:cubicBezTo>
                      <a:cubicBezTo>
                        <a:pt x="488233" y="43843"/>
                        <a:pt x="488068" y="43843"/>
                        <a:pt x="487903" y="43843"/>
                      </a:cubicBezTo>
                      <a:cubicBezTo>
                        <a:pt x="486968" y="43898"/>
                        <a:pt x="485977" y="43953"/>
                        <a:pt x="485041" y="44063"/>
                      </a:cubicBezTo>
                      <a:cubicBezTo>
                        <a:pt x="482290" y="44283"/>
                        <a:pt x="479483" y="44448"/>
                        <a:pt x="476731" y="44613"/>
                      </a:cubicBezTo>
                      <a:cubicBezTo>
                        <a:pt x="475465" y="44668"/>
                        <a:pt x="474254" y="44778"/>
                        <a:pt x="472988" y="44833"/>
                      </a:cubicBezTo>
                      <a:cubicBezTo>
                        <a:pt x="469136" y="45053"/>
                        <a:pt x="465283" y="45273"/>
                        <a:pt x="461375" y="45493"/>
                      </a:cubicBezTo>
                      <a:cubicBezTo>
                        <a:pt x="455046" y="45823"/>
                        <a:pt x="448717" y="46153"/>
                        <a:pt x="442223" y="46429"/>
                      </a:cubicBezTo>
                      <a:cubicBezTo>
                        <a:pt x="441012" y="46483"/>
                        <a:pt x="439801" y="46539"/>
                        <a:pt x="438590" y="46594"/>
                      </a:cubicBezTo>
                      <a:cubicBezTo>
                        <a:pt x="436058" y="46704"/>
                        <a:pt x="433527" y="46814"/>
                        <a:pt x="430940" y="46924"/>
                      </a:cubicBezTo>
                      <a:cubicBezTo>
                        <a:pt x="430279" y="46924"/>
                        <a:pt x="429564" y="46924"/>
                        <a:pt x="428849" y="46979"/>
                      </a:cubicBezTo>
                      <a:lnTo>
                        <a:pt x="427583" y="46979"/>
                      </a:lnTo>
                      <a:cubicBezTo>
                        <a:pt x="427253" y="47034"/>
                        <a:pt x="426867" y="47034"/>
                        <a:pt x="426537" y="47089"/>
                      </a:cubicBezTo>
                      <a:cubicBezTo>
                        <a:pt x="424170" y="47144"/>
                        <a:pt x="421804" y="47254"/>
                        <a:pt x="419437" y="47309"/>
                      </a:cubicBezTo>
                      <a:cubicBezTo>
                        <a:pt x="418887" y="47309"/>
                        <a:pt x="418336" y="47309"/>
                        <a:pt x="417841" y="47309"/>
                      </a:cubicBezTo>
                      <a:cubicBezTo>
                        <a:pt x="417621" y="47309"/>
                        <a:pt x="417401" y="47309"/>
                        <a:pt x="417181" y="47309"/>
                      </a:cubicBezTo>
                      <a:cubicBezTo>
                        <a:pt x="416575" y="47309"/>
                        <a:pt x="415915" y="47309"/>
                        <a:pt x="415309" y="47309"/>
                      </a:cubicBezTo>
                      <a:cubicBezTo>
                        <a:pt x="412723" y="47419"/>
                        <a:pt x="410136" y="47474"/>
                        <a:pt x="407494" y="47529"/>
                      </a:cubicBezTo>
                      <a:lnTo>
                        <a:pt x="407384" y="47529"/>
                      </a:lnTo>
                      <a:cubicBezTo>
                        <a:pt x="406724" y="47529"/>
                        <a:pt x="406063" y="47529"/>
                        <a:pt x="405403" y="47529"/>
                      </a:cubicBezTo>
                      <a:cubicBezTo>
                        <a:pt x="404907" y="47529"/>
                        <a:pt x="404357" y="47529"/>
                        <a:pt x="403862" y="47529"/>
                      </a:cubicBezTo>
                      <a:cubicBezTo>
                        <a:pt x="401220" y="47584"/>
                        <a:pt x="398578" y="47639"/>
                        <a:pt x="395881" y="47694"/>
                      </a:cubicBezTo>
                      <a:cubicBezTo>
                        <a:pt x="395771" y="47694"/>
                        <a:pt x="395661" y="47694"/>
                        <a:pt x="395606" y="47694"/>
                      </a:cubicBezTo>
                      <a:cubicBezTo>
                        <a:pt x="395276" y="47694"/>
                        <a:pt x="394891" y="47694"/>
                        <a:pt x="394561" y="47694"/>
                      </a:cubicBezTo>
                      <a:cubicBezTo>
                        <a:pt x="393680" y="47694"/>
                        <a:pt x="392799" y="47694"/>
                        <a:pt x="391919" y="47694"/>
                      </a:cubicBezTo>
                      <a:cubicBezTo>
                        <a:pt x="391644" y="47694"/>
                        <a:pt x="391368" y="47694"/>
                        <a:pt x="391093" y="47694"/>
                      </a:cubicBezTo>
                      <a:cubicBezTo>
                        <a:pt x="389772" y="47694"/>
                        <a:pt x="388451" y="47694"/>
                        <a:pt x="387130" y="47749"/>
                      </a:cubicBezTo>
                      <a:cubicBezTo>
                        <a:pt x="386305" y="47749"/>
                        <a:pt x="385479" y="47749"/>
                        <a:pt x="384709" y="47749"/>
                      </a:cubicBezTo>
                      <a:cubicBezTo>
                        <a:pt x="384159" y="47749"/>
                        <a:pt x="383663" y="47749"/>
                        <a:pt x="383113" y="47749"/>
                      </a:cubicBezTo>
                      <a:cubicBezTo>
                        <a:pt x="382893" y="47749"/>
                        <a:pt x="382672" y="47749"/>
                        <a:pt x="382452" y="47749"/>
                      </a:cubicBezTo>
                      <a:cubicBezTo>
                        <a:pt x="381792" y="47749"/>
                        <a:pt x="381131" y="47749"/>
                        <a:pt x="380471" y="47749"/>
                      </a:cubicBezTo>
                      <a:lnTo>
                        <a:pt x="380196" y="47749"/>
                      </a:lnTo>
                      <a:cubicBezTo>
                        <a:pt x="379205" y="47749"/>
                        <a:pt x="378159" y="47749"/>
                        <a:pt x="377169" y="47749"/>
                      </a:cubicBezTo>
                      <a:cubicBezTo>
                        <a:pt x="376894" y="47749"/>
                        <a:pt x="376673" y="47749"/>
                        <a:pt x="376398" y="47749"/>
                      </a:cubicBezTo>
                      <a:lnTo>
                        <a:pt x="376288" y="47749"/>
                      </a:lnTo>
                      <a:cubicBezTo>
                        <a:pt x="375022" y="47749"/>
                        <a:pt x="373812" y="47749"/>
                        <a:pt x="372546" y="47749"/>
                      </a:cubicBezTo>
                      <a:lnTo>
                        <a:pt x="372270" y="47749"/>
                      </a:lnTo>
                      <a:cubicBezTo>
                        <a:pt x="371940" y="47749"/>
                        <a:pt x="371610" y="47749"/>
                        <a:pt x="371280" y="47749"/>
                      </a:cubicBezTo>
                      <a:cubicBezTo>
                        <a:pt x="370784" y="47749"/>
                        <a:pt x="370234" y="47749"/>
                        <a:pt x="369739" y="47749"/>
                      </a:cubicBezTo>
                      <a:cubicBezTo>
                        <a:pt x="369023" y="47749"/>
                        <a:pt x="368363" y="47749"/>
                        <a:pt x="367647" y="47749"/>
                      </a:cubicBezTo>
                      <a:cubicBezTo>
                        <a:pt x="367262" y="47749"/>
                        <a:pt x="366822" y="47749"/>
                        <a:pt x="366437" y="47749"/>
                      </a:cubicBezTo>
                      <a:lnTo>
                        <a:pt x="365446" y="47749"/>
                      </a:lnTo>
                      <a:cubicBezTo>
                        <a:pt x="365446" y="47749"/>
                        <a:pt x="365281" y="47749"/>
                        <a:pt x="365226" y="47749"/>
                      </a:cubicBezTo>
                      <a:cubicBezTo>
                        <a:pt x="363960" y="47749"/>
                        <a:pt x="362694" y="47749"/>
                        <a:pt x="361373" y="47749"/>
                      </a:cubicBezTo>
                      <a:cubicBezTo>
                        <a:pt x="360988" y="47749"/>
                        <a:pt x="360603" y="47749"/>
                        <a:pt x="360217" y="47749"/>
                      </a:cubicBezTo>
                      <a:lnTo>
                        <a:pt x="359777" y="47749"/>
                      </a:lnTo>
                      <a:cubicBezTo>
                        <a:pt x="359172" y="47749"/>
                        <a:pt x="358511" y="47749"/>
                        <a:pt x="357851" y="47749"/>
                      </a:cubicBezTo>
                      <a:cubicBezTo>
                        <a:pt x="357576" y="47749"/>
                        <a:pt x="357245" y="47749"/>
                        <a:pt x="356970" y="47749"/>
                      </a:cubicBezTo>
                      <a:lnTo>
                        <a:pt x="353888" y="47749"/>
                      </a:lnTo>
                      <a:cubicBezTo>
                        <a:pt x="352512" y="47749"/>
                        <a:pt x="351191" y="47749"/>
                        <a:pt x="349870" y="47749"/>
                      </a:cubicBezTo>
                      <a:lnTo>
                        <a:pt x="348880" y="47749"/>
                      </a:lnTo>
                      <a:cubicBezTo>
                        <a:pt x="348329" y="47749"/>
                        <a:pt x="347834" y="47749"/>
                        <a:pt x="347284" y="47749"/>
                      </a:cubicBezTo>
                      <a:cubicBezTo>
                        <a:pt x="346568" y="47749"/>
                        <a:pt x="345798" y="47749"/>
                        <a:pt x="345082" y="47749"/>
                      </a:cubicBezTo>
                      <a:cubicBezTo>
                        <a:pt x="344697" y="47749"/>
                        <a:pt x="344312" y="47749"/>
                        <a:pt x="343926" y="47749"/>
                      </a:cubicBezTo>
                      <a:cubicBezTo>
                        <a:pt x="343486" y="47749"/>
                        <a:pt x="343101" y="47749"/>
                        <a:pt x="342661" y="47749"/>
                      </a:cubicBezTo>
                      <a:lnTo>
                        <a:pt x="342661" y="47749"/>
                      </a:lnTo>
                      <a:cubicBezTo>
                        <a:pt x="341395" y="47749"/>
                        <a:pt x="340129" y="47749"/>
                        <a:pt x="338863" y="47749"/>
                      </a:cubicBezTo>
                      <a:cubicBezTo>
                        <a:pt x="338753" y="47749"/>
                        <a:pt x="338643" y="47749"/>
                        <a:pt x="338533" y="47749"/>
                      </a:cubicBezTo>
                      <a:lnTo>
                        <a:pt x="338148" y="47749"/>
                      </a:lnTo>
                      <a:cubicBezTo>
                        <a:pt x="336992" y="47749"/>
                        <a:pt x="335781" y="47749"/>
                        <a:pt x="334625" y="47749"/>
                      </a:cubicBezTo>
                      <a:lnTo>
                        <a:pt x="334515" y="47749"/>
                      </a:lnTo>
                      <a:cubicBezTo>
                        <a:pt x="333910" y="47749"/>
                        <a:pt x="333359" y="47749"/>
                        <a:pt x="332754" y="47749"/>
                      </a:cubicBezTo>
                      <a:cubicBezTo>
                        <a:pt x="332424" y="47749"/>
                        <a:pt x="332148" y="47749"/>
                        <a:pt x="331818" y="47749"/>
                      </a:cubicBezTo>
                      <a:cubicBezTo>
                        <a:pt x="331378" y="47749"/>
                        <a:pt x="330938" y="47749"/>
                        <a:pt x="330442" y="47749"/>
                      </a:cubicBezTo>
                      <a:cubicBezTo>
                        <a:pt x="329672" y="47749"/>
                        <a:pt x="328846" y="47749"/>
                        <a:pt x="328076" y="47749"/>
                      </a:cubicBezTo>
                      <a:cubicBezTo>
                        <a:pt x="326590" y="47749"/>
                        <a:pt x="325049" y="47749"/>
                        <a:pt x="323563" y="47694"/>
                      </a:cubicBezTo>
                      <a:cubicBezTo>
                        <a:pt x="323398" y="47694"/>
                        <a:pt x="323177" y="47694"/>
                        <a:pt x="323012" y="47694"/>
                      </a:cubicBezTo>
                      <a:cubicBezTo>
                        <a:pt x="322187" y="47694"/>
                        <a:pt x="321361" y="47694"/>
                        <a:pt x="320536" y="47694"/>
                      </a:cubicBezTo>
                      <a:cubicBezTo>
                        <a:pt x="320205" y="47694"/>
                        <a:pt x="319875" y="47694"/>
                        <a:pt x="319490" y="47694"/>
                      </a:cubicBezTo>
                      <a:cubicBezTo>
                        <a:pt x="319325" y="47694"/>
                        <a:pt x="319160" y="47694"/>
                        <a:pt x="318995" y="47694"/>
                      </a:cubicBezTo>
                      <a:cubicBezTo>
                        <a:pt x="316353" y="47694"/>
                        <a:pt x="313711" y="47584"/>
                        <a:pt x="311124" y="47529"/>
                      </a:cubicBezTo>
                      <a:cubicBezTo>
                        <a:pt x="310629" y="47529"/>
                        <a:pt x="310134" y="47529"/>
                        <a:pt x="309693" y="47529"/>
                      </a:cubicBezTo>
                      <a:cubicBezTo>
                        <a:pt x="309033" y="47529"/>
                        <a:pt x="308373" y="47529"/>
                        <a:pt x="307712" y="47529"/>
                      </a:cubicBezTo>
                      <a:cubicBezTo>
                        <a:pt x="307657" y="47529"/>
                        <a:pt x="307547" y="47529"/>
                        <a:pt x="307492" y="47529"/>
                      </a:cubicBezTo>
                      <a:cubicBezTo>
                        <a:pt x="304905" y="47474"/>
                        <a:pt x="302318" y="47419"/>
                        <a:pt x="299787" y="47309"/>
                      </a:cubicBezTo>
                      <a:cubicBezTo>
                        <a:pt x="299181" y="47309"/>
                        <a:pt x="298576" y="47309"/>
                        <a:pt x="297915" y="47309"/>
                      </a:cubicBezTo>
                      <a:cubicBezTo>
                        <a:pt x="297695" y="47309"/>
                        <a:pt x="297475" y="47309"/>
                        <a:pt x="297255" y="47309"/>
                      </a:cubicBezTo>
                      <a:cubicBezTo>
                        <a:pt x="296705" y="47309"/>
                        <a:pt x="296154" y="47309"/>
                        <a:pt x="295549" y="47309"/>
                      </a:cubicBezTo>
                      <a:cubicBezTo>
                        <a:pt x="293182" y="47254"/>
                        <a:pt x="290871" y="47144"/>
                        <a:pt x="288559" y="47089"/>
                      </a:cubicBezTo>
                      <a:cubicBezTo>
                        <a:pt x="288229" y="47089"/>
                        <a:pt x="287844" y="47089"/>
                        <a:pt x="287513" y="47089"/>
                      </a:cubicBezTo>
                      <a:cubicBezTo>
                        <a:pt x="287073" y="47089"/>
                        <a:pt x="286688" y="47089"/>
                        <a:pt x="286248" y="47089"/>
                      </a:cubicBezTo>
                      <a:cubicBezTo>
                        <a:pt x="285532" y="47089"/>
                        <a:pt x="284872" y="47089"/>
                        <a:pt x="284156" y="47034"/>
                      </a:cubicBezTo>
                      <a:cubicBezTo>
                        <a:pt x="281624" y="46924"/>
                        <a:pt x="279038" y="46869"/>
                        <a:pt x="276506" y="46759"/>
                      </a:cubicBezTo>
                      <a:cubicBezTo>
                        <a:pt x="275295" y="46759"/>
                        <a:pt x="274084" y="46649"/>
                        <a:pt x="272929" y="46594"/>
                      </a:cubicBezTo>
                      <a:cubicBezTo>
                        <a:pt x="266544" y="46318"/>
                        <a:pt x="260215" y="46043"/>
                        <a:pt x="253941" y="45713"/>
                      </a:cubicBezTo>
                      <a:cubicBezTo>
                        <a:pt x="250033" y="45493"/>
                        <a:pt x="246181" y="45273"/>
                        <a:pt x="242328" y="45053"/>
                      </a:cubicBezTo>
                      <a:cubicBezTo>
                        <a:pt x="241062" y="44998"/>
                        <a:pt x="239796" y="44888"/>
                        <a:pt x="238530" y="44833"/>
                      </a:cubicBezTo>
                      <a:cubicBezTo>
                        <a:pt x="235779" y="44668"/>
                        <a:pt x="233027" y="44503"/>
                        <a:pt x="230330" y="44338"/>
                      </a:cubicBezTo>
                      <a:cubicBezTo>
                        <a:pt x="229229" y="44283"/>
                        <a:pt x="228073" y="44173"/>
                        <a:pt x="226973" y="44118"/>
                      </a:cubicBezTo>
                      <a:cubicBezTo>
                        <a:pt x="224221" y="43953"/>
                        <a:pt x="221524" y="43733"/>
                        <a:pt x="218772" y="43568"/>
                      </a:cubicBezTo>
                      <a:cubicBezTo>
                        <a:pt x="218387" y="43568"/>
                        <a:pt x="217947" y="43568"/>
                        <a:pt x="217561" y="43458"/>
                      </a:cubicBezTo>
                      <a:cubicBezTo>
                        <a:pt x="216736" y="43403"/>
                        <a:pt x="215855" y="43348"/>
                        <a:pt x="214975" y="43293"/>
                      </a:cubicBezTo>
                      <a:cubicBezTo>
                        <a:pt x="216185" y="44338"/>
                        <a:pt x="217451" y="45438"/>
                        <a:pt x="218717" y="46483"/>
                      </a:cubicBezTo>
                      <a:lnTo>
                        <a:pt x="218717" y="55010"/>
                      </a:lnTo>
                      <a:cubicBezTo>
                        <a:pt x="212663" y="50994"/>
                        <a:pt x="207214" y="46704"/>
                        <a:pt x="202316" y="42303"/>
                      </a:cubicBezTo>
                      <a:cubicBezTo>
                        <a:pt x="198849" y="42028"/>
                        <a:pt x="195381" y="41698"/>
                        <a:pt x="191969" y="41423"/>
                      </a:cubicBezTo>
                      <a:cubicBezTo>
                        <a:pt x="191254" y="41368"/>
                        <a:pt x="190593" y="41313"/>
                        <a:pt x="189878" y="41258"/>
                      </a:cubicBezTo>
                      <a:cubicBezTo>
                        <a:pt x="186135" y="40928"/>
                        <a:pt x="182393" y="40598"/>
                        <a:pt x="178760" y="40212"/>
                      </a:cubicBezTo>
                      <a:cubicBezTo>
                        <a:pt x="178155" y="40157"/>
                        <a:pt x="177494" y="40102"/>
                        <a:pt x="176889" y="40047"/>
                      </a:cubicBezTo>
                      <a:cubicBezTo>
                        <a:pt x="186080" y="48629"/>
                        <a:pt x="197253" y="56770"/>
                        <a:pt x="210902" y="63757"/>
                      </a:cubicBezTo>
                      <a:cubicBezTo>
                        <a:pt x="212168" y="64417"/>
                        <a:pt x="213489" y="65077"/>
                        <a:pt x="214755" y="65682"/>
                      </a:cubicBezTo>
                      <a:cubicBezTo>
                        <a:pt x="216075" y="66342"/>
                        <a:pt x="217396" y="66947"/>
                        <a:pt x="218717" y="67497"/>
                      </a:cubicBezTo>
                      <a:lnTo>
                        <a:pt x="218717" y="72338"/>
                      </a:lnTo>
                      <a:cubicBezTo>
                        <a:pt x="217121" y="71788"/>
                        <a:pt x="215525" y="71183"/>
                        <a:pt x="213984" y="70578"/>
                      </a:cubicBezTo>
                      <a:cubicBezTo>
                        <a:pt x="209361" y="68763"/>
                        <a:pt x="204793" y="66727"/>
                        <a:pt x="200335" y="64417"/>
                      </a:cubicBezTo>
                      <a:cubicBezTo>
                        <a:pt x="200115" y="64307"/>
                        <a:pt x="199950" y="64197"/>
                        <a:pt x="199729" y="64142"/>
                      </a:cubicBezTo>
                      <a:cubicBezTo>
                        <a:pt x="185200" y="56660"/>
                        <a:pt x="173422" y="47914"/>
                        <a:pt x="163900" y="38672"/>
                      </a:cubicBezTo>
                      <a:cubicBezTo>
                        <a:pt x="160158" y="38287"/>
                        <a:pt x="156470" y="37847"/>
                        <a:pt x="152838" y="37407"/>
                      </a:cubicBezTo>
                      <a:cubicBezTo>
                        <a:pt x="152012" y="37297"/>
                        <a:pt x="151187" y="37187"/>
                        <a:pt x="150361" y="37132"/>
                      </a:cubicBezTo>
                      <a:cubicBezTo>
                        <a:pt x="159938" y="46704"/>
                        <a:pt x="171881" y="55835"/>
                        <a:pt x="186796" y="63592"/>
                      </a:cubicBezTo>
                      <a:cubicBezTo>
                        <a:pt x="187126" y="63757"/>
                        <a:pt x="187456" y="63922"/>
                        <a:pt x="187786" y="64087"/>
                      </a:cubicBezTo>
                      <a:cubicBezTo>
                        <a:pt x="197693" y="69148"/>
                        <a:pt x="208040" y="73163"/>
                        <a:pt x="218717" y="76024"/>
                      </a:cubicBezTo>
                      <a:lnTo>
                        <a:pt x="218717" y="78444"/>
                      </a:lnTo>
                      <a:cubicBezTo>
                        <a:pt x="204297" y="75639"/>
                        <a:pt x="190263" y="70853"/>
                        <a:pt x="177164" y="64087"/>
                      </a:cubicBezTo>
                      <a:cubicBezTo>
                        <a:pt x="161038" y="55780"/>
                        <a:pt x="148270" y="45934"/>
                        <a:pt x="138253" y="35592"/>
                      </a:cubicBezTo>
                      <a:cubicBezTo>
                        <a:pt x="133905" y="35041"/>
                        <a:pt x="129612" y="34436"/>
                        <a:pt x="125374" y="33831"/>
                      </a:cubicBezTo>
                      <a:cubicBezTo>
                        <a:pt x="135611" y="44833"/>
                        <a:pt x="148875" y="55285"/>
                        <a:pt x="165937" y="64087"/>
                      </a:cubicBezTo>
                      <a:cubicBezTo>
                        <a:pt x="182448" y="72558"/>
                        <a:pt x="200335" y="77949"/>
                        <a:pt x="218717" y="80205"/>
                      </a:cubicBezTo>
                      <a:lnTo>
                        <a:pt x="218717" y="101054"/>
                      </a:lnTo>
                      <a:cubicBezTo>
                        <a:pt x="213709" y="103529"/>
                        <a:pt x="208535" y="105784"/>
                        <a:pt x="203142" y="107710"/>
                      </a:cubicBezTo>
                      <a:cubicBezTo>
                        <a:pt x="201931" y="108150"/>
                        <a:pt x="200720" y="108590"/>
                        <a:pt x="199509" y="108975"/>
                      </a:cubicBezTo>
                      <a:cubicBezTo>
                        <a:pt x="193125" y="106775"/>
                        <a:pt x="186961" y="104134"/>
                        <a:pt x="181017" y="101109"/>
                      </a:cubicBezTo>
                      <a:cubicBezTo>
                        <a:pt x="143702" y="81910"/>
                        <a:pt x="125925" y="54735"/>
                        <a:pt x="117449" y="32621"/>
                      </a:cubicBezTo>
                      <a:cubicBezTo>
                        <a:pt x="114257" y="32126"/>
                        <a:pt x="111065" y="31631"/>
                        <a:pt x="107928" y="31136"/>
                      </a:cubicBezTo>
                      <a:cubicBezTo>
                        <a:pt x="111560" y="41643"/>
                        <a:pt x="117064" y="53470"/>
                        <a:pt x="125429" y="65187"/>
                      </a:cubicBezTo>
                      <a:cubicBezTo>
                        <a:pt x="116018" y="53470"/>
                        <a:pt x="109964" y="41478"/>
                        <a:pt x="106056" y="30806"/>
                      </a:cubicBezTo>
                      <a:cubicBezTo>
                        <a:pt x="102864" y="30310"/>
                        <a:pt x="99672" y="29761"/>
                        <a:pt x="96590" y="29210"/>
                      </a:cubicBezTo>
                      <a:cubicBezTo>
                        <a:pt x="100498" y="41093"/>
                        <a:pt x="106772" y="54735"/>
                        <a:pt x="116954" y="68158"/>
                      </a:cubicBezTo>
                      <a:cubicBezTo>
                        <a:pt x="105506" y="54735"/>
                        <a:pt x="98571" y="40873"/>
                        <a:pt x="94388" y="28825"/>
                      </a:cubicBezTo>
                      <a:cubicBezTo>
                        <a:pt x="91196" y="28275"/>
                        <a:pt x="88059" y="27670"/>
                        <a:pt x="84922" y="27120"/>
                      </a:cubicBezTo>
                      <a:cubicBezTo>
                        <a:pt x="89215" y="40928"/>
                        <a:pt x="96755" y="57431"/>
                        <a:pt x="110019" y="73273"/>
                      </a:cubicBezTo>
                      <a:cubicBezTo>
                        <a:pt x="94939" y="57486"/>
                        <a:pt x="86628" y="40598"/>
                        <a:pt x="82060" y="26570"/>
                      </a:cubicBezTo>
                      <a:cubicBezTo>
                        <a:pt x="78868" y="25965"/>
                        <a:pt x="75731" y="25360"/>
                        <a:pt x="72649" y="24700"/>
                      </a:cubicBezTo>
                      <a:cubicBezTo>
                        <a:pt x="76557" y="38232"/>
                        <a:pt x="83656" y="54790"/>
                        <a:pt x="96425" y="70798"/>
                      </a:cubicBezTo>
                      <a:cubicBezTo>
                        <a:pt x="81950" y="54845"/>
                        <a:pt x="74190" y="37957"/>
                        <a:pt x="70062" y="24149"/>
                      </a:cubicBezTo>
                      <a:cubicBezTo>
                        <a:pt x="66870" y="23489"/>
                        <a:pt x="63733" y="22774"/>
                        <a:pt x="60651" y="22114"/>
                      </a:cubicBezTo>
                      <a:cubicBezTo>
                        <a:pt x="64724" y="37242"/>
                        <a:pt x="72704" y="56495"/>
                        <a:pt x="88444" y="74814"/>
                      </a:cubicBezTo>
                      <a:cubicBezTo>
                        <a:pt x="70392" y="56660"/>
                        <a:pt x="61531" y="36802"/>
                        <a:pt x="57238" y="21344"/>
                      </a:cubicBezTo>
                      <a:cubicBezTo>
                        <a:pt x="54046" y="20574"/>
                        <a:pt x="50909" y="19859"/>
                        <a:pt x="47882" y="19089"/>
                      </a:cubicBezTo>
                      <a:cubicBezTo>
                        <a:pt x="51625" y="34216"/>
                        <a:pt x="59330" y="54185"/>
                        <a:pt x="75291" y="73163"/>
                      </a:cubicBezTo>
                      <a:cubicBezTo>
                        <a:pt x="57238" y="54185"/>
                        <a:pt x="48983" y="33721"/>
                        <a:pt x="45185" y="18428"/>
                      </a:cubicBezTo>
                      <a:cubicBezTo>
                        <a:pt x="41993" y="17603"/>
                        <a:pt x="38856" y="16723"/>
                        <a:pt x="35829" y="15898"/>
                      </a:cubicBezTo>
                      <a:cubicBezTo>
                        <a:pt x="39351" y="32126"/>
                        <a:pt x="47607" y="55340"/>
                        <a:pt x="66870" y="76794"/>
                      </a:cubicBezTo>
                      <a:cubicBezTo>
                        <a:pt x="44855" y="55395"/>
                        <a:pt x="35939" y="31411"/>
                        <a:pt x="32417" y="14908"/>
                      </a:cubicBezTo>
                      <a:cubicBezTo>
                        <a:pt x="29225" y="13972"/>
                        <a:pt x="26088" y="12982"/>
                        <a:pt x="23116" y="11992"/>
                      </a:cubicBezTo>
                      <a:cubicBezTo>
                        <a:pt x="25592" y="25360"/>
                        <a:pt x="31371" y="44778"/>
                        <a:pt x="44910" y="64142"/>
                      </a:cubicBezTo>
                      <a:cubicBezTo>
                        <a:pt x="29720" y="44723"/>
                        <a:pt x="23556" y="24809"/>
                        <a:pt x="21079" y="11332"/>
                      </a:cubicBezTo>
                      <a:cubicBezTo>
                        <a:pt x="17832" y="10232"/>
                        <a:pt x="14750" y="9132"/>
                        <a:pt x="11833" y="8031"/>
                      </a:cubicBezTo>
                      <a:cubicBezTo>
                        <a:pt x="14034" y="22664"/>
                        <a:pt x="20474" y="47144"/>
                        <a:pt x="39076" y="70578"/>
                      </a:cubicBezTo>
                      <a:cubicBezTo>
                        <a:pt x="17942" y="47034"/>
                        <a:pt x="11228" y="21564"/>
                        <a:pt x="9191" y="6986"/>
                      </a:cubicBezTo>
                      <a:cubicBezTo>
                        <a:pt x="5944" y="5666"/>
                        <a:pt x="2862" y="4346"/>
                        <a:pt x="0" y="3025"/>
                      </a:cubicBezTo>
                      <a:cubicBezTo>
                        <a:pt x="2256" y="23599"/>
                        <a:pt x="13979" y="77399"/>
                        <a:pt x="75456" y="109030"/>
                      </a:cubicBezTo>
                      <a:cubicBezTo>
                        <a:pt x="97856" y="120527"/>
                        <a:pt x="122843" y="126358"/>
                        <a:pt x="148215" y="126358"/>
                      </a:cubicBezTo>
                      <a:cubicBezTo>
                        <a:pt x="150086" y="126358"/>
                        <a:pt x="151957" y="126358"/>
                        <a:pt x="153828" y="126248"/>
                      </a:cubicBezTo>
                      <a:cubicBezTo>
                        <a:pt x="155700" y="126303"/>
                        <a:pt x="157571" y="126358"/>
                        <a:pt x="159387" y="126358"/>
                      </a:cubicBezTo>
                      <a:cubicBezTo>
                        <a:pt x="161203" y="126358"/>
                        <a:pt x="162910" y="126358"/>
                        <a:pt x="164726" y="126248"/>
                      </a:cubicBezTo>
                      <a:cubicBezTo>
                        <a:pt x="166487" y="126248"/>
                        <a:pt x="168248" y="126358"/>
                        <a:pt x="170009" y="126358"/>
                      </a:cubicBezTo>
                      <a:cubicBezTo>
                        <a:pt x="171991" y="126358"/>
                        <a:pt x="174027" y="126358"/>
                        <a:pt x="176008" y="126248"/>
                      </a:cubicBezTo>
                      <a:cubicBezTo>
                        <a:pt x="177990" y="126303"/>
                        <a:pt x="179971" y="126358"/>
                        <a:pt x="181952" y="126358"/>
                      </a:cubicBezTo>
                      <a:cubicBezTo>
                        <a:pt x="185640" y="126358"/>
                        <a:pt x="189327" y="126248"/>
                        <a:pt x="193015" y="125973"/>
                      </a:cubicBezTo>
                      <a:lnTo>
                        <a:pt x="193125" y="125973"/>
                      </a:lnTo>
                      <a:cubicBezTo>
                        <a:pt x="193455" y="125973"/>
                        <a:pt x="193840" y="125973"/>
                        <a:pt x="194171" y="125973"/>
                      </a:cubicBezTo>
                      <a:cubicBezTo>
                        <a:pt x="197803" y="126248"/>
                        <a:pt x="201491" y="126358"/>
                        <a:pt x="205178" y="126358"/>
                      </a:cubicBezTo>
                      <a:cubicBezTo>
                        <a:pt x="207049" y="126358"/>
                        <a:pt x="208921" y="126358"/>
                        <a:pt x="210847" y="126248"/>
                      </a:cubicBezTo>
                      <a:cubicBezTo>
                        <a:pt x="212718" y="126303"/>
                        <a:pt x="214589" y="126358"/>
                        <a:pt x="216461" y="126358"/>
                      </a:cubicBezTo>
                      <a:cubicBezTo>
                        <a:pt x="217176" y="126358"/>
                        <a:pt x="217892" y="126358"/>
                        <a:pt x="218607" y="126358"/>
                      </a:cubicBezTo>
                      <a:lnTo>
                        <a:pt x="218607" y="138571"/>
                      </a:lnTo>
                      <a:lnTo>
                        <a:pt x="218717" y="138571"/>
                      </a:lnTo>
                      <a:cubicBezTo>
                        <a:pt x="218717" y="156284"/>
                        <a:pt x="278983" y="170586"/>
                        <a:pt x="353283" y="170586"/>
                      </a:cubicBezTo>
                      <a:cubicBezTo>
                        <a:pt x="427583" y="170586"/>
                        <a:pt x="487848" y="156284"/>
                        <a:pt x="487848" y="138571"/>
                      </a:cubicBezTo>
                      <a:lnTo>
                        <a:pt x="487848" y="126358"/>
                      </a:lnTo>
                      <a:cubicBezTo>
                        <a:pt x="489499" y="126358"/>
                        <a:pt x="491095" y="126358"/>
                        <a:pt x="492747" y="126248"/>
                      </a:cubicBezTo>
                      <a:cubicBezTo>
                        <a:pt x="494673" y="126303"/>
                        <a:pt x="496599" y="126358"/>
                        <a:pt x="498525" y="126358"/>
                      </a:cubicBezTo>
                      <a:cubicBezTo>
                        <a:pt x="500452" y="126358"/>
                        <a:pt x="502268" y="126358"/>
                        <a:pt x="504139" y="126248"/>
                      </a:cubicBezTo>
                      <a:cubicBezTo>
                        <a:pt x="506011" y="126303"/>
                        <a:pt x="507882" y="126358"/>
                        <a:pt x="509808" y="126358"/>
                      </a:cubicBezTo>
                      <a:cubicBezTo>
                        <a:pt x="513496" y="126358"/>
                        <a:pt x="517183" y="126248"/>
                        <a:pt x="520815" y="125973"/>
                      </a:cubicBezTo>
                      <a:cubicBezTo>
                        <a:pt x="521146" y="125973"/>
                        <a:pt x="521531" y="125973"/>
                        <a:pt x="521861" y="125973"/>
                      </a:cubicBezTo>
                      <a:lnTo>
                        <a:pt x="521971" y="125973"/>
                      </a:lnTo>
                      <a:cubicBezTo>
                        <a:pt x="525659" y="126248"/>
                        <a:pt x="529346" y="126358"/>
                        <a:pt x="533034" y="126358"/>
                      </a:cubicBezTo>
                      <a:cubicBezTo>
                        <a:pt x="535015" y="126358"/>
                        <a:pt x="536996" y="126358"/>
                        <a:pt x="538978" y="126248"/>
                      </a:cubicBezTo>
                      <a:cubicBezTo>
                        <a:pt x="540959" y="126303"/>
                        <a:pt x="542995" y="126358"/>
                        <a:pt x="544977" y="126358"/>
                      </a:cubicBezTo>
                      <a:cubicBezTo>
                        <a:pt x="546738" y="126358"/>
                        <a:pt x="548499" y="126358"/>
                        <a:pt x="550260" y="126248"/>
                      </a:cubicBezTo>
                      <a:cubicBezTo>
                        <a:pt x="552021" y="126248"/>
                        <a:pt x="553838" y="126358"/>
                        <a:pt x="555599" y="126358"/>
                      </a:cubicBezTo>
                      <a:cubicBezTo>
                        <a:pt x="557360" y="126358"/>
                        <a:pt x="559341" y="126358"/>
                        <a:pt x="561158" y="126248"/>
                      </a:cubicBezTo>
                      <a:cubicBezTo>
                        <a:pt x="563029" y="126303"/>
                        <a:pt x="564900" y="126358"/>
                        <a:pt x="566771" y="126358"/>
                      </a:cubicBezTo>
                      <a:cubicBezTo>
                        <a:pt x="592088" y="126358"/>
                        <a:pt x="617075" y="120527"/>
                        <a:pt x="639530" y="109030"/>
                      </a:cubicBezTo>
                      <a:cubicBezTo>
                        <a:pt x="704309" y="75694"/>
                        <a:pt x="713885" y="17823"/>
                        <a:pt x="715261" y="0"/>
                      </a:cubicBezTo>
                      <a:cubicBezTo>
                        <a:pt x="712454" y="1485"/>
                        <a:pt x="709427" y="2970"/>
                        <a:pt x="706125" y="4456"/>
                      </a:cubicBezTo>
                      <a:cubicBezTo>
                        <a:pt x="704474" y="18538"/>
                        <a:pt x="698310" y="45658"/>
                        <a:pt x="675855" y="70688"/>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0" name="Google Shape;130;p15"/>
                <p:cNvSpPr/>
                <p:nvPr/>
              </p:nvSpPr>
              <p:spPr>
                <a:xfrm>
                  <a:off x="1562207" y="4049472"/>
                  <a:ext cx="20308" cy="33996"/>
                </a:xfrm>
                <a:custGeom>
                  <a:rect b="b" l="l" r="r" t="t"/>
                  <a:pathLst>
                    <a:path extrusionOk="0" h="33996" w="20308">
                      <a:moveTo>
                        <a:pt x="20309" y="0"/>
                      </a:moveTo>
                      <a:cubicBezTo>
                        <a:pt x="13704" y="165"/>
                        <a:pt x="6935" y="385"/>
                        <a:pt x="0" y="550"/>
                      </a:cubicBezTo>
                      <a:lnTo>
                        <a:pt x="0" y="33996"/>
                      </a:lnTo>
                      <a:lnTo>
                        <a:pt x="20309" y="33996"/>
                      </a:lnTo>
                      <a:lnTo>
                        <a:pt x="20309" y="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1" name="Google Shape;131;p15"/>
                <p:cNvSpPr/>
                <p:nvPr/>
              </p:nvSpPr>
              <p:spPr>
                <a:xfrm>
                  <a:off x="1501996" y="4256201"/>
                  <a:ext cx="88829" cy="140000"/>
                </a:xfrm>
                <a:custGeom>
                  <a:rect b="b" l="l" r="r" t="t"/>
                  <a:pathLst>
                    <a:path extrusionOk="0" h="140000" w="88829">
                      <a:moveTo>
                        <a:pt x="59220" y="103474"/>
                      </a:moveTo>
                      <a:lnTo>
                        <a:pt x="59220" y="140001"/>
                      </a:lnTo>
                      <a:lnTo>
                        <a:pt x="79528" y="140001"/>
                      </a:lnTo>
                      <a:lnTo>
                        <a:pt x="79528" y="29265"/>
                      </a:lnTo>
                      <a:lnTo>
                        <a:pt x="88830" y="29265"/>
                      </a:lnTo>
                      <a:lnTo>
                        <a:pt x="88830" y="0"/>
                      </a:lnTo>
                      <a:cubicBezTo>
                        <a:pt x="61531" y="1760"/>
                        <a:pt x="31701" y="3136"/>
                        <a:pt x="0" y="4181"/>
                      </a:cubicBezTo>
                      <a:lnTo>
                        <a:pt x="0" y="29265"/>
                      </a:lnTo>
                      <a:lnTo>
                        <a:pt x="8421" y="29265"/>
                      </a:lnTo>
                      <a:lnTo>
                        <a:pt x="8421" y="140001"/>
                      </a:lnTo>
                      <a:lnTo>
                        <a:pt x="28729" y="140001"/>
                      </a:lnTo>
                      <a:lnTo>
                        <a:pt x="28729" y="29265"/>
                      </a:lnTo>
                      <a:lnTo>
                        <a:pt x="33518" y="29265"/>
                      </a:lnTo>
                      <a:lnTo>
                        <a:pt x="33518" y="140001"/>
                      </a:lnTo>
                      <a:lnTo>
                        <a:pt x="53826" y="140001"/>
                      </a:lnTo>
                      <a:lnTo>
                        <a:pt x="53826" y="29265"/>
                      </a:lnTo>
                      <a:lnTo>
                        <a:pt x="59275" y="29265"/>
                      </a:lnTo>
                      <a:lnTo>
                        <a:pt x="59275" y="103419"/>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2" name="Google Shape;132;p15"/>
                <p:cNvSpPr/>
                <p:nvPr/>
              </p:nvSpPr>
              <p:spPr>
                <a:xfrm>
                  <a:off x="1537110" y="4050078"/>
                  <a:ext cx="20308" cy="33336"/>
                </a:xfrm>
                <a:custGeom>
                  <a:rect b="b" l="l" r="r" t="t"/>
                  <a:pathLst>
                    <a:path extrusionOk="0" h="33336" w="20308">
                      <a:moveTo>
                        <a:pt x="20309" y="0"/>
                      </a:moveTo>
                      <a:cubicBezTo>
                        <a:pt x="13649" y="165"/>
                        <a:pt x="6880" y="275"/>
                        <a:pt x="0" y="440"/>
                      </a:cubicBezTo>
                      <a:lnTo>
                        <a:pt x="0" y="33336"/>
                      </a:lnTo>
                      <a:lnTo>
                        <a:pt x="20309" y="33336"/>
                      </a:lnTo>
                      <a:lnTo>
                        <a:pt x="20309" y="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3" name="Google Shape;133;p15"/>
                <p:cNvSpPr/>
                <p:nvPr/>
              </p:nvSpPr>
              <p:spPr>
                <a:xfrm>
                  <a:off x="1511352" y="4050628"/>
                  <a:ext cx="20308" cy="32786"/>
                </a:xfrm>
                <a:custGeom>
                  <a:rect b="b" l="l" r="r" t="t"/>
                  <a:pathLst>
                    <a:path extrusionOk="0" h="32786" w="20308">
                      <a:moveTo>
                        <a:pt x="20309" y="0"/>
                      </a:moveTo>
                      <a:cubicBezTo>
                        <a:pt x="13649" y="110"/>
                        <a:pt x="6880" y="275"/>
                        <a:pt x="0" y="385"/>
                      </a:cubicBezTo>
                      <a:lnTo>
                        <a:pt x="0" y="32786"/>
                      </a:lnTo>
                      <a:lnTo>
                        <a:pt x="20309" y="32786"/>
                      </a:lnTo>
                      <a:lnTo>
                        <a:pt x="20309" y="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4" name="Google Shape;134;p15"/>
                <p:cNvSpPr/>
                <p:nvPr/>
              </p:nvSpPr>
              <p:spPr>
                <a:xfrm>
                  <a:off x="1486641" y="3712755"/>
                  <a:ext cx="127740" cy="181698"/>
                </a:xfrm>
                <a:custGeom>
                  <a:rect b="b" l="l" r="r" t="t"/>
                  <a:pathLst>
                    <a:path extrusionOk="0" h="181698" w="127740">
                      <a:moveTo>
                        <a:pt x="15906" y="43293"/>
                      </a:moveTo>
                      <a:lnTo>
                        <a:pt x="15906" y="70963"/>
                      </a:lnTo>
                      <a:lnTo>
                        <a:pt x="24326" y="70963"/>
                      </a:lnTo>
                      <a:lnTo>
                        <a:pt x="24326" y="181699"/>
                      </a:lnTo>
                      <a:lnTo>
                        <a:pt x="44635" y="181699"/>
                      </a:lnTo>
                      <a:lnTo>
                        <a:pt x="44635" y="70963"/>
                      </a:lnTo>
                      <a:lnTo>
                        <a:pt x="49423" y="70963"/>
                      </a:lnTo>
                      <a:lnTo>
                        <a:pt x="49423" y="181699"/>
                      </a:lnTo>
                      <a:lnTo>
                        <a:pt x="69732" y="181699"/>
                      </a:lnTo>
                      <a:lnTo>
                        <a:pt x="69732" y="70963"/>
                      </a:lnTo>
                      <a:lnTo>
                        <a:pt x="75181" y="70963"/>
                      </a:lnTo>
                      <a:lnTo>
                        <a:pt x="75181" y="181699"/>
                      </a:lnTo>
                      <a:lnTo>
                        <a:pt x="95489" y="181699"/>
                      </a:lnTo>
                      <a:lnTo>
                        <a:pt x="95489" y="70963"/>
                      </a:lnTo>
                      <a:lnTo>
                        <a:pt x="104791" y="70963"/>
                      </a:lnTo>
                      <a:lnTo>
                        <a:pt x="104791" y="44228"/>
                      </a:lnTo>
                      <a:cubicBezTo>
                        <a:pt x="118825" y="42578"/>
                        <a:pt x="127741" y="40157"/>
                        <a:pt x="127741" y="37407"/>
                      </a:cubicBezTo>
                      <a:cubicBezTo>
                        <a:pt x="127741" y="37187"/>
                        <a:pt x="127686" y="36967"/>
                        <a:pt x="127576" y="36747"/>
                      </a:cubicBezTo>
                      <a:cubicBezTo>
                        <a:pt x="126200" y="34271"/>
                        <a:pt x="117669" y="32126"/>
                        <a:pt x="104791" y="30641"/>
                      </a:cubicBezTo>
                      <a:lnTo>
                        <a:pt x="104791" y="8582"/>
                      </a:lnTo>
                      <a:lnTo>
                        <a:pt x="104185" y="8582"/>
                      </a:lnTo>
                      <a:cubicBezTo>
                        <a:pt x="104185" y="3851"/>
                        <a:pt x="84372" y="0"/>
                        <a:pt x="59935" y="0"/>
                      </a:cubicBezTo>
                      <a:cubicBezTo>
                        <a:pt x="35499" y="0"/>
                        <a:pt x="15686" y="3851"/>
                        <a:pt x="15686" y="8582"/>
                      </a:cubicBezTo>
                      <a:cubicBezTo>
                        <a:pt x="15686" y="8857"/>
                        <a:pt x="15796" y="9187"/>
                        <a:pt x="15961" y="9462"/>
                      </a:cubicBezTo>
                      <a:lnTo>
                        <a:pt x="15961" y="31576"/>
                      </a:lnTo>
                      <a:cubicBezTo>
                        <a:pt x="5999" y="33116"/>
                        <a:pt x="0" y="35206"/>
                        <a:pt x="0" y="37462"/>
                      </a:cubicBezTo>
                      <a:cubicBezTo>
                        <a:pt x="0" y="39717"/>
                        <a:pt x="6054" y="41753"/>
                        <a:pt x="15961" y="43293"/>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5" name="Google Shape;135;p15"/>
                <p:cNvSpPr/>
                <p:nvPr/>
              </p:nvSpPr>
              <p:spPr>
                <a:xfrm>
                  <a:off x="1308101" y="4359290"/>
                  <a:ext cx="135446" cy="31135"/>
                </a:xfrm>
                <a:custGeom>
                  <a:rect b="b" l="l" r="r" t="t"/>
                  <a:pathLst>
                    <a:path extrusionOk="0" h="31135" w="135446">
                      <a:moveTo>
                        <a:pt x="131043" y="0"/>
                      </a:moveTo>
                      <a:cubicBezTo>
                        <a:pt x="128291" y="2255"/>
                        <a:pt x="124053" y="4126"/>
                        <a:pt x="118164" y="5721"/>
                      </a:cubicBezTo>
                      <a:cubicBezTo>
                        <a:pt x="121136" y="6601"/>
                        <a:pt x="123448" y="7536"/>
                        <a:pt x="124934" y="8361"/>
                      </a:cubicBezTo>
                      <a:cubicBezTo>
                        <a:pt x="124053" y="8857"/>
                        <a:pt x="122898" y="9352"/>
                        <a:pt x="121467" y="9902"/>
                      </a:cubicBezTo>
                      <a:cubicBezTo>
                        <a:pt x="119375" y="10672"/>
                        <a:pt x="116734" y="11442"/>
                        <a:pt x="113596" y="12212"/>
                      </a:cubicBezTo>
                      <a:cubicBezTo>
                        <a:pt x="107873" y="13588"/>
                        <a:pt x="100443" y="14798"/>
                        <a:pt x="91251" y="15623"/>
                      </a:cubicBezTo>
                      <a:cubicBezTo>
                        <a:pt x="84372" y="15018"/>
                        <a:pt x="76446" y="14633"/>
                        <a:pt x="67695" y="14633"/>
                      </a:cubicBezTo>
                      <a:cubicBezTo>
                        <a:pt x="58945" y="14633"/>
                        <a:pt x="51074" y="15018"/>
                        <a:pt x="44140" y="15623"/>
                      </a:cubicBezTo>
                      <a:cubicBezTo>
                        <a:pt x="36489" y="14908"/>
                        <a:pt x="29995" y="13973"/>
                        <a:pt x="24712" y="12872"/>
                      </a:cubicBezTo>
                      <a:cubicBezTo>
                        <a:pt x="20199" y="11937"/>
                        <a:pt x="16566" y="10892"/>
                        <a:pt x="13924" y="9902"/>
                      </a:cubicBezTo>
                      <a:cubicBezTo>
                        <a:pt x="12493" y="9407"/>
                        <a:pt x="11338" y="8857"/>
                        <a:pt x="10457" y="8361"/>
                      </a:cubicBezTo>
                      <a:cubicBezTo>
                        <a:pt x="11943" y="7536"/>
                        <a:pt x="14144" y="6656"/>
                        <a:pt x="17006" y="5831"/>
                      </a:cubicBezTo>
                      <a:cubicBezTo>
                        <a:pt x="11173" y="4236"/>
                        <a:pt x="6935" y="2420"/>
                        <a:pt x="4128" y="220"/>
                      </a:cubicBezTo>
                      <a:cubicBezTo>
                        <a:pt x="1321" y="2475"/>
                        <a:pt x="0" y="5171"/>
                        <a:pt x="0" y="8417"/>
                      </a:cubicBezTo>
                      <a:cubicBezTo>
                        <a:pt x="0" y="11222"/>
                        <a:pt x="991" y="13588"/>
                        <a:pt x="3082" y="15678"/>
                      </a:cubicBezTo>
                      <a:cubicBezTo>
                        <a:pt x="5339" y="17933"/>
                        <a:pt x="8916" y="19804"/>
                        <a:pt x="13924" y="21399"/>
                      </a:cubicBezTo>
                      <a:cubicBezTo>
                        <a:pt x="16346" y="22169"/>
                        <a:pt x="19098" y="22939"/>
                        <a:pt x="22235" y="23599"/>
                      </a:cubicBezTo>
                      <a:cubicBezTo>
                        <a:pt x="23060" y="23764"/>
                        <a:pt x="23886" y="23929"/>
                        <a:pt x="24767" y="24094"/>
                      </a:cubicBezTo>
                      <a:lnTo>
                        <a:pt x="24767" y="27395"/>
                      </a:lnTo>
                      <a:cubicBezTo>
                        <a:pt x="34728" y="29485"/>
                        <a:pt x="49148" y="31136"/>
                        <a:pt x="67695" y="31136"/>
                      </a:cubicBezTo>
                      <a:cubicBezTo>
                        <a:pt x="88169" y="31136"/>
                        <a:pt x="103580" y="29100"/>
                        <a:pt x="113596" y="26735"/>
                      </a:cubicBezTo>
                      <a:lnTo>
                        <a:pt x="113596" y="23489"/>
                      </a:lnTo>
                      <a:cubicBezTo>
                        <a:pt x="116568" y="22829"/>
                        <a:pt x="119155" y="22169"/>
                        <a:pt x="121522" y="21399"/>
                      </a:cubicBezTo>
                      <a:cubicBezTo>
                        <a:pt x="126530" y="19804"/>
                        <a:pt x="130108" y="17878"/>
                        <a:pt x="132364" y="15678"/>
                      </a:cubicBezTo>
                      <a:cubicBezTo>
                        <a:pt x="134455" y="13588"/>
                        <a:pt x="135446" y="11222"/>
                        <a:pt x="135446" y="8417"/>
                      </a:cubicBezTo>
                      <a:cubicBezTo>
                        <a:pt x="135446" y="5116"/>
                        <a:pt x="134070" y="2365"/>
                        <a:pt x="131098" y="5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6" name="Google Shape;136;p15"/>
                <p:cNvSpPr/>
                <p:nvPr/>
              </p:nvSpPr>
              <p:spPr>
                <a:xfrm>
                  <a:off x="1312394" y="4450332"/>
                  <a:ext cx="128786" cy="77729"/>
                </a:xfrm>
                <a:custGeom>
                  <a:rect b="b" l="l" r="r" t="t"/>
                  <a:pathLst>
                    <a:path extrusionOk="0" h="77729" w="128786">
                      <a:moveTo>
                        <a:pt x="127080" y="52095"/>
                      </a:moveTo>
                      <a:lnTo>
                        <a:pt x="127080" y="5336"/>
                      </a:lnTo>
                      <a:cubicBezTo>
                        <a:pt x="128181" y="4676"/>
                        <a:pt x="128787" y="4016"/>
                        <a:pt x="128787" y="3356"/>
                      </a:cubicBezTo>
                      <a:cubicBezTo>
                        <a:pt x="128787" y="2145"/>
                        <a:pt x="127025" y="990"/>
                        <a:pt x="123778" y="0"/>
                      </a:cubicBezTo>
                      <a:cubicBezTo>
                        <a:pt x="125539" y="1100"/>
                        <a:pt x="126640" y="2200"/>
                        <a:pt x="126970" y="3411"/>
                      </a:cubicBezTo>
                      <a:cubicBezTo>
                        <a:pt x="127080" y="3686"/>
                        <a:pt x="127080" y="3961"/>
                        <a:pt x="127080" y="4236"/>
                      </a:cubicBezTo>
                      <a:cubicBezTo>
                        <a:pt x="127080" y="4676"/>
                        <a:pt x="126970" y="5116"/>
                        <a:pt x="126805" y="5501"/>
                      </a:cubicBezTo>
                      <a:cubicBezTo>
                        <a:pt x="125980" y="7261"/>
                        <a:pt x="123613" y="8912"/>
                        <a:pt x="119871" y="10342"/>
                      </a:cubicBezTo>
                      <a:cubicBezTo>
                        <a:pt x="109248" y="14578"/>
                        <a:pt x="88114" y="17438"/>
                        <a:pt x="63788" y="17438"/>
                      </a:cubicBezTo>
                      <a:cubicBezTo>
                        <a:pt x="39462" y="17438"/>
                        <a:pt x="18382" y="14578"/>
                        <a:pt x="7815" y="10397"/>
                      </a:cubicBezTo>
                      <a:cubicBezTo>
                        <a:pt x="3742" y="8802"/>
                        <a:pt x="1211" y="6986"/>
                        <a:pt x="660" y="5061"/>
                      </a:cubicBezTo>
                      <a:lnTo>
                        <a:pt x="660" y="58201"/>
                      </a:lnTo>
                      <a:cubicBezTo>
                        <a:pt x="220" y="59026"/>
                        <a:pt x="0" y="59851"/>
                        <a:pt x="0" y="60676"/>
                      </a:cubicBezTo>
                      <a:cubicBezTo>
                        <a:pt x="0" y="70138"/>
                        <a:pt x="28344" y="77729"/>
                        <a:pt x="63348" y="77729"/>
                      </a:cubicBezTo>
                      <a:cubicBezTo>
                        <a:pt x="98351" y="77729"/>
                        <a:pt x="126640" y="70083"/>
                        <a:pt x="126640" y="60676"/>
                      </a:cubicBezTo>
                      <a:cubicBezTo>
                        <a:pt x="126640" y="60566"/>
                        <a:pt x="126640" y="60456"/>
                        <a:pt x="126640" y="60401"/>
                      </a:cubicBezTo>
                      <a:lnTo>
                        <a:pt x="127191" y="60401"/>
                      </a:lnTo>
                      <a:lnTo>
                        <a:pt x="127191" y="52095"/>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7" name="Google Shape;137;p15"/>
                <p:cNvSpPr/>
                <p:nvPr/>
              </p:nvSpPr>
              <p:spPr>
                <a:xfrm>
                  <a:off x="1312779" y="3660991"/>
                  <a:ext cx="127795" cy="27395"/>
                </a:xfrm>
                <a:custGeom>
                  <a:rect b="b" l="l" r="r" t="t"/>
                  <a:pathLst>
                    <a:path extrusionOk="0" h="27395" w="127795">
                      <a:moveTo>
                        <a:pt x="63898" y="27395"/>
                      </a:moveTo>
                      <a:cubicBezTo>
                        <a:pt x="99177" y="27395"/>
                        <a:pt x="127796" y="21289"/>
                        <a:pt x="127796" y="13698"/>
                      </a:cubicBezTo>
                      <a:cubicBezTo>
                        <a:pt x="127796" y="6106"/>
                        <a:pt x="99177" y="0"/>
                        <a:pt x="63898" y="0"/>
                      </a:cubicBezTo>
                      <a:cubicBezTo>
                        <a:pt x="28619" y="0"/>
                        <a:pt x="0" y="6161"/>
                        <a:pt x="0" y="13698"/>
                      </a:cubicBezTo>
                      <a:cubicBezTo>
                        <a:pt x="0" y="21234"/>
                        <a:pt x="28619" y="27395"/>
                        <a:pt x="63898" y="2739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8" name="Google Shape;138;p15"/>
                <p:cNvSpPr/>
                <p:nvPr/>
              </p:nvSpPr>
              <p:spPr>
                <a:xfrm>
                  <a:off x="1419496" y="4366166"/>
                  <a:ext cx="2146" cy="935"/>
                </a:xfrm>
                <a:custGeom>
                  <a:rect b="b" l="l" r="r" t="t"/>
                  <a:pathLst>
                    <a:path extrusionOk="0" h="935" w="2146">
                      <a:moveTo>
                        <a:pt x="1761" y="825"/>
                      </a:moveTo>
                      <a:cubicBezTo>
                        <a:pt x="1761" y="825"/>
                        <a:pt x="2036" y="825"/>
                        <a:pt x="2146" y="935"/>
                      </a:cubicBezTo>
                      <a:lnTo>
                        <a:pt x="2146" y="0"/>
                      </a:lnTo>
                      <a:cubicBezTo>
                        <a:pt x="2146" y="0"/>
                        <a:pt x="1761" y="110"/>
                        <a:pt x="1541" y="110"/>
                      </a:cubicBezTo>
                      <a:cubicBezTo>
                        <a:pt x="1046" y="220"/>
                        <a:pt x="495" y="330"/>
                        <a:pt x="0" y="440"/>
                      </a:cubicBezTo>
                      <a:cubicBezTo>
                        <a:pt x="605" y="550"/>
                        <a:pt x="1156" y="660"/>
                        <a:pt x="1761" y="82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39" name="Google Shape;139;p15"/>
                <p:cNvSpPr/>
                <p:nvPr/>
              </p:nvSpPr>
              <p:spPr>
                <a:xfrm>
                  <a:off x="1324887" y="3867444"/>
                  <a:ext cx="103689" cy="89226"/>
                </a:xfrm>
                <a:custGeom>
                  <a:rect b="b" l="l" r="r" t="t"/>
                  <a:pathLst>
                    <a:path extrusionOk="0" h="89226" w="103689">
                      <a:moveTo>
                        <a:pt x="7925" y="85926"/>
                      </a:moveTo>
                      <a:cubicBezTo>
                        <a:pt x="7925" y="87741"/>
                        <a:pt x="27794" y="89227"/>
                        <a:pt x="52340" y="89227"/>
                      </a:cubicBezTo>
                      <a:cubicBezTo>
                        <a:pt x="76887" y="89227"/>
                        <a:pt x="96755" y="87741"/>
                        <a:pt x="96755" y="85926"/>
                      </a:cubicBezTo>
                      <a:lnTo>
                        <a:pt x="96755" y="32731"/>
                      </a:lnTo>
                      <a:cubicBezTo>
                        <a:pt x="101048" y="32236"/>
                        <a:pt x="103470" y="31686"/>
                        <a:pt x="103470" y="31081"/>
                      </a:cubicBezTo>
                      <a:lnTo>
                        <a:pt x="103690" y="31081"/>
                      </a:lnTo>
                      <a:lnTo>
                        <a:pt x="103690" y="0"/>
                      </a:lnTo>
                      <a:lnTo>
                        <a:pt x="102974" y="0"/>
                      </a:lnTo>
                      <a:cubicBezTo>
                        <a:pt x="102974" y="1815"/>
                        <a:pt x="79859" y="3301"/>
                        <a:pt x="51240" y="3301"/>
                      </a:cubicBezTo>
                      <a:cubicBezTo>
                        <a:pt x="25592" y="3301"/>
                        <a:pt x="4293" y="2090"/>
                        <a:pt x="220" y="550"/>
                      </a:cubicBezTo>
                      <a:lnTo>
                        <a:pt x="220" y="30806"/>
                      </a:lnTo>
                      <a:cubicBezTo>
                        <a:pt x="220" y="30806"/>
                        <a:pt x="0" y="31026"/>
                        <a:pt x="0" y="31081"/>
                      </a:cubicBezTo>
                      <a:cubicBezTo>
                        <a:pt x="0" y="31741"/>
                        <a:pt x="2862" y="32346"/>
                        <a:pt x="7815" y="32841"/>
                      </a:cubicBezTo>
                      <a:lnTo>
                        <a:pt x="7815" y="85871"/>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0" name="Google Shape;140;p15"/>
                <p:cNvSpPr/>
                <p:nvPr/>
              </p:nvSpPr>
              <p:spPr>
                <a:xfrm>
                  <a:off x="1308541" y="4262142"/>
                  <a:ext cx="135391" cy="68597"/>
                </a:xfrm>
                <a:custGeom>
                  <a:rect b="b" l="l" r="r" t="t"/>
                  <a:pathLst>
                    <a:path extrusionOk="0" h="68597" w="135391">
                      <a:moveTo>
                        <a:pt x="68136" y="220"/>
                      </a:moveTo>
                      <a:cubicBezTo>
                        <a:pt x="53111" y="220"/>
                        <a:pt x="38306" y="110"/>
                        <a:pt x="23721" y="0"/>
                      </a:cubicBezTo>
                      <a:lnTo>
                        <a:pt x="23721" y="30311"/>
                      </a:lnTo>
                      <a:cubicBezTo>
                        <a:pt x="23171" y="30421"/>
                        <a:pt x="22675" y="30531"/>
                        <a:pt x="22180" y="30641"/>
                      </a:cubicBezTo>
                      <a:cubicBezTo>
                        <a:pt x="6660" y="34051"/>
                        <a:pt x="0" y="38562"/>
                        <a:pt x="0" y="45823"/>
                      </a:cubicBezTo>
                      <a:cubicBezTo>
                        <a:pt x="0" y="48629"/>
                        <a:pt x="991" y="50994"/>
                        <a:pt x="3082" y="53085"/>
                      </a:cubicBezTo>
                      <a:cubicBezTo>
                        <a:pt x="5339" y="55340"/>
                        <a:pt x="8916" y="57211"/>
                        <a:pt x="13924" y="58806"/>
                      </a:cubicBezTo>
                      <a:cubicBezTo>
                        <a:pt x="15245" y="59246"/>
                        <a:pt x="16676" y="59631"/>
                        <a:pt x="18272" y="60071"/>
                      </a:cubicBezTo>
                      <a:cubicBezTo>
                        <a:pt x="16401" y="60511"/>
                        <a:pt x="14695" y="61006"/>
                        <a:pt x="13099" y="61556"/>
                      </a:cubicBezTo>
                      <a:cubicBezTo>
                        <a:pt x="15796" y="62602"/>
                        <a:pt x="19538" y="63757"/>
                        <a:pt x="24326" y="64747"/>
                      </a:cubicBezTo>
                      <a:cubicBezTo>
                        <a:pt x="29115" y="65737"/>
                        <a:pt x="34894" y="66672"/>
                        <a:pt x="41718" y="67387"/>
                      </a:cubicBezTo>
                      <a:cubicBezTo>
                        <a:pt x="49203" y="68158"/>
                        <a:pt x="57844" y="68598"/>
                        <a:pt x="67696" y="68598"/>
                      </a:cubicBezTo>
                      <a:cubicBezTo>
                        <a:pt x="77547" y="68598"/>
                        <a:pt x="85748" y="68158"/>
                        <a:pt x="93068" y="67442"/>
                      </a:cubicBezTo>
                      <a:cubicBezTo>
                        <a:pt x="101158" y="66617"/>
                        <a:pt x="107873" y="65517"/>
                        <a:pt x="113156" y="64307"/>
                      </a:cubicBezTo>
                      <a:cubicBezTo>
                        <a:pt x="116679" y="63482"/>
                        <a:pt x="119540" y="62602"/>
                        <a:pt x="121742" y="61776"/>
                      </a:cubicBezTo>
                      <a:cubicBezTo>
                        <a:pt x="120201" y="61226"/>
                        <a:pt x="118440" y="60731"/>
                        <a:pt x="116568" y="60236"/>
                      </a:cubicBezTo>
                      <a:cubicBezTo>
                        <a:pt x="118330" y="59796"/>
                        <a:pt x="119981" y="59356"/>
                        <a:pt x="121467" y="58861"/>
                      </a:cubicBezTo>
                      <a:cubicBezTo>
                        <a:pt x="126475" y="57266"/>
                        <a:pt x="130053" y="55395"/>
                        <a:pt x="132309" y="53140"/>
                      </a:cubicBezTo>
                      <a:cubicBezTo>
                        <a:pt x="134401" y="51049"/>
                        <a:pt x="135391" y="48684"/>
                        <a:pt x="135391" y="45878"/>
                      </a:cubicBezTo>
                      <a:cubicBezTo>
                        <a:pt x="135391" y="38617"/>
                        <a:pt x="128787" y="34106"/>
                        <a:pt x="113211" y="30696"/>
                      </a:cubicBezTo>
                      <a:cubicBezTo>
                        <a:pt x="112991" y="30696"/>
                        <a:pt x="112771" y="30586"/>
                        <a:pt x="112606" y="30586"/>
                      </a:cubicBezTo>
                      <a:lnTo>
                        <a:pt x="112606" y="55"/>
                      </a:lnTo>
                      <a:cubicBezTo>
                        <a:pt x="98021" y="220"/>
                        <a:pt x="83216" y="275"/>
                        <a:pt x="68191" y="275"/>
                      </a:cubicBezTo>
                      <a:close/>
                      <a:moveTo>
                        <a:pt x="124934" y="45823"/>
                      </a:moveTo>
                      <a:cubicBezTo>
                        <a:pt x="124054" y="46319"/>
                        <a:pt x="122898" y="46814"/>
                        <a:pt x="121467" y="47364"/>
                      </a:cubicBezTo>
                      <a:cubicBezTo>
                        <a:pt x="115633" y="49509"/>
                        <a:pt x="105506" y="51820"/>
                        <a:pt x="91251" y="53085"/>
                      </a:cubicBezTo>
                      <a:cubicBezTo>
                        <a:pt x="84372" y="53690"/>
                        <a:pt x="76502" y="54075"/>
                        <a:pt x="67696" y="54075"/>
                      </a:cubicBezTo>
                      <a:cubicBezTo>
                        <a:pt x="58890" y="54075"/>
                        <a:pt x="51019" y="53690"/>
                        <a:pt x="44140" y="53085"/>
                      </a:cubicBezTo>
                      <a:cubicBezTo>
                        <a:pt x="29885" y="51820"/>
                        <a:pt x="19703" y="49509"/>
                        <a:pt x="13924" y="47364"/>
                      </a:cubicBezTo>
                      <a:cubicBezTo>
                        <a:pt x="13924" y="47364"/>
                        <a:pt x="13924" y="47364"/>
                        <a:pt x="13924" y="47364"/>
                      </a:cubicBezTo>
                      <a:cubicBezTo>
                        <a:pt x="12549" y="46814"/>
                        <a:pt x="11393" y="46319"/>
                        <a:pt x="10457" y="45823"/>
                      </a:cubicBezTo>
                      <a:cubicBezTo>
                        <a:pt x="12934" y="44503"/>
                        <a:pt x="17392" y="42963"/>
                        <a:pt x="23721" y="41533"/>
                      </a:cubicBezTo>
                      <a:lnTo>
                        <a:pt x="23721" y="48629"/>
                      </a:lnTo>
                      <a:lnTo>
                        <a:pt x="24326" y="48629"/>
                      </a:lnTo>
                      <a:cubicBezTo>
                        <a:pt x="27739" y="50554"/>
                        <a:pt x="46011" y="52040"/>
                        <a:pt x="68136" y="52040"/>
                      </a:cubicBezTo>
                      <a:cubicBezTo>
                        <a:pt x="90261" y="52040"/>
                        <a:pt x="108533" y="50554"/>
                        <a:pt x="111945" y="48629"/>
                      </a:cubicBezTo>
                      <a:lnTo>
                        <a:pt x="112551" y="48629"/>
                      </a:lnTo>
                      <a:lnTo>
                        <a:pt x="112551" y="41698"/>
                      </a:lnTo>
                      <a:cubicBezTo>
                        <a:pt x="118440" y="43018"/>
                        <a:pt x="122567" y="44503"/>
                        <a:pt x="124879" y="45768"/>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1" name="Google Shape;141;p15"/>
                <p:cNvSpPr/>
                <p:nvPr/>
              </p:nvSpPr>
              <p:spPr>
                <a:xfrm>
                  <a:off x="1335069" y="4150416"/>
                  <a:ext cx="82335" cy="23709"/>
                </a:xfrm>
                <a:custGeom>
                  <a:rect b="b" l="l" r="r" t="t"/>
                  <a:pathLst>
                    <a:path extrusionOk="0" h="23709" w="82335">
                      <a:moveTo>
                        <a:pt x="82335" y="17878"/>
                      </a:moveTo>
                      <a:lnTo>
                        <a:pt x="82335" y="0"/>
                      </a:lnTo>
                      <a:cubicBezTo>
                        <a:pt x="70668" y="1705"/>
                        <a:pt x="56083" y="2640"/>
                        <a:pt x="40727" y="2640"/>
                      </a:cubicBezTo>
                      <a:cubicBezTo>
                        <a:pt x="25372" y="2640"/>
                        <a:pt x="11503" y="1760"/>
                        <a:pt x="0" y="110"/>
                      </a:cubicBezTo>
                      <a:lnTo>
                        <a:pt x="0" y="19474"/>
                      </a:lnTo>
                      <a:lnTo>
                        <a:pt x="110" y="19474"/>
                      </a:lnTo>
                      <a:cubicBezTo>
                        <a:pt x="110" y="19474"/>
                        <a:pt x="0" y="19584"/>
                        <a:pt x="0" y="19639"/>
                      </a:cubicBezTo>
                      <a:cubicBezTo>
                        <a:pt x="0" y="21894"/>
                        <a:pt x="18437" y="23709"/>
                        <a:pt x="41168" y="23709"/>
                      </a:cubicBezTo>
                      <a:cubicBezTo>
                        <a:pt x="63898" y="23709"/>
                        <a:pt x="82335" y="21894"/>
                        <a:pt x="82335" y="19639"/>
                      </a:cubicBezTo>
                      <a:cubicBezTo>
                        <a:pt x="82335" y="19584"/>
                        <a:pt x="82280" y="19529"/>
                        <a:pt x="82225" y="19474"/>
                      </a:cubicBezTo>
                      <a:lnTo>
                        <a:pt x="82335" y="19474"/>
                      </a:lnTo>
                      <a:lnTo>
                        <a:pt x="82335" y="17823"/>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2" name="Google Shape;142;p15"/>
                <p:cNvSpPr/>
                <p:nvPr/>
              </p:nvSpPr>
              <p:spPr>
                <a:xfrm>
                  <a:off x="1308101" y="4119555"/>
                  <a:ext cx="135391" cy="24754"/>
                </a:xfrm>
                <a:custGeom>
                  <a:rect b="b" l="l" r="r" t="t"/>
                  <a:pathLst>
                    <a:path extrusionOk="0" h="24754" w="135391">
                      <a:moveTo>
                        <a:pt x="109304" y="19309"/>
                      </a:moveTo>
                      <a:cubicBezTo>
                        <a:pt x="110679" y="19089"/>
                        <a:pt x="111945" y="18924"/>
                        <a:pt x="113211" y="18703"/>
                      </a:cubicBezTo>
                      <a:cubicBezTo>
                        <a:pt x="116293" y="18153"/>
                        <a:pt x="119045" y="17603"/>
                        <a:pt x="121467" y="16998"/>
                      </a:cubicBezTo>
                      <a:lnTo>
                        <a:pt x="121467" y="16998"/>
                      </a:lnTo>
                      <a:cubicBezTo>
                        <a:pt x="126475" y="15733"/>
                        <a:pt x="130052" y="14248"/>
                        <a:pt x="132309" y="12432"/>
                      </a:cubicBezTo>
                      <a:cubicBezTo>
                        <a:pt x="134400" y="10782"/>
                        <a:pt x="135391" y="8912"/>
                        <a:pt x="135391" y="6656"/>
                      </a:cubicBezTo>
                      <a:cubicBezTo>
                        <a:pt x="135391" y="4016"/>
                        <a:pt x="134015" y="1870"/>
                        <a:pt x="131043" y="0"/>
                      </a:cubicBezTo>
                      <a:cubicBezTo>
                        <a:pt x="128291" y="1815"/>
                        <a:pt x="124053" y="3301"/>
                        <a:pt x="118164" y="4566"/>
                      </a:cubicBezTo>
                      <a:cubicBezTo>
                        <a:pt x="121136" y="5281"/>
                        <a:pt x="123393" y="5996"/>
                        <a:pt x="124934" y="6656"/>
                      </a:cubicBezTo>
                      <a:cubicBezTo>
                        <a:pt x="124053" y="7041"/>
                        <a:pt x="122898" y="7481"/>
                        <a:pt x="121467" y="7866"/>
                      </a:cubicBezTo>
                      <a:cubicBezTo>
                        <a:pt x="118495" y="8747"/>
                        <a:pt x="114477" y="9627"/>
                        <a:pt x="109304" y="10452"/>
                      </a:cubicBezTo>
                      <a:cubicBezTo>
                        <a:pt x="104295" y="11222"/>
                        <a:pt x="98241" y="11937"/>
                        <a:pt x="91251" y="12432"/>
                      </a:cubicBezTo>
                      <a:cubicBezTo>
                        <a:pt x="84372" y="11937"/>
                        <a:pt x="76501" y="11662"/>
                        <a:pt x="67695" y="11662"/>
                      </a:cubicBezTo>
                      <a:cubicBezTo>
                        <a:pt x="58890" y="11662"/>
                        <a:pt x="51074" y="11937"/>
                        <a:pt x="44195" y="12432"/>
                      </a:cubicBezTo>
                      <a:cubicBezTo>
                        <a:pt x="37535" y="11992"/>
                        <a:pt x="31811" y="11332"/>
                        <a:pt x="26968" y="10562"/>
                      </a:cubicBezTo>
                      <a:cubicBezTo>
                        <a:pt x="21409" y="9737"/>
                        <a:pt x="17061" y="8747"/>
                        <a:pt x="13924" y="7866"/>
                      </a:cubicBezTo>
                      <a:cubicBezTo>
                        <a:pt x="12493" y="7426"/>
                        <a:pt x="11338" y="7041"/>
                        <a:pt x="10457" y="6656"/>
                      </a:cubicBezTo>
                      <a:cubicBezTo>
                        <a:pt x="11943" y="5996"/>
                        <a:pt x="14144" y="5336"/>
                        <a:pt x="17006" y="4621"/>
                      </a:cubicBezTo>
                      <a:cubicBezTo>
                        <a:pt x="11173" y="3356"/>
                        <a:pt x="6935" y="1925"/>
                        <a:pt x="4128" y="165"/>
                      </a:cubicBezTo>
                      <a:cubicBezTo>
                        <a:pt x="1321" y="1980"/>
                        <a:pt x="0" y="4126"/>
                        <a:pt x="0" y="6656"/>
                      </a:cubicBezTo>
                      <a:cubicBezTo>
                        <a:pt x="0" y="8857"/>
                        <a:pt x="991" y="10782"/>
                        <a:pt x="3082" y="12377"/>
                      </a:cubicBezTo>
                      <a:cubicBezTo>
                        <a:pt x="5339" y="14193"/>
                        <a:pt x="8916" y="15678"/>
                        <a:pt x="13924" y="16943"/>
                      </a:cubicBezTo>
                      <a:cubicBezTo>
                        <a:pt x="16346" y="17548"/>
                        <a:pt x="19098" y="18153"/>
                        <a:pt x="22235" y="18703"/>
                      </a:cubicBezTo>
                      <a:cubicBezTo>
                        <a:pt x="23776" y="18978"/>
                        <a:pt x="25372" y="19198"/>
                        <a:pt x="26968" y="19474"/>
                      </a:cubicBezTo>
                      <a:lnTo>
                        <a:pt x="26968" y="22114"/>
                      </a:lnTo>
                      <a:cubicBezTo>
                        <a:pt x="36820" y="23599"/>
                        <a:pt x="50469" y="24755"/>
                        <a:pt x="67695" y="24755"/>
                      </a:cubicBezTo>
                      <a:cubicBezTo>
                        <a:pt x="84922" y="24755"/>
                        <a:pt x="99397" y="23544"/>
                        <a:pt x="109304" y="22004"/>
                      </a:cubicBezTo>
                      <a:lnTo>
                        <a:pt x="109304" y="19364"/>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3" name="Google Shape;143;p15"/>
                <p:cNvSpPr/>
                <p:nvPr/>
              </p:nvSpPr>
              <p:spPr>
                <a:xfrm>
                  <a:off x="1332812" y="4397247"/>
                  <a:ext cx="88829" cy="63866"/>
                </a:xfrm>
                <a:custGeom>
                  <a:rect b="b" l="l" r="r" t="t"/>
                  <a:pathLst>
                    <a:path extrusionOk="0" h="63866" w="88829">
                      <a:moveTo>
                        <a:pt x="44415" y="63867"/>
                      </a:moveTo>
                      <a:cubicBezTo>
                        <a:pt x="52670" y="63867"/>
                        <a:pt x="60376" y="63482"/>
                        <a:pt x="66980" y="62822"/>
                      </a:cubicBezTo>
                      <a:cubicBezTo>
                        <a:pt x="80079" y="61556"/>
                        <a:pt x="88830" y="59191"/>
                        <a:pt x="88830" y="56440"/>
                      </a:cubicBezTo>
                      <a:lnTo>
                        <a:pt x="88830" y="0"/>
                      </a:lnTo>
                      <a:cubicBezTo>
                        <a:pt x="88830" y="0"/>
                        <a:pt x="88555" y="0"/>
                        <a:pt x="88445" y="55"/>
                      </a:cubicBezTo>
                      <a:cubicBezTo>
                        <a:pt x="76226" y="2695"/>
                        <a:pt x="60045" y="4181"/>
                        <a:pt x="42929" y="4181"/>
                      </a:cubicBezTo>
                      <a:cubicBezTo>
                        <a:pt x="26968" y="4181"/>
                        <a:pt x="11833" y="2916"/>
                        <a:pt x="0" y="605"/>
                      </a:cubicBezTo>
                      <a:lnTo>
                        <a:pt x="0" y="56440"/>
                      </a:lnTo>
                      <a:cubicBezTo>
                        <a:pt x="0" y="59136"/>
                        <a:pt x="8751" y="61501"/>
                        <a:pt x="21795" y="62767"/>
                      </a:cubicBezTo>
                      <a:cubicBezTo>
                        <a:pt x="28399" y="63427"/>
                        <a:pt x="36159" y="63812"/>
                        <a:pt x="44470" y="63812"/>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4" name="Google Shape;144;p15"/>
                <p:cNvSpPr/>
                <p:nvPr/>
              </p:nvSpPr>
              <p:spPr>
                <a:xfrm>
                  <a:off x="1311623" y="4538458"/>
                  <a:ext cx="127851" cy="30255"/>
                </a:xfrm>
                <a:custGeom>
                  <a:rect b="b" l="l" r="r" t="t"/>
                  <a:pathLst>
                    <a:path extrusionOk="0" h="30255" w="127851">
                      <a:moveTo>
                        <a:pt x="63898" y="0"/>
                      </a:moveTo>
                      <a:cubicBezTo>
                        <a:pt x="39902" y="0"/>
                        <a:pt x="18988" y="3135"/>
                        <a:pt x="8090" y="7756"/>
                      </a:cubicBezTo>
                      <a:cubicBezTo>
                        <a:pt x="4403" y="9297"/>
                        <a:pt x="1871" y="11057"/>
                        <a:pt x="715" y="12872"/>
                      </a:cubicBezTo>
                      <a:cubicBezTo>
                        <a:pt x="275" y="13588"/>
                        <a:pt x="0" y="14358"/>
                        <a:pt x="0" y="15128"/>
                      </a:cubicBezTo>
                      <a:cubicBezTo>
                        <a:pt x="0" y="15788"/>
                        <a:pt x="165" y="16448"/>
                        <a:pt x="495" y="17053"/>
                      </a:cubicBezTo>
                      <a:cubicBezTo>
                        <a:pt x="1156" y="18318"/>
                        <a:pt x="2532" y="19529"/>
                        <a:pt x="4403" y="20684"/>
                      </a:cubicBezTo>
                      <a:lnTo>
                        <a:pt x="4403" y="20684"/>
                      </a:lnTo>
                      <a:cubicBezTo>
                        <a:pt x="7375" y="22499"/>
                        <a:pt x="11778" y="24094"/>
                        <a:pt x="17282" y="25470"/>
                      </a:cubicBezTo>
                      <a:cubicBezTo>
                        <a:pt x="17557" y="25525"/>
                        <a:pt x="17832" y="25635"/>
                        <a:pt x="18162" y="25690"/>
                      </a:cubicBezTo>
                      <a:cubicBezTo>
                        <a:pt x="21685" y="26515"/>
                        <a:pt x="25592" y="27285"/>
                        <a:pt x="29830" y="27945"/>
                      </a:cubicBezTo>
                      <a:cubicBezTo>
                        <a:pt x="30380" y="28055"/>
                        <a:pt x="30986" y="28110"/>
                        <a:pt x="31591" y="28220"/>
                      </a:cubicBezTo>
                      <a:cubicBezTo>
                        <a:pt x="35114" y="28715"/>
                        <a:pt x="38856" y="29100"/>
                        <a:pt x="42819" y="29430"/>
                      </a:cubicBezTo>
                      <a:cubicBezTo>
                        <a:pt x="42819" y="29430"/>
                        <a:pt x="42929" y="29430"/>
                        <a:pt x="42984" y="29430"/>
                      </a:cubicBezTo>
                      <a:cubicBezTo>
                        <a:pt x="46506" y="29705"/>
                        <a:pt x="50139" y="29925"/>
                        <a:pt x="53881" y="30091"/>
                      </a:cubicBezTo>
                      <a:cubicBezTo>
                        <a:pt x="54101" y="30091"/>
                        <a:pt x="54377" y="30091"/>
                        <a:pt x="54597" y="30091"/>
                      </a:cubicBezTo>
                      <a:cubicBezTo>
                        <a:pt x="57624" y="30201"/>
                        <a:pt x="60761" y="30256"/>
                        <a:pt x="63953" y="30256"/>
                      </a:cubicBezTo>
                      <a:cubicBezTo>
                        <a:pt x="64393" y="30256"/>
                        <a:pt x="64779" y="30256"/>
                        <a:pt x="65219" y="30256"/>
                      </a:cubicBezTo>
                      <a:cubicBezTo>
                        <a:pt x="66980" y="30256"/>
                        <a:pt x="68686" y="30256"/>
                        <a:pt x="70392" y="30201"/>
                      </a:cubicBezTo>
                      <a:cubicBezTo>
                        <a:pt x="74080" y="30091"/>
                        <a:pt x="77712" y="29925"/>
                        <a:pt x="81180" y="29705"/>
                      </a:cubicBezTo>
                      <a:cubicBezTo>
                        <a:pt x="81455" y="29705"/>
                        <a:pt x="81675" y="29705"/>
                        <a:pt x="81950" y="29705"/>
                      </a:cubicBezTo>
                      <a:cubicBezTo>
                        <a:pt x="85803" y="29430"/>
                        <a:pt x="89545" y="29100"/>
                        <a:pt x="93068" y="28660"/>
                      </a:cubicBezTo>
                      <a:cubicBezTo>
                        <a:pt x="93123" y="28660"/>
                        <a:pt x="93233" y="28660"/>
                        <a:pt x="93288" y="28660"/>
                      </a:cubicBezTo>
                      <a:cubicBezTo>
                        <a:pt x="97416" y="28165"/>
                        <a:pt x="101213" y="27560"/>
                        <a:pt x="104790" y="26845"/>
                      </a:cubicBezTo>
                      <a:cubicBezTo>
                        <a:pt x="105451" y="26735"/>
                        <a:pt x="106056" y="26570"/>
                        <a:pt x="106717" y="26460"/>
                      </a:cubicBezTo>
                      <a:cubicBezTo>
                        <a:pt x="111505" y="25415"/>
                        <a:pt x="115688" y="24204"/>
                        <a:pt x="118990" y="22884"/>
                      </a:cubicBezTo>
                      <a:cubicBezTo>
                        <a:pt x="119375" y="22719"/>
                        <a:pt x="119761" y="22554"/>
                        <a:pt x="120146" y="22389"/>
                      </a:cubicBezTo>
                      <a:cubicBezTo>
                        <a:pt x="125044" y="20244"/>
                        <a:pt x="127851" y="17768"/>
                        <a:pt x="127851" y="15183"/>
                      </a:cubicBezTo>
                      <a:cubicBezTo>
                        <a:pt x="127851" y="13863"/>
                        <a:pt x="127191" y="12597"/>
                        <a:pt x="125870" y="11442"/>
                      </a:cubicBezTo>
                      <a:cubicBezTo>
                        <a:pt x="118825" y="4896"/>
                        <a:pt x="93783" y="55"/>
                        <a:pt x="63953" y="5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5" name="Google Shape;145;p15"/>
                <p:cNvSpPr/>
                <p:nvPr/>
              </p:nvSpPr>
              <p:spPr>
                <a:xfrm>
                  <a:off x="1312724" y="3712755"/>
                  <a:ext cx="127795" cy="154743"/>
                </a:xfrm>
                <a:custGeom>
                  <a:rect b="b" l="l" r="r" t="t"/>
                  <a:pathLst>
                    <a:path extrusionOk="0" h="154743" w="127795">
                      <a:moveTo>
                        <a:pt x="5944" y="49069"/>
                      </a:moveTo>
                      <a:cubicBezTo>
                        <a:pt x="7210" y="49454"/>
                        <a:pt x="8641" y="49784"/>
                        <a:pt x="10237" y="50169"/>
                      </a:cubicBezTo>
                      <a:lnTo>
                        <a:pt x="10237" y="100999"/>
                      </a:lnTo>
                      <a:lnTo>
                        <a:pt x="25537" y="100999"/>
                      </a:lnTo>
                      <a:lnTo>
                        <a:pt x="25537" y="154744"/>
                      </a:lnTo>
                      <a:lnTo>
                        <a:pt x="102864" y="154744"/>
                      </a:lnTo>
                      <a:lnTo>
                        <a:pt x="102864" y="100999"/>
                      </a:lnTo>
                      <a:lnTo>
                        <a:pt x="118715" y="100999"/>
                      </a:lnTo>
                      <a:lnTo>
                        <a:pt x="118715" y="49894"/>
                      </a:lnTo>
                      <a:cubicBezTo>
                        <a:pt x="119981" y="49619"/>
                        <a:pt x="121136" y="49289"/>
                        <a:pt x="122182" y="48959"/>
                      </a:cubicBezTo>
                      <a:lnTo>
                        <a:pt x="122182" y="48959"/>
                      </a:lnTo>
                      <a:cubicBezTo>
                        <a:pt x="125815" y="47859"/>
                        <a:pt x="127796" y="46594"/>
                        <a:pt x="127796" y="45328"/>
                      </a:cubicBezTo>
                      <a:cubicBezTo>
                        <a:pt x="127796" y="43678"/>
                        <a:pt x="124494" y="42083"/>
                        <a:pt x="118715" y="40762"/>
                      </a:cubicBezTo>
                      <a:lnTo>
                        <a:pt x="118715" y="8582"/>
                      </a:lnTo>
                      <a:lnTo>
                        <a:pt x="118495" y="8582"/>
                      </a:lnTo>
                      <a:cubicBezTo>
                        <a:pt x="118495" y="3851"/>
                        <a:pt x="94278" y="0"/>
                        <a:pt x="64448" y="0"/>
                      </a:cubicBezTo>
                      <a:cubicBezTo>
                        <a:pt x="34618" y="0"/>
                        <a:pt x="10402" y="3851"/>
                        <a:pt x="10402" y="8582"/>
                      </a:cubicBezTo>
                      <a:lnTo>
                        <a:pt x="10182" y="8582"/>
                      </a:lnTo>
                      <a:lnTo>
                        <a:pt x="10182" y="40542"/>
                      </a:lnTo>
                      <a:cubicBezTo>
                        <a:pt x="3742" y="41918"/>
                        <a:pt x="0" y="43568"/>
                        <a:pt x="0" y="45328"/>
                      </a:cubicBezTo>
                      <a:cubicBezTo>
                        <a:pt x="0" y="46649"/>
                        <a:pt x="2091" y="47914"/>
                        <a:pt x="5889" y="49069"/>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6" name="Google Shape;146;p15"/>
                <p:cNvSpPr/>
                <p:nvPr/>
              </p:nvSpPr>
              <p:spPr>
                <a:xfrm>
                  <a:off x="1307880" y="4051893"/>
                  <a:ext cx="135501" cy="67717"/>
                </a:xfrm>
                <a:custGeom>
                  <a:rect b="b" l="l" r="r" t="t"/>
                  <a:pathLst>
                    <a:path extrusionOk="0" h="67717" w="135501">
                      <a:moveTo>
                        <a:pt x="22180" y="37572"/>
                      </a:moveTo>
                      <a:cubicBezTo>
                        <a:pt x="6660" y="40267"/>
                        <a:pt x="0" y="43843"/>
                        <a:pt x="0" y="49619"/>
                      </a:cubicBezTo>
                      <a:cubicBezTo>
                        <a:pt x="0" y="51820"/>
                        <a:pt x="991" y="53745"/>
                        <a:pt x="3082" y="55395"/>
                      </a:cubicBezTo>
                      <a:cubicBezTo>
                        <a:pt x="5339" y="57156"/>
                        <a:pt x="8916" y="58696"/>
                        <a:pt x="13924" y="59961"/>
                      </a:cubicBezTo>
                      <a:cubicBezTo>
                        <a:pt x="16346" y="60566"/>
                        <a:pt x="19098" y="61171"/>
                        <a:pt x="22180" y="61721"/>
                      </a:cubicBezTo>
                      <a:cubicBezTo>
                        <a:pt x="22730" y="61831"/>
                        <a:pt x="23336" y="61941"/>
                        <a:pt x="23941" y="61996"/>
                      </a:cubicBezTo>
                      <a:cubicBezTo>
                        <a:pt x="23391" y="62106"/>
                        <a:pt x="22895" y="62162"/>
                        <a:pt x="22400" y="62271"/>
                      </a:cubicBezTo>
                      <a:cubicBezTo>
                        <a:pt x="20529" y="62602"/>
                        <a:pt x="18823" y="62932"/>
                        <a:pt x="17227" y="63262"/>
                      </a:cubicBezTo>
                      <a:cubicBezTo>
                        <a:pt x="19923" y="63922"/>
                        <a:pt x="23281" y="64527"/>
                        <a:pt x="27188" y="65132"/>
                      </a:cubicBezTo>
                      <a:cubicBezTo>
                        <a:pt x="37040" y="66617"/>
                        <a:pt x="50579" y="67718"/>
                        <a:pt x="67751" y="67718"/>
                      </a:cubicBezTo>
                      <a:lnTo>
                        <a:pt x="67971" y="67718"/>
                      </a:lnTo>
                      <a:cubicBezTo>
                        <a:pt x="85748" y="67718"/>
                        <a:pt x="99672" y="66452"/>
                        <a:pt x="109579" y="64912"/>
                      </a:cubicBezTo>
                      <a:cubicBezTo>
                        <a:pt x="113046" y="64362"/>
                        <a:pt x="116018" y="63757"/>
                        <a:pt x="118440" y="63207"/>
                      </a:cubicBezTo>
                      <a:cubicBezTo>
                        <a:pt x="116899" y="62877"/>
                        <a:pt x="115248" y="62547"/>
                        <a:pt x="113486" y="62271"/>
                      </a:cubicBezTo>
                      <a:cubicBezTo>
                        <a:pt x="112936" y="62162"/>
                        <a:pt x="112331" y="62051"/>
                        <a:pt x="111725" y="61996"/>
                      </a:cubicBezTo>
                      <a:cubicBezTo>
                        <a:pt x="112276" y="61886"/>
                        <a:pt x="112771" y="61831"/>
                        <a:pt x="113266" y="61721"/>
                      </a:cubicBezTo>
                      <a:cubicBezTo>
                        <a:pt x="116348" y="61171"/>
                        <a:pt x="119100" y="60621"/>
                        <a:pt x="121522" y="60016"/>
                      </a:cubicBezTo>
                      <a:cubicBezTo>
                        <a:pt x="126530" y="58751"/>
                        <a:pt x="130108" y="57266"/>
                        <a:pt x="132364" y="55450"/>
                      </a:cubicBezTo>
                      <a:cubicBezTo>
                        <a:pt x="134456" y="53800"/>
                        <a:pt x="135501" y="51930"/>
                        <a:pt x="135501" y="49674"/>
                      </a:cubicBezTo>
                      <a:cubicBezTo>
                        <a:pt x="135501" y="43898"/>
                        <a:pt x="128842" y="40322"/>
                        <a:pt x="113321" y="37627"/>
                      </a:cubicBezTo>
                      <a:cubicBezTo>
                        <a:pt x="112276" y="37462"/>
                        <a:pt x="111175" y="37297"/>
                        <a:pt x="110074" y="37132"/>
                      </a:cubicBezTo>
                      <a:lnTo>
                        <a:pt x="110074" y="17438"/>
                      </a:lnTo>
                      <a:cubicBezTo>
                        <a:pt x="122898" y="16063"/>
                        <a:pt x="130988" y="14138"/>
                        <a:pt x="130988" y="11937"/>
                      </a:cubicBezTo>
                      <a:cubicBezTo>
                        <a:pt x="130988" y="11772"/>
                        <a:pt x="130933" y="11552"/>
                        <a:pt x="130823" y="11387"/>
                      </a:cubicBezTo>
                      <a:lnTo>
                        <a:pt x="130823" y="55"/>
                      </a:lnTo>
                      <a:cubicBezTo>
                        <a:pt x="111395" y="165"/>
                        <a:pt x="91417" y="275"/>
                        <a:pt x="71108" y="275"/>
                      </a:cubicBezTo>
                      <a:cubicBezTo>
                        <a:pt x="48488" y="275"/>
                        <a:pt x="26363" y="165"/>
                        <a:pt x="4843" y="0"/>
                      </a:cubicBezTo>
                      <a:lnTo>
                        <a:pt x="4843" y="11167"/>
                      </a:lnTo>
                      <a:cubicBezTo>
                        <a:pt x="4843" y="11167"/>
                        <a:pt x="4458" y="11662"/>
                        <a:pt x="4458" y="11937"/>
                      </a:cubicBezTo>
                      <a:cubicBezTo>
                        <a:pt x="4458" y="14248"/>
                        <a:pt x="13539" y="16283"/>
                        <a:pt x="27739" y="17658"/>
                      </a:cubicBezTo>
                      <a:lnTo>
                        <a:pt x="27739" y="36802"/>
                      </a:lnTo>
                      <a:cubicBezTo>
                        <a:pt x="25867" y="37077"/>
                        <a:pt x="24051" y="37352"/>
                        <a:pt x="22290" y="37627"/>
                      </a:cubicBezTo>
                      <a:close/>
                      <a:moveTo>
                        <a:pt x="124934" y="49619"/>
                      </a:moveTo>
                      <a:cubicBezTo>
                        <a:pt x="124054" y="50004"/>
                        <a:pt x="122898" y="50444"/>
                        <a:pt x="121467" y="50829"/>
                      </a:cubicBezTo>
                      <a:cubicBezTo>
                        <a:pt x="115633" y="52535"/>
                        <a:pt x="105451" y="54350"/>
                        <a:pt x="91196" y="55395"/>
                      </a:cubicBezTo>
                      <a:cubicBezTo>
                        <a:pt x="84317" y="55890"/>
                        <a:pt x="76502" y="56165"/>
                        <a:pt x="67696" y="56165"/>
                      </a:cubicBezTo>
                      <a:cubicBezTo>
                        <a:pt x="58890" y="56165"/>
                        <a:pt x="51074" y="55890"/>
                        <a:pt x="44195" y="55395"/>
                      </a:cubicBezTo>
                      <a:cubicBezTo>
                        <a:pt x="29885" y="54405"/>
                        <a:pt x="19703" y="52535"/>
                        <a:pt x="13924" y="50829"/>
                      </a:cubicBezTo>
                      <a:lnTo>
                        <a:pt x="13924" y="50829"/>
                      </a:lnTo>
                      <a:cubicBezTo>
                        <a:pt x="12548" y="50389"/>
                        <a:pt x="11393" y="50004"/>
                        <a:pt x="10457" y="49619"/>
                      </a:cubicBezTo>
                      <a:cubicBezTo>
                        <a:pt x="13374" y="48354"/>
                        <a:pt x="19153" y="46869"/>
                        <a:pt x="27629" y="45603"/>
                      </a:cubicBezTo>
                      <a:lnTo>
                        <a:pt x="27629" y="48519"/>
                      </a:lnTo>
                      <a:lnTo>
                        <a:pt x="27794" y="48519"/>
                      </a:lnTo>
                      <a:cubicBezTo>
                        <a:pt x="27794" y="48519"/>
                        <a:pt x="27629" y="48794"/>
                        <a:pt x="27629" y="48959"/>
                      </a:cubicBezTo>
                      <a:cubicBezTo>
                        <a:pt x="27629" y="52040"/>
                        <a:pt x="45461" y="54515"/>
                        <a:pt x="67696" y="54570"/>
                      </a:cubicBezTo>
                      <a:lnTo>
                        <a:pt x="68576" y="54570"/>
                      </a:lnTo>
                      <a:cubicBezTo>
                        <a:pt x="91196" y="54570"/>
                        <a:pt x="109524" y="52040"/>
                        <a:pt x="109524" y="48959"/>
                      </a:cubicBezTo>
                      <a:cubicBezTo>
                        <a:pt x="109524" y="48794"/>
                        <a:pt x="109414" y="48684"/>
                        <a:pt x="109359" y="48519"/>
                      </a:cubicBezTo>
                      <a:lnTo>
                        <a:pt x="110019" y="48519"/>
                      </a:lnTo>
                      <a:lnTo>
                        <a:pt x="110019" y="45934"/>
                      </a:lnTo>
                      <a:cubicBezTo>
                        <a:pt x="117284" y="47089"/>
                        <a:pt x="122292" y="48464"/>
                        <a:pt x="124989" y="49619"/>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7" name="Google Shape;147;p15"/>
                <p:cNvSpPr/>
                <p:nvPr/>
              </p:nvSpPr>
              <p:spPr>
                <a:xfrm>
                  <a:off x="1307880" y="4329254"/>
                  <a:ext cx="135501" cy="30200"/>
                </a:xfrm>
                <a:custGeom>
                  <a:rect b="b" l="l" r="r" t="t"/>
                  <a:pathLst>
                    <a:path extrusionOk="0" h="30200" w="135501">
                      <a:moveTo>
                        <a:pt x="3192" y="0"/>
                      </a:moveTo>
                      <a:cubicBezTo>
                        <a:pt x="1046" y="2090"/>
                        <a:pt x="0" y="4511"/>
                        <a:pt x="0" y="7371"/>
                      </a:cubicBezTo>
                      <a:cubicBezTo>
                        <a:pt x="0" y="10232"/>
                        <a:pt x="991" y="12542"/>
                        <a:pt x="3082" y="14633"/>
                      </a:cubicBezTo>
                      <a:cubicBezTo>
                        <a:pt x="5339" y="16888"/>
                        <a:pt x="8916" y="18758"/>
                        <a:pt x="13924" y="20354"/>
                      </a:cubicBezTo>
                      <a:cubicBezTo>
                        <a:pt x="16346" y="21124"/>
                        <a:pt x="19098" y="21894"/>
                        <a:pt x="22235" y="22554"/>
                      </a:cubicBezTo>
                      <a:cubicBezTo>
                        <a:pt x="22785" y="22664"/>
                        <a:pt x="23391" y="22829"/>
                        <a:pt x="23996" y="22939"/>
                      </a:cubicBezTo>
                      <a:cubicBezTo>
                        <a:pt x="23446" y="23049"/>
                        <a:pt x="22950" y="23159"/>
                        <a:pt x="22455" y="23269"/>
                      </a:cubicBezTo>
                      <a:cubicBezTo>
                        <a:pt x="20584" y="23654"/>
                        <a:pt x="18878" y="24094"/>
                        <a:pt x="17282" y="24535"/>
                      </a:cubicBezTo>
                      <a:cubicBezTo>
                        <a:pt x="19483" y="25195"/>
                        <a:pt x="22015" y="25855"/>
                        <a:pt x="24987" y="26460"/>
                      </a:cubicBezTo>
                      <a:cubicBezTo>
                        <a:pt x="34949" y="28550"/>
                        <a:pt x="49313" y="30201"/>
                        <a:pt x="67751" y="30201"/>
                      </a:cubicBezTo>
                      <a:lnTo>
                        <a:pt x="67971" y="30201"/>
                      </a:lnTo>
                      <a:cubicBezTo>
                        <a:pt x="88500" y="30201"/>
                        <a:pt x="103910" y="28110"/>
                        <a:pt x="113872" y="25745"/>
                      </a:cubicBezTo>
                      <a:cubicBezTo>
                        <a:pt x="115578" y="25360"/>
                        <a:pt x="117064" y="24920"/>
                        <a:pt x="118440" y="24535"/>
                      </a:cubicBezTo>
                      <a:cubicBezTo>
                        <a:pt x="117009" y="24149"/>
                        <a:pt x="115468" y="23764"/>
                        <a:pt x="113872" y="23434"/>
                      </a:cubicBezTo>
                      <a:lnTo>
                        <a:pt x="113872" y="22554"/>
                      </a:lnTo>
                      <a:cubicBezTo>
                        <a:pt x="116734" y="21949"/>
                        <a:pt x="119320" y="21234"/>
                        <a:pt x="121577" y="20519"/>
                      </a:cubicBezTo>
                      <a:cubicBezTo>
                        <a:pt x="126585" y="18924"/>
                        <a:pt x="130163" y="17053"/>
                        <a:pt x="132419" y="14798"/>
                      </a:cubicBezTo>
                      <a:cubicBezTo>
                        <a:pt x="134511" y="12707"/>
                        <a:pt x="135501" y="10342"/>
                        <a:pt x="135501" y="7536"/>
                      </a:cubicBezTo>
                      <a:cubicBezTo>
                        <a:pt x="135501" y="4951"/>
                        <a:pt x="134676" y="2751"/>
                        <a:pt x="132914" y="770"/>
                      </a:cubicBezTo>
                      <a:cubicBezTo>
                        <a:pt x="130713" y="2916"/>
                        <a:pt x="127246" y="4731"/>
                        <a:pt x="122457" y="6326"/>
                      </a:cubicBezTo>
                      <a:cubicBezTo>
                        <a:pt x="123503" y="6766"/>
                        <a:pt x="124384" y="7151"/>
                        <a:pt x="125044" y="7536"/>
                      </a:cubicBezTo>
                      <a:cubicBezTo>
                        <a:pt x="124164" y="8032"/>
                        <a:pt x="123008" y="8527"/>
                        <a:pt x="121577" y="9077"/>
                      </a:cubicBezTo>
                      <a:cubicBezTo>
                        <a:pt x="119540" y="9847"/>
                        <a:pt x="116954" y="10617"/>
                        <a:pt x="113872" y="11332"/>
                      </a:cubicBezTo>
                      <a:cubicBezTo>
                        <a:pt x="108148" y="12707"/>
                        <a:pt x="100608" y="13973"/>
                        <a:pt x="91362" y="14798"/>
                      </a:cubicBezTo>
                      <a:cubicBezTo>
                        <a:pt x="84647" y="14193"/>
                        <a:pt x="76942" y="13808"/>
                        <a:pt x="68411" y="13808"/>
                      </a:cubicBezTo>
                      <a:lnTo>
                        <a:pt x="67806" y="13808"/>
                      </a:lnTo>
                      <a:cubicBezTo>
                        <a:pt x="59000" y="13808"/>
                        <a:pt x="51184" y="14193"/>
                        <a:pt x="44250" y="14798"/>
                      </a:cubicBezTo>
                      <a:cubicBezTo>
                        <a:pt x="36655" y="14138"/>
                        <a:pt x="30270" y="13147"/>
                        <a:pt x="25042" y="12047"/>
                      </a:cubicBezTo>
                      <a:cubicBezTo>
                        <a:pt x="20419" y="11112"/>
                        <a:pt x="16731" y="10067"/>
                        <a:pt x="14034" y="9022"/>
                      </a:cubicBezTo>
                      <a:cubicBezTo>
                        <a:pt x="12659" y="8527"/>
                        <a:pt x="11503" y="7976"/>
                        <a:pt x="10567" y="7481"/>
                      </a:cubicBezTo>
                      <a:cubicBezTo>
                        <a:pt x="11393" y="7041"/>
                        <a:pt x="12438" y="6546"/>
                        <a:pt x="13704" y="6051"/>
                      </a:cubicBezTo>
                      <a:cubicBezTo>
                        <a:pt x="8806" y="4401"/>
                        <a:pt x="5394" y="2420"/>
                        <a:pt x="3302" y="110"/>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8" name="Google Shape;148;p15"/>
                <p:cNvSpPr/>
                <p:nvPr/>
              </p:nvSpPr>
              <p:spPr>
                <a:xfrm>
                  <a:off x="1166600" y="4400492"/>
                  <a:ext cx="88884" cy="12047"/>
                </a:xfrm>
                <a:custGeom>
                  <a:rect b="b" l="l" r="r" t="t"/>
                  <a:pathLst>
                    <a:path extrusionOk="0" h="12047" w="88884">
                      <a:moveTo>
                        <a:pt x="0" y="0"/>
                      </a:moveTo>
                      <a:lnTo>
                        <a:pt x="88885" y="0"/>
                      </a:lnTo>
                      <a:lnTo>
                        <a:pt x="88885" y="12047"/>
                      </a:lnTo>
                      <a:lnTo>
                        <a:pt x="0" y="1204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49" name="Google Shape;149;p15"/>
                <p:cNvSpPr/>
                <p:nvPr/>
              </p:nvSpPr>
              <p:spPr>
                <a:xfrm>
                  <a:off x="1166600" y="3897919"/>
                  <a:ext cx="88884" cy="13532"/>
                </a:xfrm>
                <a:custGeom>
                  <a:rect b="b" l="l" r="r" t="t"/>
                  <a:pathLst>
                    <a:path extrusionOk="0" h="13532" w="88884">
                      <a:moveTo>
                        <a:pt x="0" y="0"/>
                      </a:moveTo>
                      <a:lnTo>
                        <a:pt x="88885" y="0"/>
                      </a:lnTo>
                      <a:lnTo>
                        <a:pt x="88885" y="13533"/>
                      </a:lnTo>
                      <a:lnTo>
                        <a:pt x="0" y="13533"/>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0" name="Google Shape;150;p15"/>
                <p:cNvSpPr/>
                <p:nvPr/>
              </p:nvSpPr>
              <p:spPr>
                <a:xfrm>
                  <a:off x="1142329" y="3712700"/>
                  <a:ext cx="127851" cy="181643"/>
                </a:xfrm>
                <a:custGeom>
                  <a:rect b="b" l="l" r="r" t="t"/>
                  <a:pathLst>
                    <a:path extrusionOk="0" h="181643" w="127851">
                      <a:moveTo>
                        <a:pt x="113156" y="59301"/>
                      </a:moveTo>
                      <a:lnTo>
                        <a:pt x="113156" y="43128"/>
                      </a:lnTo>
                      <a:cubicBezTo>
                        <a:pt x="122347" y="41588"/>
                        <a:pt x="127851" y="39607"/>
                        <a:pt x="127851" y="37462"/>
                      </a:cubicBezTo>
                      <a:cubicBezTo>
                        <a:pt x="127851" y="35317"/>
                        <a:pt x="122347" y="33336"/>
                        <a:pt x="113156" y="31796"/>
                      </a:cubicBezTo>
                      <a:lnTo>
                        <a:pt x="113156" y="8582"/>
                      </a:lnTo>
                      <a:lnTo>
                        <a:pt x="112551" y="8582"/>
                      </a:lnTo>
                      <a:cubicBezTo>
                        <a:pt x="112551" y="3851"/>
                        <a:pt x="92737" y="0"/>
                        <a:pt x="68301" y="0"/>
                      </a:cubicBezTo>
                      <a:cubicBezTo>
                        <a:pt x="43865" y="0"/>
                        <a:pt x="24051" y="3851"/>
                        <a:pt x="24051" y="8582"/>
                      </a:cubicBezTo>
                      <a:cubicBezTo>
                        <a:pt x="24051" y="8747"/>
                        <a:pt x="24051" y="8857"/>
                        <a:pt x="24106" y="9022"/>
                      </a:cubicBezTo>
                      <a:cubicBezTo>
                        <a:pt x="24106" y="9077"/>
                        <a:pt x="24106" y="9187"/>
                        <a:pt x="24161" y="9242"/>
                      </a:cubicBezTo>
                      <a:cubicBezTo>
                        <a:pt x="24161" y="9352"/>
                        <a:pt x="24216" y="9407"/>
                        <a:pt x="24271" y="9462"/>
                      </a:cubicBezTo>
                      <a:lnTo>
                        <a:pt x="24271" y="30421"/>
                      </a:lnTo>
                      <a:cubicBezTo>
                        <a:pt x="9466" y="32071"/>
                        <a:pt x="0" y="34546"/>
                        <a:pt x="0" y="37352"/>
                      </a:cubicBezTo>
                      <a:cubicBezTo>
                        <a:pt x="0" y="40157"/>
                        <a:pt x="9466" y="42688"/>
                        <a:pt x="24271" y="44283"/>
                      </a:cubicBezTo>
                      <a:lnTo>
                        <a:pt x="24271" y="70908"/>
                      </a:lnTo>
                      <a:lnTo>
                        <a:pt x="32747" y="70908"/>
                      </a:lnTo>
                      <a:lnTo>
                        <a:pt x="32747" y="181644"/>
                      </a:lnTo>
                      <a:lnTo>
                        <a:pt x="53056" y="181644"/>
                      </a:lnTo>
                      <a:lnTo>
                        <a:pt x="53056" y="70908"/>
                      </a:lnTo>
                      <a:lnTo>
                        <a:pt x="57844" y="70908"/>
                      </a:lnTo>
                      <a:lnTo>
                        <a:pt x="57844" y="181644"/>
                      </a:lnTo>
                      <a:lnTo>
                        <a:pt x="78153" y="181644"/>
                      </a:lnTo>
                      <a:lnTo>
                        <a:pt x="78153" y="70908"/>
                      </a:lnTo>
                      <a:lnTo>
                        <a:pt x="83601" y="70908"/>
                      </a:lnTo>
                      <a:lnTo>
                        <a:pt x="83601" y="181644"/>
                      </a:lnTo>
                      <a:lnTo>
                        <a:pt x="103910" y="181644"/>
                      </a:lnTo>
                      <a:lnTo>
                        <a:pt x="103910" y="70908"/>
                      </a:lnTo>
                      <a:lnTo>
                        <a:pt x="113211" y="70908"/>
                      </a:lnTo>
                      <a:lnTo>
                        <a:pt x="113211" y="59191"/>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1" name="Google Shape;151;p15"/>
                <p:cNvSpPr/>
                <p:nvPr/>
              </p:nvSpPr>
              <p:spPr>
                <a:xfrm>
                  <a:off x="1165720" y="4085944"/>
                  <a:ext cx="88884" cy="6766"/>
                </a:xfrm>
                <a:custGeom>
                  <a:rect b="b" l="l" r="r" t="t"/>
                  <a:pathLst>
                    <a:path extrusionOk="0" h="6766" w="88884">
                      <a:moveTo>
                        <a:pt x="0" y="0"/>
                      </a:moveTo>
                      <a:lnTo>
                        <a:pt x="88885" y="0"/>
                      </a:lnTo>
                      <a:lnTo>
                        <a:pt x="88885" y="6766"/>
                      </a:lnTo>
                      <a:lnTo>
                        <a:pt x="0" y="6766"/>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2" name="Google Shape;152;p15"/>
                <p:cNvSpPr/>
                <p:nvPr/>
              </p:nvSpPr>
              <p:spPr>
                <a:xfrm>
                  <a:off x="1140128" y="3663411"/>
                  <a:ext cx="127795" cy="27395"/>
                </a:xfrm>
                <a:custGeom>
                  <a:rect b="b" l="l" r="r" t="t"/>
                  <a:pathLst>
                    <a:path extrusionOk="0" h="27395" w="127795">
                      <a:moveTo>
                        <a:pt x="63898" y="0"/>
                      </a:moveTo>
                      <a:cubicBezTo>
                        <a:pt x="28619" y="0"/>
                        <a:pt x="0" y="6161"/>
                        <a:pt x="0" y="13698"/>
                      </a:cubicBezTo>
                      <a:cubicBezTo>
                        <a:pt x="0" y="21234"/>
                        <a:pt x="28619" y="27395"/>
                        <a:pt x="63898" y="27395"/>
                      </a:cubicBezTo>
                      <a:cubicBezTo>
                        <a:pt x="99177" y="27395"/>
                        <a:pt x="127796" y="21234"/>
                        <a:pt x="127796" y="13698"/>
                      </a:cubicBezTo>
                      <a:cubicBezTo>
                        <a:pt x="127796" y="6161"/>
                        <a:pt x="99177" y="0"/>
                        <a:pt x="63898" y="0"/>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3" name="Google Shape;153;p15"/>
                <p:cNvSpPr/>
                <p:nvPr/>
              </p:nvSpPr>
              <p:spPr>
                <a:xfrm>
                  <a:off x="1166600" y="4256421"/>
                  <a:ext cx="88884" cy="139780"/>
                </a:xfrm>
                <a:custGeom>
                  <a:rect b="b" l="l" r="r" t="t"/>
                  <a:pathLst>
                    <a:path extrusionOk="0" h="139780" w="88884">
                      <a:moveTo>
                        <a:pt x="59275" y="103254"/>
                      </a:moveTo>
                      <a:lnTo>
                        <a:pt x="59275" y="139781"/>
                      </a:lnTo>
                      <a:lnTo>
                        <a:pt x="79584" y="139781"/>
                      </a:lnTo>
                      <a:lnTo>
                        <a:pt x="79584" y="29045"/>
                      </a:lnTo>
                      <a:lnTo>
                        <a:pt x="88885" y="29045"/>
                      </a:lnTo>
                      <a:lnTo>
                        <a:pt x="88885" y="4071"/>
                      </a:lnTo>
                      <a:cubicBezTo>
                        <a:pt x="57238" y="3081"/>
                        <a:pt x="27408" y="1705"/>
                        <a:pt x="0" y="0"/>
                      </a:cubicBezTo>
                      <a:lnTo>
                        <a:pt x="0" y="29045"/>
                      </a:lnTo>
                      <a:lnTo>
                        <a:pt x="8476" y="29045"/>
                      </a:lnTo>
                      <a:lnTo>
                        <a:pt x="8476" y="139781"/>
                      </a:lnTo>
                      <a:lnTo>
                        <a:pt x="28784" y="139781"/>
                      </a:lnTo>
                      <a:lnTo>
                        <a:pt x="28784" y="29045"/>
                      </a:lnTo>
                      <a:lnTo>
                        <a:pt x="33573" y="29045"/>
                      </a:lnTo>
                      <a:lnTo>
                        <a:pt x="33573" y="139781"/>
                      </a:lnTo>
                      <a:lnTo>
                        <a:pt x="53881" y="139781"/>
                      </a:lnTo>
                      <a:lnTo>
                        <a:pt x="53881" y="29045"/>
                      </a:lnTo>
                      <a:lnTo>
                        <a:pt x="59330" y="29045"/>
                      </a:lnTo>
                      <a:lnTo>
                        <a:pt x="59330" y="103199"/>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4" name="Google Shape;154;p15"/>
                <p:cNvSpPr/>
                <p:nvPr/>
              </p:nvSpPr>
              <p:spPr>
                <a:xfrm>
                  <a:off x="1225490" y="4050628"/>
                  <a:ext cx="20308" cy="32786"/>
                </a:xfrm>
                <a:custGeom>
                  <a:rect b="b" l="l" r="r" t="t"/>
                  <a:pathLst>
                    <a:path extrusionOk="0" h="32786" w="20308">
                      <a:moveTo>
                        <a:pt x="20309" y="385"/>
                      </a:moveTo>
                      <a:cubicBezTo>
                        <a:pt x="13429" y="275"/>
                        <a:pt x="6660" y="165"/>
                        <a:pt x="0" y="0"/>
                      </a:cubicBezTo>
                      <a:lnTo>
                        <a:pt x="0" y="32786"/>
                      </a:lnTo>
                      <a:lnTo>
                        <a:pt x="20309" y="32786"/>
                      </a:lnTo>
                      <a:lnTo>
                        <a:pt x="20309" y="385"/>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5" name="Google Shape;155;p15"/>
                <p:cNvSpPr/>
                <p:nvPr/>
              </p:nvSpPr>
              <p:spPr>
                <a:xfrm>
                  <a:off x="1200448" y="4050133"/>
                  <a:ext cx="20308" cy="33336"/>
                </a:xfrm>
                <a:custGeom>
                  <a:rect b="b" l="l" r="r" t="t"/>
                  <a:pathLst>
                    <a:path extrusionOk="0" h="33336" w="20308">
                      <a:moveTo>
                        <a:pt x="20309" y="440"/>
                      </a:moveTo>
                      <a:cubicBezTo>
                        <a:pt x="13429" y="330"/>
                        <a:pt x="6660" y="165"/>
                        <a:pt x="0" y="0"/>
                      </a:cubicBezTo>
                      <a:lnTo>
                        <a:pt x="0" y="33336"/>
                      </a:lnTo>
                      <a:lnTo>
                        <a:pt x="20309" y="33336"/>
                      </a:lnTo>
                      <a:lnTo>
                        <a:pt x="20309" y="44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6" name="Google Shape;156;p15"/>
                <p:cNvSpPr/>
                <p:nvPr/>
              </p:nvSpPr>
              <p:spPr>
                <a:xfrm>
                  <a:off x="1174691" y="4049417"/>
                  <a:ext cx="20308" cy="33996"/>
                </a:xfrm>
                <a:custGeom>
                  <a:rect b="b" l="l" r="r" t="t"/>
                  <a:pathLst>
                    <a:path extrusionOk="0" h="33996" w="20308">
                      <a:moveTo>
                        <a:pt x="20309" y="550"/>
                      </a:moveTo>
                      <a:cubicBezTo>
                        <a:pt x="13429" y="385"/>
                        <a:pt x="6659" y="220"/>
                        <a:pt x="0" y="0"/>
                      </a:cubicBezTo>
                      <a:lnTo>
                        <a:pt x="0" y="33996"/>
                      </a:lnTo>
                      <a:lnTo>
                        <a:pt x="20309" y="33996"/>
                      </a:lnTo>
                      <a:lnTo>
                        <a:pt x="20309" y="55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7" name="Google Shape;157;p15"/>
                <p:cNvSpPr/>
                <p:nvPr/>
              </p:nvSpPr>
              <p:spPr>
                <a:xfrm>
                  <a:off x="1010626" y="4474536"/>
                  <a:ext cx="127795" cy="57485"/>
                </a:xfrm>
                <a:custGeom>
                  <a:rect b="b" l="l" r="r" t="t"/>
                  <a:pathLst>
                    <a:path extrusionOk="0" h="57485" w="127795">
                      <a:moveTo>
                        <a:pt x="104075" y="52810"/>
                      </a:moveTo>
                      <a:cubicBezTo>
                        <a:pt x="107047" y="52040"/>
                        <a:pt x="109744" y="51160"/>
                        <a:pt x="112221" y="50224"/>
                      </a:cubicBezTo>
                      <a:cubicBezTo>
                        <a:pt x="113046" y="49949"/>
                        <a:pt x="113817" y="49619"/>
                        <a:pt x="114532" y="49289"/>
                      </a:cubicBezTo>
                      <a:cubicBezTo>
                        <a:pt x="117669" y="47969"/>
                        <a:pt x="120366" y="46484"/>
                        <a:pt x="122457" y="44943"/>
                      </a:cubicBezTo>
                      <a:cubicBezTo>
                        <a:pt x="123063" y="44503"/>
                        <a:pt x="123668" y="44008"/>
                        <a:pt x="124164" y="43513"/>
                      </a:cubicBezTo>
                      <a:cubicBezTo>
                        <a:pt x="126530" y="41368"/>
                        <a:pt x="127796" y="39002"/>
                        <a:pt x="127796" y="36582"/>
                      </a:cubicBezTo>
                      <a:cubicBezTo>
                        <a:pt x="127796" y="35977"/>
                        <a:pt x="127686" y="35427"/>
                        <a:pt x="127576" y="34877"/>
                      </a:cubicBezTo>
                      <a:lnTo>
                        <a:pt x="127796" y="34877"/>
                      </a:lnTo>
                      <a:lnTo>
                        <a:pt x="127796" y="30971"/>
                      </a:lnTo>
                      <a:lnTo>
                        <a:pt x="127796" y="30971"/>
                      </a:lnTo>
                      <a:lnTo>
                        <a:pt x="127796" y="0"/>
                      </a:lnTo>
                      <a:cubicBezTo>
                        <a:pt x="127796" y="385"/>
                        <a:pt x="127796" y="770"/>
                        <a:pt x="127686" y="1155"/>
                      </a:cubicBezTo>
                      <a:cubicBezTo>
                        <a:pt x="125815" y="12102"/>
                        <a:pt x="97966" y="20849"/>
                        <a:pt x="63898" y="20849"/>
                      </a:cubicBezTo>
                      <a:cubicBezTo>
                        <a:pt x="55973" y="20849"/>
                        <a:pt x="48378" y="20409"/>
                        <a:pt x="41388" y="19529"/>
                      </a:cubicBezTo>
                      <a:cubicBezTo>
                        <a:pt x="27188" y="17768"/>
                        <a:pt x="15410" y="14468"/>
                        <a:pt x="8090" y="10177"/>
                      </a:cubicBezTo>
                      <a:cubicBezTo>
                        <a:pt x="2917" y="7151"/>
                        <a:pt x="0" y="3686"/>
                        <a:pt x="0" y="0"/>
                      </a:cubicBezTo>
                      <a:lnTo>
                        <a:pt x="0" y="34877"/>
                      </a:lnTo>
                      <a:lnTo>
                        <a:pt x="220" y="34877"/>
                      </a:lnTo>
                      <a:cubicBezTo>
                        <a:pt x="220" y="34877"/>
                        <a:pt x="165" y="35152"/>
                        <a:pt x="110" y="35317"/>
                      </a:cubicBezTo>
                      <a:cubicBezTo>
                        <a:pt x="0" y="35757"/>
                        <a:pt x="0" y="36197"/>
                        <a:pt x="0" y="36637"/>
                      </a:cubicBezTo>
                      <a:cubicBezTo>
                        <a:pt x="0" y="48134"/>
                        <a:pt x="28619" y="57486"/>
                        <a:pt x="63898" y="57486"/>
                      </a:cubicBezTo>
                      <a:cubicBezTo>
                        <a:pt x="79088" y="57486"/>
                        <a:pt x="93068" y="55780"/>
                        <a:pt x="104075" y="5286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58" name="Google Shape;158;p15"/>
                <p:cNvSpPr/>
                <p:nvPr/>
              </p:nvSpPr>
              <p:spPr>
                <a:xfrm>
                  <a:off x="978642" y="4237992"/>
                  <a:ext cx="331550" cy="330116"/>
                </a:xfrm>
                <a:custGeom>
                  <a:rect b="b" l="l" r="r" t="t"/>
                  <a:pathLst>
                    <a:path extrusionOk="0" h="330116" w="331550">
                      <a:moveTo>
                        <a:pt x="63300" y="141596"/>
                      </a:moveTo>
                      <a:cubicBezTo>
                        <a:pt x="63300" y="155349"/>
                        <a:pt x="59337" y="160465"/>
                        <a:pt x="54329" y="166956"/>
                      </a:cubicBezTo>
                      <a:cubicBezTo>
                        <a:pt x="50916" y="171357"/>
                        <a:pt x="47119" y="176308"/>
                        <a:pt x="43982" y="184339"/>
                      </a:cubicBezTo>
                      <a:cubicBezTo>
                        <a:pt x="40184" y="194076"/>
                        <a:pt x="40569" y="207388"/>
                        <a:pt x="41010" y="222791"/>
                      </a:cubicBezTo>
                      <a:cubicBezTo>
                        <a:pt x="41010" y="223781"/>
                        <a:pt x="41010" y="224772"/>
                        <a:pt x="41120" y="225762"/>
                      </a:cubicBezTo>
                      <a:cubicBezTo>
                        <a:pt x="41230" y="229282"/>
                        <a:pt x="41285" y="232858"/>
                        <a:pt x="41340" y="236544"/>
                      </a:cubicBezTo>
                      <a:cubicBezTo>
                        <a:pt x="41340" y="236654"/>
                        <a:pt x="41340" y="236764"/>
                        <a:pt x="41340" y="236929"/>
                      </a:cubicBezTo>
                      <a:cubicBezTo>
                        <a:pt x="41340" y="239349"/>
                        <a:pt x="43321" y="241275"/>
                        <a:pt x="45743" y="241275"/>
                      </a:cubicBezTo>
                      <a:lnTo>
                        <a:pt x="45743" y="241275"/>
                      </a:lnTo>
                      <a:cubicBezTo>
                        <a:pt x="48164" y="241275"/>
                        <a:pt x="50146" y="239294"/>
                        <a:pt x="50091" y="236874"/>
                      </a:cubicBezTo>
                      <a:lnTo>
                        <a:pt x="50091" y="236544"/>
                      </a:lnTo>
                      <a:cubicBezTo>
                        <a:pt x="50091" y="231758"/>
                        <a:pt x="49926" y="227082"/>
                        <a:pt x="49815" y="222516"/>
                      </a:cubicBezTo>
                      <a:cubicBezTo>
                        <a:pt x="49815" y="222351"/>
                        <a:pt x="49815" y="222241"/>
                        <a:pt x="49815" y="222076"/>
                      </a:cubicBezTo>
                      <a:cubicBezTo>
                        <a:pt x="49430" y="207828"/>
                        <a:pt x="49100" y="195506"/>
                        <a:pt x="52182" y="187475"/>
                      </a:cubicBezTo>
                      <a:cubicBezTo>
                        <a:pt x="54824" y="180653"/>
                        <a:pt x="58126" y="176418"/>
                        <a:pt x="61318" y="172292"/>
                      </a:cubicBezTo>
                      <a:cubicBezTo>
                        <a:pt x="66877" y="165141"/>
                        <a:pt x="72105" y="158319"/>
                        <a:pt x="72105" y="141596"/>
                      </a:cubicBezTo>
                      <a:cubicBezTo>
                        <a:pt x="72105" y="132850"/>
                        <a:pt x="71115" y="125973"/>
                        <a:pt x="69023" y="120307"/>
                      </a:cubicBezTo>
                      <a:cubicBezTo>
                        <a:pt x="72711" y="126138"/>
                        <a:pt x="74307" y="133290"/>
                        <a:pt x="74307" y="144182"/>
                      </a:cubicBezTo>
                      <a:cubicBezTo>
                        <a:pt x="74307" y="157934"/>
                        <a:pt x="70344" y="163050"/>
                        <a:pt x="65336" y="169541"/>
                      </a:cubicBezTo>
                      <a:cubicBezTo>
                        <a:pt x="61924" y="173942"/>
                        <a:pt x="58126" y="178893"/>
                        <a:pt x="54989" y="186925"/>
                      </a:cubicBezTo>
                      <a:cubicBezTo>
                        <a:pt x="51522" y="195836"/>
                        <a:pt x="51522" y="207718"/>
                        <a:pt x="51907" y="221471"/>
                      </a:cubicBezTo>
                      <a:cubicBezTo>
                        <a:pt x="51907" y="222791"/>
                        <a:pt x="51962" y="224056"/>
                        <a:pt x="52017" y="225377"/>
                      </a:cubicBezTo>
                      <a:cubicBezTo>
                        <a:pt x="52127" y="229007"/>
                        <a:pt x="52237" y="232748"/>
                        <a:pt x="52292" y="236599"/>
                      </a:cubicBezTo>
                      <a:cubicBezTo>
                        <a:pt x="52292" y="237589"/>
                        <a:pt x="52292" y="238524"/>
                        <a:pt x="52292" y="239514"/>
                      </a:cubicBezTo>
                      <a:cubicBezTo>
                        <a:pt x="52292" y="240119"/>
                        <a:pt x="52402" y="240669"/>
                        <a:pt x="52622" y="241165"/>
                      </a:cubicBezTo>
                      <a:cubicBezTo>
                        <a:pt x="53283" y="242760"/>
                        <a:pt x="54824" y="243860"/>
                        <a:pt x="56695" y="243860"/>
                      </a:cubicBezTo>
                      <a:lnTo>
                        <a:pt x="56695" y="243860"/>
                      </a:lnTo>
                      <a:cubicBezTo>
                        <a:pt x="59117" y="243860"/>
                        <a:pt x="61098" y="241880"/>
                        <a:pt x="61043" y="239459"/>
                      </a:cubicBezTo>
                      <a:cubicBezTo>
                        <a:pt x="61043" y="238964"/>
                        <a:pt x="61043" y="238469"/>
                        <a:pt x="61043" y="237974"/>
                      </a:cubicBezTo>
                      <a:cubicBezTo>
                        <a:pt x="61043" y="237534"/>
                        <a:pt x="61043" y="237039"/>
                        <a:pt x="61043" y="236599"/>
                      </a:cubicBezTo>
                      <a:cubicBezTo>
                        <a:pt x="61043" y="232693"/>
                        <a:pt x="60878" y="228842"/>
                        <a:pt x="60768" y="225157"/>
                      </a:cubicBezTo>
                      <a:cubicBezTo>
                        <a:pt x="60713" y="223121"/>
                        <a:pt x="60658" y="221141"/>
                        <a:pt x="60603" y="219216"/>
                      </a:cubicBezTo>
                      <a:cubicBezTo>
                        <a:pt x="60328" y="207278"/>
                        <a:pt x="60438" y="197101"/>
                        <a:pt x="63134" y="190115"/>
                      </a:cubicBezTo>
                      <a:cubicBezTo>
                        <a:pt x="65776" y="183294"/>
                        <a:pt x="69078" y="179058"/>
                        <a:pt x="72271" y="174932"/>
                      </a:cubicBezTo>
                      <a:cubicBezTo>
                        <a:pt x="77829" y="167781"/>
                        <a:pt x="83058" y="160960"/>
                        <a:pt x="83058" y="144237"/>
                      </a:cubicBezTo>
                      <a:cubicBezTo>
                        <a:pt x="83058" y="135215"/>
                        <a:pt x="82012" y="128229"/>
                        <a:pt x="79811" y="122453"/>
                      </a:cubicBezTo>
                      <a:cubicBezTo>
                        <a:pt x="83938" y="128394"/>
                        <a:pt x="85645" y="135710"/>
                        <a:pt x="85645" y="147317"/>
                      </a:cubicBezTo>
                      <a:cubicBezTo>
                        <a:pt x="85645" y="161070"/>
                        <a:pt x="81682" y="166186"/>
                        <a:pt x="76674" y="172677"/>
                      </a:cubicBezTo>
                      <a:cubicBezTo>
                        <a:pt x="75848" y="173777"/>
                        <a:pt x="74967" y="174932"/>
                        <a:pt x="74087" y="176143"/>
                      </a:cubicBezTo>
                      <a:cubicBezTo>
                        <a:pt x="71445" y="179773"/>
                        <a:pt x="68693" y="184064"/>
                        <a:pt x="66382" y="190060"/>
                      </a:cubicBezTo>
                      <a:cubicBezTo>
                        <a:pt x="63410" y="197707"/>
                        <a:pt x="63024" y="207498"/>
                        <a:pt x="63189" y="218776"/>
                      </a:cubicBezTo>
                      <a:cubicBezTo>
                        <a:pt x="63189" y="221911"/>
                        <a:pt x="63300" y="225212"/>
                        <a:pt x="63410" y="228567"/>
                      </a:cubicBezTo>
                      <a:cubicBezTo>
                        <a:pt x="63465" y="231208"/>
                        <a:pt x="63575" y="233958"/>
                        <a:pt x="63630" y="236709"/>
                      </a:cubicBezTo>
                      <a:cubicBezTo>
                        <a:pt x="63630" y="236874"/>
                        <a:pt x="63630" y="237039"/>
                        <a:pt x="63630" y="237259"/>
                      </a:cubicBezTo>
                      <a:cubicBezTo>
                        <a:pt x="63630" y="239074"/>
                        <a:pt x="63685" y="240890"/>
                        <a:pt x="63685" y="242705"/>
                      </a:cubicBezTo>
                      <a:cubicBezTo>
                        <a:pt x="63685" y="245125"/>
                        <a:pt x="65666" y="247051"/>
                        <a:pt x="68088" y="247051"/>
                      </a:cubicBezTo>
                      <a:lnTo>
                        <a:pt x="68088" y="247051"/>
                      </a:lnTo>
                      <a:cubicBezTo>
                        <a:pt x="70509" y="247051"/>
                        <a:pt x="72436" y="245070"/>
                        <a:pt x="72436" y="242650"/>
                      </a:cubicBezTo>
                      <a:cubicBezTo>
                        <a:pt x="72436" y="240669"/>
                        <a:pt x="72436" y="238689"/>
                        <a:pt x="72326" y="236709"/>
                      </a:cubicBezTo>
                      <a:cubicBezTo>
                        <a:pt x="72326" y="235939"/>
                        <a:pt x="72326" y="235168"/>
                        <a:pt x="72326" y="234398"/>
                      </a:cubicBezTo>
                      <a:cubicBezTo>
                        <a:pt x="72326" y="232308"/>
                        <a:pt x="72216" y="230328"/>
                        <a:pt x="72161" y="228292"/>
                      </a:cubicBezTo>
                      <a:cubicBezTo>
                        <a:pt x="72050" y="224496"/>
                        <a:pt x="71940" y="220811"/>
                        <a:pt x="71885" y="217345"/>
                      </a:cubicBezTo>
                      <a:cubicBezTo>
                        <a:pt x="71775" y="207553"/>
                        <a:pt x="72216" y="199247"/>
                        <a:pt x="74527" y="193251"/>
                      </a:cubicBezTo>
                      <a:cubicBezTo>
                        <a:pt x="77169" y="186429"/>
                        <a:pt x="80471" y="182194"/>
                        <a:pt x="83608" y="178068"/>
                      </a:cubicBezTo>
                      <a:cubicBezTo>
                        <a:pt x="84324" y="177188"/>
                        <a:pt x="84984" y="176308"/>
                        <a:pt x="85645" y="175372"/>
                      </a:cubicBezTo>
                      <a:cubicBezTo>
                        <a:pt x="90378" y="169046"/>
                        <a:pt x="94395" y="162005"/>
                        <a:pt x="94395" y="147372"/>
                      </a:cubicBezTo>
                      <a:cubicBezTo>
                        <a:pt x="94395" y="137085"/>
                        <a:pt x="93020" y="129384"/>
                        <a:pt x="90103" y="123168"/>
                      </a:cubicBezTo>
                      <a:cubicBezTo>
                        <a:pt x="94726" y="129274"/>
                        <a:pt x="96542" y="136755"/>
                        <a:pt x="96542" y="148913"/>
                      </a:cubicBezTo>
                      <a:cubicBezTo>
                        <a:pt x="96542" y="162665"/>
                        <a:pt x="92579" y="167781"/>
                        <a:pt x="87571" y="174272"/>
                      </a:cubicBezTo>
                      <a:cubicBezTo>
                        <a:pt x="87131" y="174822"/>
                        <a:pt x="86745" y="175372"/>
                        <a:pt x="86305" y="175923"/>
                      </a:cubicBezTo>
                      <a:cubicBezTo>
                        <a:pt x="83278" y="179938"/>
                        <a:pt x="79976" y="184614"/>
                        <a:pt x="77279" y="191600"/>
                      </a:cubicBezTo>
                      <a:cubicBezTo>
                        <a:pt x="74582" y="198477"/>
                        <a:pt x="74032" y="207168"/>
                        <a:pt x="74032" y="217070"/>
                      </a:cubicBezTo>
                      <a:cubicBezTo>
                        <a:pt x="74032" y="221196"/>
                        <a:pt x="74197" y="225542"/>
                        <a:pt x="74307" y="230053"/>
                      </a:cubicBezTo>
                      <a:cubicBezTo>
                        <a:pt x="74307" y="231263"/>
                        <a:pt x="74362" y="232473"/>
                        <a:pt x="74417" y="233738"/>
                      </a:cubicBezTo>
                      <a:cubicBezTo>
                        <a:pt x="74417" y="234728"/>
                        <a:pt x="74417" y="235719"/>
                        <a:pt x="74472" y="236709"/>
                      </a:cubicBezTo>
                      <a:cubicBezTo>
                        <a:pt x="74527" y="239184"/>
                        <a:pt x="74582" y="241660"/>
                        <a:pt x="74582" y="244190"/>
                      </a:cubicBezTo>
                      <a:cubicBezTo>
                        <a:pt x="74582" y="246611"/>
                        <a:pt x="76563" y="248536"/>
                        <a:pt x="78985" y="248536"/>
                      </a:cubicBezTo>
                      <a:lnTo>
                        <a:pt x="78985" y="248536"/>
                      </a:lnTo>
                      <a:cubicBezTo>
                        <a:pt x="81407" y="248536"/>
                        <a:pt x="83333" y="246556"/>
                        <a:pt x="83333" y="244135"/>
                      </a:cubicBezTo>
                      <a:cubicBezTo>
                        <a:pt x="83333" y="241605"/>
                        <a:pt x="83278" y="239129"/>
                        <a:pt x="83223" y="236709"/>
                      </a:cubicBezTo>
                      <a:cubicBezTo>
                        <a:pt x="83223" y="234893"/>
                        <a:pt x="83113" y="233078"/>
                        <a:pt x="83058" y="231263"/>
                      </a:cubicBezTo>
                      <a:cubicBezTo>
                        <a:pt x="83058" y="230768"/>
                        <a:pt x="83058" y="230328"/>
                        <a:pt x="83058" y="229832"/>
                      </a:cubicBezTo>
                      <a:cubicBezTo>
                        <a:pt x="82948" y="225047"/>
                        <a:pt x="82783" y="220536"/>
                        <a:pt x="82783" y="216300"/>
                      </a:cubicBezTo>
                      <a:cubicBezTo>
                        <a:pt x="82783" y="207663"/>
                        <a:pt x="83333" y="200237"/>
                        <a:pt x="85424" y="194846"/>
                      </a:cubicBezTo>
                      <a:cubicBezTo>
                        <a:pt x="88066" y="188025"/>
                        <a:pt x="91368" y="183789"/>
                        <a:pt x="94561" y="179663"/>
                      </a:cubicBezTo>
                      <a:cubicBezTo>
                        <a:pt x="100119" y="172512"/>
                        <a:pt x="105348" y="165691"/>
                        <a:pt x="105348" y="148968"/>
                      </a:cubicBezTo>
                      <a:cubicBezTo>
                        <a:pt x="105348" y="140001"/>
                        <a:pt x="104302" y="133070"/>
                        <a:pt x="102156" y="127294"/>
                      </a:cubicBezTo>
                      <a:cubicBezTo>
                        <a:pt x="106228" y="133235"/>
                        <a:pt x="107880" y="140551"/>
                        <a:pt x="107880" y="152048"/>
                      </a:cubicBezTo>
                      <a:cubicBezTo>
                        <a:pt x="107880" y="165801"/>
                        <a:pt x="103917" y="170917"/>
                        <a:pt x="98909" y="177408"/>
                      </a:cubicBezTo>
                      <a:cubicBezTo>
                        <a:pt x="95551" y="181809"/>
                        <a:pt x="91699" y="186760"/>
                        <a:pt x="88562" y="194791"/>
                      </a:cubicBezTo>
                      <a:cubicBezTo>
                        <a:pt x="86250" y="200732"/>
                        <a:pt x="85479" y="207993"/>
                        <a:pt x="85369" y="216190"/>
                      </a:cubicBezTo>
                      <a:cubicBezTo>
                        <a:pt x="85259" y="220756"/>
                        <a:pt x="85369" y="225597"/>
                        <a:pt x="85535" y="230658"/>
                      </a:cubicBezTo>
                      <a:cubicBezTo>
                        <a:pt x="85535" y="231483"/>
                        <a:pt x="85535" y="232363"/>
                        <a:pt x="85590" y="233243"/>
                      </a:cubicBezTo>
                      <a:cubicBezTo>
                        <a:pt x="85590" y="234398"/>
                        <a:pt x="85645" y="235609"/>
                        <a:pt x="85700" y="236764"/>
                      </a:cubicBezTo>
                      <a:cubicBezTo>
                        <a:pt x="85810" y="240229"/>
                        <a:pt x="85865" y="243750"/>
                        <a:pt x="85920" y="247326"/>
                      </a:cubicBezTo>
                      <a:cubicBezTo>
                        <a:pt x="85920" y="249581"/>
                        <a:pt x="87681" y="251452"/>
                        <a:pt x="89882" y="251671"/>
                      </a:cubicBezTo>
                      <a:cubicBezTo>
                        <a:pt x="89992" y="251671"/>
                        <a:pt x="90158" y="251671"/>
                        <a:pt x="90323" y="251671"/>
                      </a:cubicBezTo>
                      <a:lnTo>
                        <a:pt x="90323" y="251671"/>
                      </a:lnTo>
                      <a:cubicBezTo>
                        <a:pt x="91203" y="251671"/>
                        <a:pt x="92029" y="251396"/>
                        <a:pt x="92744" y="250901"/>
                      </a:cubicBezTo>
                      <a:cubicBezTo>
                        <a:pt x="93900" y="250131"/>
                        <a:pt x="94671" y="248756"/>
                        <a:pt x="94671" y="247216"/>
                      </a:cubicBezTo>
                      <a:cubicBezTo>
                        <a:pt x="94671" y="243640"/>
                        <a:pt x="94561" y="240119"/>
                        <a:pt x="94451" y="236709"/>
                      </a:cubicBezTo>
                      <a:cubicBezTo>
                        <a:pt x="94451" y="235444"/>
                        <a:pt x="94395" y="234178"/>
                        <a:pt x="94340" y="232913"/>
                      </a:cubicBezTo>
                      <a:cubicBezTo>
                        <a:pt x="94340" y="231373"/>
                        <a:pt x="94230" y="229832"/>
                        <a:pt x="94230" y="228347"/>
                      </a:cubicBezTo>
                      <a:cubicBezTo>
                        <a:pt x="94120" y="223946"/>
                        <a:pt x="94065" y="219766"/>
                        <a:pt x="94120" y="215860"/>
                      </a:cubicBezTo>
                      <a:cubicBezTo>
                        <a:pt x="94230" y="208709"/>
                        <a:pt x="94891" y="202547"/>
                        <a:pt x="96707" y="197872"/>
                      </a:cubicBezTo>
                      <a:cubicBezTo>
                        <a:pt x="99184" y="191490"/>
                        <a:pt x="102211" y="187365"/>
                        <a:pt x="105183" y="183514"/>
                      </a:cubicBezTo>
                      <a:cubicBezTo>
                        <a:pt x="103311" y="186374"/>
                        <a:pt x="101495" y="189785"/>
                        <a:pt x="99844" y="193966"/>
                      </a:cubicBezTo>
                      <a:cubicBezTo>
                        <a:pt x="97478" y="200017"/>
                        <a:pt x="96762" y="207443"/>
                        <a:pt x="96652" y="215860"/>
                      </a:cubicBezTo>
                      <a:cubicBezTo>
                        <a:pt x="96652" y="219601"/>
                        <a:pt x="96652" y="223561"/>
                        <a:pt x="96762" y="227742"/>
                      </a:cubicBezTo>
                      <a:cubicBezTo>
                        <a:pt x="96762" y="229282"/>
                        <a:pt x="96872" y="230823"/>
                        <a:pt x="96872" y="232418"/>
                      </a:cubicBezTo>
                      <a:cubicBezTo>
                        <a:pt x="96872" y="233848"/>
                        <a:pt x="96982" y="235279"/>
                        <a:pt x="96982" y="236709"/>
                      </a:cubicBezTo>
                      <a:cubicBezTo>
                        <a:pt x="97092" y="239899"/>
                        <a:pt x="97147" y="243200"/>
                        <a:pt x="97147" y="246501"/>
                      </a:cubicBezTo>
                      <a:cubicBezTo>
                        <a:pt x="97147" y="247656"/>
                        <a:pt x="97588" y="248701"/>
                        <a:pt x="98358" y="249471"/>
                      </a:cubicBezTo>
                      <a:cubicBezTo>
                        <a:pt x="99184" y="250296"/>
                        <a:pt x="100284" y="250846"/>
                        <a:pt x="101550" y="250846"/>
                      </a:cubicBezTo>
                      <a:lnTo>
                        <a:pt x="101550" y="250846"/>
                      </a:lnTo>
                      <a:cubicBezTo>
                        <a:pt x="103532" y="250846"/>
                        <a:pt x="105183" y="249526"/>
                        <a:pt x="105733" y="247766"/>
                      </a:cubicBezTo>
                      <a:cubicBezTo>
                        <a:pt x="105843" y="247326"/>
                        <a:pt x="105953" y="246886"/>
                        <a:pt x="105953" y="246446"/>
                      </a:cubicBezTo>
                      <a:cubicBezTo>
                        <a:pt x="105953" y="243145"/>
                        <a:pt x="105843" y="239899"/>
                        <a:pt x="105788" y="236709"/>
                      </a:cubicBezTo>
                      <a:cubicBezTo>
                        <a:pt x="105788" y="235168"/>
                        <a:pt x="105733" y="233628"/>
                        <a:pt x="105678" y="232143"/>
                      </a:cubicBezTo>
                      <a:cubicBezTo>
                        <a:pt x="105623" y="229943"/>
                        <a:pt x="105568" y="227797"/>
                        <a:pt x="105513" y="225707"/>
                      </a:cubicBezTo>
                      <a:cubicBezTo>
                        <a:pt x="105458" y="222351"/>
                        <a:pt x="105403" y="219161"/>
                        <a:pt x="105458" y="216080"/>
                      </a:cubicBezTo>
                      <a:cubicBezTo>
                        <a:pt x="105568" y="208489"/>
                        <a:pt x="106173" y="201997"/>
                        <a:pt x="108100" y="197101"/>
                      </a:cubicBezTo>
                      <a:cubicBezTo>
                        <a:pt x="109806" y="192701"/>
                        <a:pt x="111787" y="189400"/>
                        <a:pt x="113824" y="186485"/>
                      </a:cubicBezTo>
                      <a:cubicBezTo>
                        <a:pt x="112943" y="188190"/>
                        <a:pt x="112062" y="190060"/>
                        <a:pt x="111292" y="192151"/>
                      </a:cubicBezTo>
                      <a:cubicBezTo>
                        <a:pt x="108760" y="198697"/>
                        <a:pt x="108100" y="206893"/>
                        <a:pt x="108045" y="216245"/>
                      </a:cubicBezTo>
                      <a:cubicBezTo>
                        <a:pt x="108045" y="219106"/>
                        <a:pt x="108045" y="222076"/>
                        <a:pt x="108155" y="225157"/>
                      </a:cubicBezTo>
                      <a:cubicBezTo>
                        <a:pt x="108155" y="226972"/>
                        <a:pt x="108265" y="228787"/>
                        <a:pt x="108320" y="230658"/>
                      </a:cubicBezTo>
                      <a:cubicBezTo>
                        <a:pt x="108375" y="232638"/>
                        <a:pt x="108430" y="234673"/>
                        <a:pt x="108485" y="236764"/>
                      </a:cubicBezTo>
                      <a:cubicBezTo>
                        <a:pt x="108540" y="239404"/>
                        <a:pt x="108595" y="242100"/>
                        <a:pt x="108595" y="244795"/>
                      </a:cubicBezTo>
                      <a:cubicBezTo>
                        <a:pt x="108595" y="245620"/>
                        <a:pt x="108870" y="246446"/>
                        <a:pt x="109255" y="247106"/>
                      </a:cubicBezTo>
                      <a:cubicBezTo>
                        <a:pt x="110026" y="248316"/>
                        <a:pt x="111402" y="249141"/>
                        <a:pt x="112943" y="249141"/>
                      </a:cubicBezTo>
                      <a:lnTo>
                        <a:pt x="112943" y="249141"/>
                      </a:lnTo>
                      <a:cubicBezTo>
                        <a:pt x="115144" y="249141"/>
                        <a:pt x="116961" y="247491"/>
                        <a:pt x="117236" y="245400"/>
                      </a:cubicBezTo>
                      <a:cubicBezTo>
                        <a:pt x="117236" y="245180"/>
                        <a:pt x="117236" y="244960"/>
                        <a:pt x="117236" y="244740"/>
                      </a:cubicBezTo>
                      <a:cubicBezTo>
                        <a:pt x="117236" y="242045"/>
                        <a:pt x="117181" y="239404"/>
                        <a:pt x="117126" y="236764"/>
                      </a:cubicBezTo>
                      <a:cubicBezTo>
                        <a:pt x="117126" y="234618"/>
                        <a:pt x="117016" y="232528"/>
                        <a:pt x="116961" y="230438"/>
                      </a:cubicBezTo>
                      <a:cubicBezTo>
                        <a:pt x="116906" y="228017"/>
                        <a:pt x="116851" y="225652"/>
                        <a:pt x="116796" y="223341"/>
                      </a:cubicBezTo>
                      <a:cubicBezTo>
                        <a:pt x="116796" y="221196"/>
                        <a:pt x="116685" y="219106"/>
                        <a:pt x="116685" y="217070"/>
                      </a:cubicBezTo>
                      <a:cubicBezTo>
                        <a:pt x="116685" y="208324"/>
                        <a:pt x="117181" y="200842"/>
                        <a:pt x="119327" y="195396"/>
                      </a:cubicBezTo>
                      <a:cubicBezTo>
                        <a:pt x="120923" y="191325"/>
                        <a:pt x="122685" y="188190"/>
                        <a:pt x="124556" y="185494"/>
                      </a:cubicBezTo>
                      <a:cubicBezTo>
                        <a:pt x="123730" y="187145"/>
                        <a:pt x="122905" y="188960"/>
                        <a:pt x="122079" y="190995"/>
                      </a:cubicBezTo>
                      <a:cubicBezTo>
                        <a:pt x="119327" y="198092"/>
                        <a:pt x="118777" y="207058"/>
                        <a:pt x="118832" y="217400"/>
                      </a:cubicBezTo>
                      <a:cubicBezTo>
                        <a:pt x="118832" y="219216"/>
                        <a:pt x="118832" y="221086"/>
                        <a:pt x="118942" y="222956"/>
                      </a:cubicBezTo>
                      <a:cubicBezTo>
                        <a:pt x="118942" y="225102"/>
                        <a:pt x="119052" y="227247"/>
                        <a:pt x="119107" y="229447"/>
                      </a:cubicBezTo>
                      <a:cubicBezTo>
                        <a:pt x="119162" y="231868"/>
                        <a:pt x="119217" y="234343"/>
                        <a:pt x="119272" y="236819"/>
                      </a:cubicBezTo>
                      <a:cubicBezTo>
                        <a:pt x="119272" y="239019"/>
                        <a:pt x="119382" y="241275"/>
                        <a:pt x="119382" y="243585"/>
                      </a:cubicBezTo>
                      <a:cubicBezTo>
                        <a:pt x="119382" y="244080"/>
                        <a:pt x="119492" y="244520"/>
                        <a:pt x="119602" y="244960"/>
                      </a:cubicBezTo>
                      <a:cubicBezTo>
                        <a:pt x="120208" y="246666"/>
                        <a:pt x="121804" y="247931"/>
                        <a:pt x="123730" y="247931"/>
                      </a:cubicBezTo>
                      <a:lnTo>
                        <a:pt x="123730" y="247931"/>
                      </a:lnTo>
                      <a:cubicBezTo>
                        <a:pt x="126152" y="247931"/>
                        <a:pt x="128078" y="245951"/>
                        <a:pt x="128078" y="243530"/>
                      </a:cubicBezTo>
                      <a:lnTo>
                        <a:pt x="128078" y="243310"/>
                      </a:lnTo>
                      <a:cubicBezTo>
                        <a:pt x="128078" y="241110"/>
                        <a:pt x="128078" y="238964"/>
                        <a:pt x="127968" y="236874"/>
                      </a:cubicBezTo>
                      <a:cubicBezTo>
                        <a:pt x="127968" y="234288"/>
                        <a:pt x="127858" y="231758"/>
                        <a:pt x="127748" y="229227"/>
                      </a:cubicBezTo>
                      <a:cubicBezTo>
                        <a:pt x="127693" y="226477"/>
                        <a:pt x="127583" y="223836"/>
                        <a:pt x="127528" y="221251"/>
                      </a:cubicBezTo>
                      <a:cubicBezTo>
                        <a:pt x="127528" y="220426"/>
                        <a:pt x="127528" y="219601"/>
                        <a:pt x="127528" y="218776"/>
                      </a:cubicBezTo>
                      <a:cubicBezTo>
                        <a:pt x="127418" y="208819"/>
                        <a:pt x="127803" y="200237"/>
                        <a:pt x="130170" y="194186"/>
                      </a:cubicBezTo>
                      <a:cubicBezTo>
                        <a:pt x="130830" y="192481"/>
                        <a:pt x="131545" y="190940"/>
                        <a:pt x="132261" y="189510"/>
                      </a:cubicBezTo>
                      <a:cubicBezTo>
                        <a:pt x="129949" y="197597"/>
                        <a:pt x="129894" y="207773"/>
                        <a:pt x="130170" y="219271"/>
                      </a:cubicBezTo>
                      <a:cubicBezTo>
                        <a:pt x="130170" y="219766"/>
                        <a:pt x="130170" y="220261"/>
                        <a:pt x="130170" y="220701"/>
                      </a:cubicBezTo>
                      <a:cubicBezTo>
                        <a:pt x="130170" y="222076"/>
                        <a:pt x="130225" y="223451"/>
                        <a:pt x="130280" y="224827"/>
                      </a:cubicBezTo>
                      <a:cubicBezTo>
                        <a:pt x="130390" y="228732"/>
                        <a:pt x="130500" y="232693"/>
                        <a:pt x="130555" y="236819"/>
                      </a:cubicBezTo>
                      <a:cubicBezTo>
                        <a:pt x="130555" y="237534"/>
                        <a:pt x="130555" y="238249"/>
                        <a:pt x="130555" y="238964"/>
                      </a:cubicBezTo>
                      <a:cubicBezTo>
                        <a:pt x="130555" y="240394"/>
                        <a:pt x="131270" y="241715"/>
                        <a:pt x="132371" y="242485"/>
                      </a:cubicBezTo>
                      <a:cubicBezTo>
                        <a:pt x="133087" y="243035"/>
                        <a:pt x="133967" y="243310"/>
                        <a:pt x="134958" y="243310"/>
                      </a:cubicBezTo>
                      <a:lnTo>
                        <a:pt x="134958" y="243310"/>
                      </a:lnTo>
                      <a:cubicBezTo>
                        <a:pt x="136499" y="243310"/>
                        <a:pt x="137820" y="242540"/>
                        <a:pt x="138590" y="241385"/>
                      </a:cubicBezTo>
                      <a:cubicBezTo>
                        <a:pt x="139086" y="240669"/>
                        <a:pt x="139361" y="239844"/>
                        <a:pt x="139306" y="238909"/>
                      </a:cubicBezTo>
                      <a:cubicBezTo>
                        <a:pt x="139306" y="238194"/>
                        <a:pt x="139306" y="237534"/>
                        <a:pt x="139306" y="236819"/>
                      </a:cubicBezTo>
                      <a:cubicBezTo>
                        <a:pt x="139306" y="232638"/>
                        <a:pt x="139141" y="228567"/>
                        <a:pt x="139031" y="224607"/>
                      </a:cubicBezTo>
                      <a:cubicBezTo>
                        <a:pt x="139031" y="223561"/>
                        <a:pt x="138976" y="222516"/>
                        <a:pt x="138920" y="221526"/>
                      </a:cubicBezTo>
                      <a:cubicBezTo>
                        <a:pt x="138920" y="220701"/>
                        <a:pt x="138920" y="219931"/>
                        <a:pt x="138865" y="219161"/>
                      </a:cubicBezTo>
                      <a:cubicBezTo>
                        <a:pt x="138590" y="207003"/>
                        <a:pt x="138645" y="196661"/>
                        <a:pt x="141397" y="189565"/>
                      </a:cubicBezTo>
                      <a:cubicBezTo>
                        <a:pt x="142553" y="186650"/>
                        <a:pt x="143764" y="184229"/>
                        <a:pt x="145085" y="182084"/>
                      </a:cubicBezTo>
                      <a:cubicBezTo>
                        <a:pt x="145030" y="182249"/>
                        <a:pt x="144975" y="182414"/>
                        <a:pt x="144919" y="182579"/>
                      </a:cubicBezTo>
                      <a:cubicBezTo>
                        <a:pt x="141342" y="191821"/>
                        <a:pt x="141507" y="204253"/>
                        <a:pt x="141892" y="218665"/>
                      </a:cubicBezTo>
                      <a:cubicBezTo>
                        <a:pt x="141892" y="219436"/>
                        <a:pt x="141892" y="220261"/>
                        <a:pt x="141947" y="221031"/>
                      </a:cubicBezTo>
                      <a:cubicBezTo>
                        <a:pt x="141947" y="221526"/>
                        <a:pt x="141947" y="222021"/>
                        <a:pt x="141947" y="222516"/>
                      </a:cubicBezTo>
                      <a:cubicBezTo>
                        <a:pt x="142058" y="226642"/>
                        <a:pt x="142168" y="230878"/>
                        <a:pt x="142223" y="235168"/>
                      </a:cubicBezTo>
                      <a:cubicBezTo>
                        <a:pt x="142223" y="235774"/>
                        <a:pt x="142333" y="236324"/>
                        <a:pt x="142553" y="236874"/>
                      </a:cubicBezTo>
                      <a:cubicBezTo>
                        <a:pt x="143213" y="238469"/>
                        <a:pt x="144754" y="239569"/>
                        <a:pt x="146571" y="239569"/>
                      </a:cubicBezTo>
                      <a:lnTo>
                        <a:pt x="146571" y="239569"/>
                      </a:lnTo>
                      <a:cubicBezTo>
                        <a:pt x="146846" y="239569"/>
                        <a:pt x="147176" y="239569"/>
                        <a:pt x="147451" y="239459"/>
                      </a:cubicBezTo>
                      <a:cubicBezTo>
                        <a:pt x="148882" y="239184"/>
                        <a:pt x="150038" y="238194"/>
                        <a:pt x="150588" y="236874"/>
                      </a:cubicBezTo>
                      <a:cubicBezTo>
                        <a:pt x="150808" y="236324"/>
                        <a:pt x="150919" y="235774"/>
                        <a:pt x="150919" y="235114"/>
                      </a:cubicBezTo>
                      <a:cubicBezTo>
                        <a:pt x="150919" y="232143"/>
                        <a:pt x="150863" y="229227"/>
                        <a:pt x="150753" y="226367"/>
                      </a:cubicBezTo>
                      <a:cubicBezTo>
                        <a:pt x="150753" y="224496"/>
                        <a:pt x="150643" y="222626"/>
                        <a:pt x="150588" y="220756"/>
                      </a:cubicBezTo>
                      <a:cubicBezTo>
                        <a:pt x="150588" y="219546"/>
                        <a:pt x="150533" y="218335"/>
                        <a:pt x="150478" y="217180"/>
                      </a:cubicBezTo>
                      <a:cubicBezTo>
                        <a:pt x="150203" y="205903"/>
                        <a:pt x="150093" y="196001"/>
                        <a:pt x="152019" y="188740"/>
                      </a:cubicBezTo>
                      <a:lnTo>
                        <a:pt x="158954" y="215860"/>
                      </a:lnTo>
                      <a:lnTo>
                        <a:pt x="164403" y="237204"/>
                      </a:lnTo>
                      <a:lnTo>
                        <a:pt x="172218" y="267790"/>
                      </a:lnTo>
                      <a:lnTo>
                        <a:pt x="172218" y="267790"/>
                      </a:lnTo>
                      <a:cubicBezTo>
                        <a:pt x="172218" y="267790"/>
                        <a:pt x="178987" y="294304"/>
                        <a:pt x="178987" y="294304"/>
                      </a:cubicBezTo>
                      <a:cubicBezTo>
                        <a:pt x="175905" y="295405"/>
                        <a:pt x="173374" y="296560"/>
                        <a:pt x="171502" y="297880"/>
                      </a:cubicBezTo>
                      <a:cubicBezTo>
                        <a:pt x="170457" y="298595"/>
                        <a:pt x="169631" y="299310"/>
                        <a:pt x="169081" y="300081"/>
                      </a:cubicBezTo>
                      <a:cubicBezTo>
                        <a:pt x="168420" y="300961"/>
                        <a:pt x="168035" y="301841"/>
                        <a:pt x="168035" y="302776"/>
                      </a:cubicBezTo>
                      <a:cubicBezTo>
                        <a:pt x="168035" y="304646"/>
                        <a:pt x="169411" y="306407"/>
                        <a:pt x="171998" y="308002"/>
                      </a:cubicBezTo>
                      <a:cubicBezTo>
                        <a:pt x="173043" y="308662"/>
                        <a:pt x="174254" y="309322"/>
                        <a:pt x="175630" y="309927"/>
                      </a:cubicBezTo>
                      <a:cubicBezTo>
                        <a:pt x="177887" y="310918"/>
                        <a:pt x="180583" y="311853"/>
                        <a:pt x="183666" y="312678"/>
                      </a:cubicBezTo>
                      <a:lnTo>
                        <a:pt x="186087" y="322250"/>
                      </a:lnTo>
                      <a:lnTo>
                        <a:pt x="190215" y="321204"/>
                      </a:lnTo>
                      <a:lnTo>
                        <a:pt x="191811" y="320819"/>
                      </a:lnTo>
                      <a:lnTo>
                        <a:pt x="198801" y="319059"/>
                      </a:lnTo>
                      <a:lnTo>
                        <a:pt x="197920" y="315648"/>
                      </a:lnTo>
                      <a:cubicBezTo>
                        <a:pt x="197920" y="315648"/>
                        <a:pt x="198415" y="315703"/>
                        <a:pt x="198691" y="315758"/>
                      </a:cubicBezTo>
                      <a:cubicBezTo>
                        <a:pt x="199571" y="315868"/>
                        <a:pt x="200507" y="316033"/>
                        <a:pt x="201442" y="316143"/>
                      </a:cubicBezTo>
                      <a:cubicBezTo>
                        <a:pt x="204580" y="316529"/>
                        <a:pt x="207882" y="316914"/>
                        <a:pt x="211294" y="317189"/>
                      </a:cubicBezTo>
                      <a:cubicBezTo>
                        <a:pt x="211955" y="317189"/>
                        <a:pt x="212560" y="317299"/>
                        <a:pt x="213220" y="317354"/>
                      </a:cubicBezTo>
                      <a:cubicBezTo>
                        <a:pt x="216358" y="317574"/>
                        <a:pt x="219550" y="317739"/>
                        <a:pt x="222852" y="317849"/>
                      </a:cubicBezTo>
                      <a:cubicBezTo>
                        <a:pt x="223567" y="317849"/>
                        <a:pt x="224283" y="317849"/>
                        <a:pt x="224998" y="317904"/>
                      </a:cubicBezTo>
                      <a:cubicBezTo>
                        <a:pt x="227255" y="317904"/>
                        <a:pt x="229566" y="318014"/>
                        <a:pt x="231878" y="318014"/>
                      </a:cubicBezTo>
                      <a:cubicBezTo>
                        <a:pt x="232704" y="318014"/>
                        <a:pt x="233584" y="318014"/>
                        <a:pt x="234410" y="318014"/>
                      </a:cubicBezTo>
                      <a:cubicBezTo>
                        <a:pt x="234960" y="318014"/>
                        <a:pt x="235455" y="318014"/>
                        <a:pt x="235951" y="318014"/>
                      </a:cubicBezTo>
                      <a:cubicBezTo>
                        <a:pt x="239088" y="318014"/>
                        <a:pt x="242170" y="317849"/>
                        <a:pt x="245197" y="317739"/>
                      </a:cubicBezTo>
                      <a:cubicBezTo>
                        <a:pt x="245637" y="317739"/>
                        <a:pt x="246078" y="317739"/>
                        <a:pt x="246463" y="317684"/>
                      </a:cubicBezTo>
                      <a:cubicBezTo>
                        <a:pt x="249600" y="317519"/>
                        <a:pt x="252572" y="317299"/>
                        <a:pt x="255489" y="317024"/>
                      </a:cubicBezTo>
                      <a:cubicBezTo>
                        <a:pt x="257525" y="316804"/>
                        <a:pt x="259507" y="316584"/>
                        <a:pt x="261433" y="316364"/>
                      </a:cubicBezTo>
                      <a:cubicBezTo>
                        <a:pt x="262203" y="316254"/>
                        <a:pt x="262919" y="316198"/>
                        <a:pt x="263689" y="316089"/>
                      </a:cubicBezTo>
                      <a:lnTo>
                        <a:pt x="261543" y="327696"/>
                      </a:lnTo>
                      <a:lnTo>
                        <a:pt x="261543" y="327696"/>
                      </a:lnTo>
                      <a:cubicBezTo>
                        <a:pt x="261543" y="327696"/>
                        <a:pt x="261543" y="327696"/>
                        <a:pt x="261543" y="327696"/>
                      </a:cubicBezTo>
                      <a:lnTo>
                        <a:pt x="274477" y="330116"/>
                      </a:lnTo>
                      <a:lnTo>
                        <a:pt x="277174" y="315593"/>
                      </a:lnTo>
                      <a:lnTo>
                        <a:pt x="277559" y="313558"/>
                      </a:lnTo>
                      <a:cubicBezTo>
                        <a:pt x="280256" y="312898"/>
                        <a:pt x="282732" y="312183"/>
                        <a:pt x="284934" y="311413"/>
                      </a:cubicBezTo>
                      <a:cubicBezTo>
                        <a:pt x="291758" y="308992"/>
                        <a:pt x="295721" y="306077"/>
                        <a:pt x="295721" y="302996"/>
                      </a:cubicBezTo>
                      <a:cubicBezTo>
                        <a:pt x="295721" y="299365"/>
                        <a:pt x="290327" y="296010"/>
                        <a:pt x="281356" y="293424"/>
                      </a:cubicBezTo>
                      <a:lnTo>
                        <a:pt x="286695" y="264929"/>
                      </a:lnTo>
                      <a:lnTo>
                        <a:pt x="293575" y="228017"/>
                      </a:lnTo>
                      <a:cubicBezTo>
                        <a:pt x="295005" y="227302"/>
                        <a:pt x="295776" y="226532"/>
                        <a:pt x="295776" y="225762"/>
                      </a:cubicBezTo>
                      <a:cubicBezTo>
                        <a:pt x="295776" y="225542"/>
                        <a:pt x="295721" y="225267"/>
                        <a:pt x="295556" y="225047"/>
                      </a:cubicBezTo>
                      <a:cubicBezTo>
                        <a:pt x="295336" y="224662"/>
                        <a:pt x="294950" y="224277"/>
                        <a:pt x="294345" y="223946"/>
                      </a:cubicBezTo>
                      <a:lnTo>
                        <a:pt x="298308" y="202768"/>
                      </a:lnTo>
                      <a:lnTo>
                        <a:pt x="331550" y="24369"/>
                      </a:lnTo>
                      <a:cubicBezTo>
                        <a:pt x="327092" y="24314"/>
                        <a:pt x="322634" y="24204"/>
                        <a:pt x="318231" y="24149"/>
                      </a:cubicBezTo>
                      <a:lnTo>
                        <a:pt x="284824" y="203538"/>
                      </a:lnTo>
                      <a:lnTo>
                        <a:pt x="281686" y="220371"/>
                      </a:lnTo>
                      <a:cubicBezTo>
                        <a:pt x="277614" y="219711"/>
                        <a:pt x="272826" y="219106"/>
                        <a:pt x="267432" y="218610"/>
                      </a:cubicBezTo>
                      <a:lnTo>
                        <a:pt x="267432" y="179278"/>
                      </a:lnTo>
                      <a:lnTo>
                        <a:pt x="247123" y="179278"/>
                      </a:lnTo>
                      <a:lnTo>
                        <a:pt x="247123" y="217400"/>
                      </a:lnTo>
                      <a:cubicBezTo>
                        <a:pt x="245362" y="217345"/>
                        <a:pt x="243546" y="217290"/>
                        <a:pt x="241675" y="217235"/>
                      </a:cubicBezTo>
                      <a:lnTo>
                        <a:pt x="241675" y="179278"/>
                      </a:lnTo>
                      <a:lnTo>
                        <a:pt x="221366" y="179278"/>
                      </a:lnTo>
                      <a:lnTo>
                        <a:pt x="221366" y="217290"/>
                      </a:lnTo>
                      <a:cubicBezTo>
                        <a:pt x="219770" y="217290"/>
                        <a:pt x="218119" y="217345"/>
                        <a:pt x="216578" y="217400"/>
                      </a:cubicBezTo>
                      <a:lnTo>
                        <a:pt x="216578" y="179278"/>
                      </a:lnTo>
                      <a:lnTo>
                        <a:pt x="196269" y="179278"/>
                      </a:lnTo>
                      <a:lnTo>
                        <a:pt x="196269" y="218610"/>
                      </a:lnTo>
                      <a:cubicBezTo>
                        <a:pt x="186693" y="219491"/>
                        <a:pt x="178932" y="220701"/>
                        <a:pt x="174034" y="222131"/>
                      </a:cubicBezTo>
                      <a:lnTo>
                        <a:pt x="171998" y="214265"/>
                      </a:lnTo>
                      <a:lnTo>
                        <a:pt x="161210" y="171907"/>
                      </a:lnTo>
                      <a:cubicBezTo>
                        <a:pt x="161486" y="171522"/>
                        <a:pt x="161761" y="171192"/>
                        <a:pt x="162036" y="170807"/>
                      </a:cubicBezTo>
                      <a:cubicBezTo>
                        <a:pt x="167595" y="163655"/>
                        <a:pt x="172823" y="156834"/>
                        <a:pt x="172823" y="140111"/>
                      </a:cubicBezTo>
                      <a:cubicBezTo>
                        <a:pt x="172823" y="113321"/>
                        <a:pt x="163412" y="104409"/>
                        <a:pt x="143323" y="91592"/>
                      </a:cubicBezTo>
                      <a:cubicBezTo>
                        <a:pt x="142278" y="90932"/>
                        <a:pt x="141232" y="90272"/>
                        <a:pt x="140186" y="89667"/>
                      </a:cubicBezTo>
                      <a:lnTo>
                        <a:pt x="123730" y="25195"/>
                      </a:lnTo>
                      <a:cubicBezTo>
                        <a:pt x="125271" y="23709"/>
                        <a:pt x="126867" y="22224"/>
                        <a:pt x="128463" y="20739"/>
                      </a:cubicBezTo>
                      <a:cubicBezTo>
                        <a:pt x="130445" y="18868"/>
                        <a:pt x="132481" y="16998"/>
                        <a:pt x="134352" y="15018"/>
                      </a:cubicBezTo>
                      <a:cubicBezTo>
                        <a:pt x="131821" y="14798"/>
                        <a:pt x="129289" y="14578"/>
                        <a:pt x="126812" y="14303"/>
                      </a:cubicBezTo>
                      <a:cubicBezTo>
                        <a:pt x="125491" y="14193"/>
                        <a:pt x="124171" y="14028"/>
                        <a:pt x="122850" y="13918"/>
                      </a:cubicBezTo>
                      <a:cubicBezTo>
                        <a:pt x="122189" y="13863"/>
                        <a:pt x="121474" y="13808"/>
                        <a:pt x="120813" y="13697"/>
                      </a:cubicBezTo>
                      <a:cubicBezTo>
                        <a:pt x="120263" y="13697"/>
                        <a:pt x="119768" y="13588"/>
                        <a:pt x="119217" y="13532"/>
                      </a:cubicBezTo>
                      <a:cubicBezTo>
                        <a:pt x="118116" y="13422"/>
                        <a:pt x="117016" y="13312"/>
                        <a:pt x="115915" y="13202"/>
                      </a:cubicBezTo>
                      <a:cubicBezTo>
                        <a:pt x="113713" y="12982"/>
                        <a:pt x="111567" y="12762"/>
                        <a:pt x="109476" y="12542"/>
                      </a:cubicBezTo>
                      <a:cubicBezTo>
                        <a:pt x="109476" y="12542"/>
                        <a:pt x="109366" y="12542"/>
                        <a:pt x="109366" y="12542"/>
                      </a:cubicBezTo>
                      <a:cubicBezTo>
                        <a:pt x="108540" y="12432"/>
                        <a:pt x="107714" y="12377"/>
                        <a:pt x="106889" y="12267"/>
                      </a:cubicBezTo>
                      <a:cubicBezTo>
                        <a:pt x="104577" y="11992"/>
                        <a:pt x="102266" y="11772"/>
                        <a:pt x="100064" y="11497"/>
                      </a:cubicBezTo>
                      <a:cubicBezTo>
                        <a:pt x="99569" y="12267"/>
                        <a:pt x="99019" y="13037"/>
                        <a:pt x="98413" y="13808"/>
                      </a:cubicBezTo>
                      <a:cubicBezTo>
                        <a:pt x="98743" y="13037"/>
                        <a:pt x="99074" y="12212"/>
                        <a:pt x="99404" y="11387"/>
                      </a:cubicBezTo>
                      <a:cubicBezTo>
                        <a:pt x="96322" y="11002"/>
                        <a:pt x="93295" y="10672"/>
                        <a:pt x="90378" y="10287"/>
                      </a:cubicBezTo>
                      <a:cubicBezTo>
                        <a:pt x="89222" y="12762"/>
                        <a:pt x="87571" y="15073"/>
                        <a:pt x="85645" y="17328"/>
                      </a:cubicBezTo>
                      <a:cubicBezTo>
                        <a:pt x="86910" y="15128"/>
                        <a:pt x="87956" y="12817"/>
                        <a:pt x="88617" y="10232"/>
                      </a:cubicBezTo>
                      <a:cubicBezTo>
                        <a:pt x="88617" y="10177"/>
                        <a:pt x="88617" y="10067"/>
                        <a:pt x="88617" y="10012"/>
                      </a:cubicBezTo>
                      <a:cubicBezTo>
                        <a:pt x="85590" y="9627"/>
                        <a:pt x="82673" y="9242"/>
                        <a:pt x="79811" y="8802"/>
                      </a:cubicBezTo>
                      <a:cubicBezTo>
                        <a:pt x="77664" y="15403"/>
                        <a:pt x="71885" y="20794"/>
                        <a:pt x="65831" y="26405"/>
                      </a:cubicBezTo>
                      <a:cubicBezTo>
                        <a:pt x="64896" y="27285"/>
                        <a:pt x="63960" y="28165"/>
                        <a:pt x="63024" y="29045"/>
                      </a:cubicBezTo>
                      <a:cubicBezTo>
                        <a:pt x="53723" y="37902"/>
                        <a:pt x="44257" y="48409"/>
                        <a:pt x="44587" y="66342"/>
                      </a:cubicBezTo>
                      <a:cubicBezTo>
                        <a:pt x="44697" y="71953"/>
                        <a:pt x="45523" y="76684"/>
                        <a:pt x="46954" y="80755"/>
                      </a:cubicBezTo>
                      <a:cubicBezTo>
                        <a:pt x="43982" y="76409"/>
                        <a:pt x="42220" y="70908"/>
                        <a:pt x="42110" y="63152"/>
                      </a:cubicBezTo>
                      <a:cubicBezTo>
                        <a:pt x="41835" y="47309"/>
                        <a:pt x="50971" y="38782"/>
                        <a:pt x="60603" y="29761"/>
                      </a:cubicBezTo>
                      <a:cubicBezTo>
                        <a:pt x="61153" y="29265"/>
                        <a:pt x="61703" y="28715"/>
                        <a:pt x="62254" y="28220"/>
                      </a:cubicBezTo>
                      <a:cubicBezTo>
                        <a:pt x="68363" y="22499"/>
                        <a:pt x="74362" y="16448"/>
                        <a:pt x="76949" y="8362"/>
                      </a:cubicBezTo>
                      <a:cubicBezTo>
                        <a:pt x="73922" y="7921"/>
                        <a:pt x="70950" y="7481"/>
                        <a:pt x="68088" y="6986"/>
                      </a:cubicBezTo>
                      <a:cubicBezTo>
                        <a:pt x="65886" y="12377"/>
                        <a:pt x="61318" y="16943"/>
                        <a:pt x="56310" y="21674"/>
                      </a:cubicBezTo>
                      <a:cubicBezTo>
                        <a:pt x="60493" y="17273"/>
                        <a:pt x="64125" y="12487"/>
                        <a:pt x="65996" y="6656"/>
                      </a:cubicBezTo>
                      <a:cubicBezTo>
                        <a:pt x="62969" y="6161"/>
                        <a:pt x="59997" y="5666"/>
                        <a:pt x="57245" y="5116"/>
                      </a:cubicBezTo>
                      <a:cubicBezTo>
                        <a:pt x="54824" y="11277"/>
                        <a:pt x="49375" y="16393"/>
                        <a:pt x="43596" y="21784"/>
                      </a:cubicBezTo>
                      <a:cubicBezTo>
                        <a:pt x="33469" y="31246"/>
                        <a:pt x="21967" y="41973"/>
                        <a:pt x="22297" y="61721"/>
                      </a:cubicBezTo>
                      <a:cubicBezTo>
                        <a:pt x="22407" y="67387"/>
                        <a:pt x="23233" y="72118"/>
                        <a:pt x="24664" y="76189"/>
                      </a:cubicBezTo>
                      <a:cubicBezTo>
                        <a:pt x="21692" y="71843"/>
                        <a:pt x="19875" y="66287"/>
                        <a:pt x="19710" y="58476"/>
                      </a:cubicBezTo>
                      <a:cubicBezTo>
                        <a:pt x="19435" y="42633"/>
                        <a:pt x="28571" y="34106"/>
                        <a:pt x="38203" y="25085"/>
                      </a:cubicBezTo>
                      <a:cubicBezTo>
                        <a:pt x="44642" y="19089"/>
                        <a:pt x="51246" y="12872"/>
                        <a:pt x="54273" y="4566"/>
                      </a:cubicBezTo>
                      <a:cubicBezTo>
                        <a:pt x="51191" y="3961"/>
                        <a:pt x="48274" y="3356"/>
                        <a:pt x="45578" y="2751"/>
                      </a:cubicBezTo>
                      <a:cubicBezTo>
                        <a:pt x="43046" y="8582"/>
                        <a:pt x="37762" y="13532"/>
                        <a:pt x="32259" y="18703"/>
                      </a:cubicBezTo>
                      <a:cubicBezTo>
                        <a:pt x="31653" y="19309"/>
                        <a:pt x="30993" y="19859"/>
                        <a:pt x="30387" y="20464"/>
                      </a:cubicBezTo>
                      <a:cubicBezTo>
                        <a:pt x="20756" y="29540"/>
                        <a:pt x="10684" y="40102"/>
                        <a:pt x="11014" y="58641"/>
                      </a:cubicBezTo>
                      <a:cubicBezTo>
                        <a:pt x="11124" y="64307"/>
                        <a:pt x="11950" y="69038"/>
                        <a:pt x="13381" y="73108"/>
                      </a:cubicBezTo>
                      <a:cubicBezTo>
                        <a:pt x="10629" y="68873"/>
                        <a:pt x="8923" y="63427"/>
                        <a:pt x="8813" y="55945"/>
                      </a:cubicBezTo>
                      <a:cubicBezTo>
                        <a:pt x="8538" y="40102"/>
                        <a:pt x="17674" y="31576"/>
                        <a:pt x="27305" y="22554"/>
                      </a:cubicBezTo>
                      <a:cubicBezTo>
                        <a:pt x="28186" y="21729"/>
                        <a:pt x="29122" y="20904"/>
                        <a:pt x="30002" y="20024"/>
                      </a:cubicBezTo>
                      <a:cubicBezTo>
                        <a:pt x="35451" y="14798"/>
                        <a:pt x="40679" y="9297"/>
                        <a:pt x="43321" y="2200"/>
                      </a:cubicBezTo>
                      <a:cubicBezTo>
                        <a:pt x="40239" y="1485"/>
                        <a:pt x="37377" y="770"/>
                        <a:pt x="34735" y="0"/>
                      </a:cubicBezTo>
                      <a:cubicBezTo>
                        <a:pt x="32259" y="5886"/>
                        <a:pt x="26920" y="10892"/>
                        <a:pt x="21306" y="16118"/>
                      </a:cubicBezTo>
                      <a:cubicBezTo>
                        <a:pt x="11179" y="25580"/>
                        <a:pt x="-323" y="36307"/>
                        <a:pt x="7" y="56055"/>
                      </a:cubicBezTo>
                      <a:cubicBezTo>
                        <a:pt x="447" y="80205"/>
                        <a:pt x="14592" y="88016"/>
                        <a:pt x="28351" y="95498"/>
                      </a:cubicBezTo>
                      <a:cubicBezTo>
                        <a:pt x="31378" y="97148"/>
                        <a:pt x="34515" y="98853"/>
                        <a:pt x="37432" y="100724"/>
                      </a:cubicBezTo>
                      <a:cubicBezTo>
                        <a:pt x="55870" y="112496"/>
                        <a:pt x="62859" y="119097"/>
                        <a:pt x="62859" y="141816"/>
                      </a:cubicBezTo>
                      <a:close/>
                      <a:moveTo>
                        <a:pt x="196709" y="232473"/>
                      </a:moveTo>
                      <a:lnTo>
                        <a:pt x="196709" y="273236"/>
                      </a:lnTo>
                      <a:lnTo>
                        <a:pt x="217018" y="273236"/>
                      </a:lnTo>
                      <a:lnTo>
                        <a:pt x="217018" y="233738"/>
                      </a:lnTo>
                      <a:cubicBezTo>
                        <a:pt x="218614" y="233738"/>
                        <a:pt x="220210" y="233848"/>
                        <a:pt x="221806" y="233848"/>
                      </a:cubicBezTo>
                      <a:lnTo>
                        <a:pt x="221806" y="273236"/>
                      </a:lnTo>
                      <a:lnTo>
                        <a:pt x="242115" y="273236"/>
                      </a:lnTo>
                      <a:lnTo>
                        <a:pt x="242115" y="233848"/>
                      </a:lnTo>
                      <a:cubicBezTo>
                        <a:pt x="243931" y="233848"/>
                        <a:pt x="245747" y="233738"/>
                        <a:pt x="247564" y="233683"/>
                      </a:cubicBezTo>
                      <a:lnTo>
                        <a:pt x="247564" y="273180"/>
                      </a:lnTo>
                      <a:lnTo>
                        <a:pt x="267872" y="273180"/>
                      </a:lnTo>
                      <a:lnTo>
                        <a:pt x="267872" y="232473"/>
                      </a:lnTo>
                      <a:cubicBezTo>
                        <a:pt x="272385" y="232033"/>
                        <a:pt x="276458" y="231593"/>
                        <a:pt x="280035" y="231043"/>
                      </a:cubicBezTo>
                      <a:lnTo>
                        <a:pt x="273816" y="264434"/>
                      </a:lnTo>
                      <a:lnTo>
                        <a:pt x="269028" y="290069"/>
                      </a:lnTo>
                      <a:cubicBezTo>
                        <a:pt x="266772" y="289684"/>
                        <a:pt x="264460" y="289353"/>
                        <a:pt x="262038" y="289079"/>
                      </a:cubicBezTo>
                      <a:cubicBezTo>
                        <a:pt x="257030" y="288473"/>
                        <a:pt x="251581" y="287978"/>
                        <a:pt x="245857" y="287703"/>
                      </a:cubicBezTo>
                      <a:cubicBezTo>
                        <a:pt x="242995" y="287538"/>
                        <a:pt x="240079" y="287428"/>
                        <a:pt x="237106" y="287428"/>
                      </a:cubicBezTo>
                      <a:cubicBezTo>
                        <a:pt x="236446" y="287428"/>
                        <a:pt x="235786" y="287428"/>
                        <a:pt x="235125" y="287428"/>
                      </a:cubicBezTo>
                      <a:cubicBezTo>
                        <a:pt x="234245" y="287428"/>
                        <a:pt x="233309" y="287428"/>
                        <a:pt x="232428" y="287428"/>
                      </a:cubicBezTo>
                      <a:cubicBezTo>
                        <a:pt x="230392" y="287428"/>
                        <a:pt x="228411" y="287428"/>
                        <a:pt x="226429" y="287483"/>
                      </a:cubicBezTo>
                      <a:cubicBezTo>
                        <a:pt x="225659" y="287483"/>
                        <a:pt x="224943" y="287483"/>
                        <a:pt x="224173" y="287483"/>
                      </a:cubicBezTo>
                      <a:cubicBezTo>
                        <a:pt x="221201" y="287593"/>
                        <a:pt x="218339" y="287703"/>
                        <a:pt x="215532" y="287923"/>
                      </a:cubicBezTo>
                      <a:cubicBezTo>
                        <a:pt x="214596" y="287978"/>
                        <a:pt x="213661" y="288033"/>
                        <a:pt x="212780" y="288143"/>
                      </a:cubicBezTo>
                      <a:cubicBezTo>
                        <a:pt x="209808" y="288363"/>
                        <a:pt x="207001" y="288638"/>
                        <a:pt x="204249" y="288968"/>
                      </a:cubicBezTo>
                      <a:cubicBezTo>
                        <a:pt x="203424" y="289079"/>
                        <a:pt x="202598" y="289188"/>
                        <a:pt x="201828" y="289299"/>
                      </a:cubicBezTo>
                      <a:cubicBezTo>
                        <a:pt x="198856" y="289684"/>
                        <a:pt x="196049" y="290124"/>
                        <a:pt x="193407" y="290619"/>
                      </a:cubicBezTo>
                      <a:cubicBezTo>
                        <a:pt x="193022" y="290674"/>
                        <a:pt x="192582" y="290784"/>
                        <a:pt x="192196" y="290839"/>
                      </a:cubicBezTo>
                      <a:lnTo>
                        <a:pt x="187188" y="271145"/>
                      </a:lnTo>
                      <a:lnTo>
                        <a:pt x="186197" y="267349"/>
                      </a:lnTo>
                      <a:lnTo>
                        <a:pt x="186197" y="267349"/>
                      </a:lnTo>
                      <a:cubicBezTo>
                        <a:pt x="186197" y="267349"/>
                        <a:pt x="177997" y="235223"/>
                        <a:pt x="177997" y="235223"/>
                      </a:cubicBezTo>
                      <a:lnTo>
                        <a:pt x="176566" y="229557"/>
                      </a:lnTo>
                      <a:cubicBezTo>
                        <a:pt x="181464" y="230768"/>
                        <a:pt x="188454" y="231813"/>
                        <a:pt x="196819" y="232583"/>
                      </a:cubicBezTo>
                      <a:close/>
                      <a:moveTo>
                        <a:pt x="127803" y="92032"/>
                      </a:moveTo>
                      <a:lnTo>
                        <a:pt x="127803" y="92362"/>
                      </a:lnTo>
                      <a:cubicBezTo>
                        <a:pt x="126097" y="91317"/>
                        <a:pt x="124281" y="90327"/>
                        <a:pt x="122519" y="89392"/>
                      </a:cubicBezTo>
                      <a:cubicBezTo>
                        <a:pt x="109421" y="82185"/>
                        <a:pt x="99074" y="76519"/>
                        <a:pt x="98743" y="57431"/>
                      </a:cubicBezTo>
                      <a:cubicBezTo>
                        <a:pt x="98633" y="49674"/>
                        <a:pt x="100725" y="43733"/>
                        <a:pt x="104027" y="38562"/>
                      </a:cubicBezTo>
                      <a:cubicBezTo>
                        <a:pt x="102431" y="42963"/>
                        <a:pt x="101550" y="47969"/>
                        <a:pt x="101605" y="53745"/>
                      </a:cubicBezTo>
                      <a:cubicBezTo>
                        <a:pt x="101991" y="76629"/>
                        <a:pt x="114759" y="84826"/>
                        <a:pt x="127748" y="92032"/>
                      </a:cubicBezTo>
                      <a:close/>
                      <a:moveTo>
                        <a:pt x="129564" y="116457"/>
                      </a:moveTo>
                      <a:cubicBezTo>
                        <a:pt x="132041" y="118602"/>
                        <a:pt x="134132" y="120802"/>
                        <a:pt x="135783" y="123223"/>
                      </a:cubicBezTo>
                      <a:lnTo>
                        <a:pt x="141507" y="145612"/>
                      </a:lnTo>
                      <a:cubicBezTo>
                        <a:pt x="141507" y="146382"/>
                        <a:pt x="141507" y="147152"/>
                        <a:pt x="141507" y="147977"/>
                      </a:cubicBezTo>
                      <a:cubicBezTo>
                        <a:pt x="141507" y="158979"/>
                        <a:pt x="138976" y="164480"/>
                        <a:pt x="135398" y="169541"/>
                      </a:cubicBezTo>
                      <a:cubicBezTo>
                        <a:pt x="137765" y="164646"/>
                        <a:pt x="139306" y="158429"/>
                        <a:pt x="139306" y="149243"/>
                      </a:cubicBezTo>
                      <a:cubicBezTo>
                        <a:pt x="139306" y="133730"/>
                        <a:pt x="136114" y="124158"/>
                        <a:pt x="129564" y="116402"/>
                      </a:cubicBezTo>
                      <a:close/>
                      <a:moveTo>
                        <a:pt x="91479" y="45273"/>
                      </a:moveTo>
                      <a:cubicBezTo>
                        <a:pt x="90488" y="48959"/>
                        <a:pt x="89937" y="53030"/>
                        <a:pt x="89992" y="57541"/>
                      </a:cubicBezTo>
                      <a:cubicBezTo>
                        <a:pt x="90433" y="81690"/>
                        <a:pt x="104577" y="89502"/>
                        <a:pt x="118337" y="96983"/>
                      </a:cubicBezTo>
                      <a:cubicBezTo>
                        <a:pt x="121364" y="98633"/>
                        <a:pt x="124446" y="100339"/>
                        <a:pt x="127418" y="102209"/>
                      </a:cubicBezTo>
                      <a:cubicBezTo>
                        <a:pt x="128684" y="103034"/>
                        <a:pt x="129894" y="103804"/>
                        <a:pt x="131050" y="104574"/>
                      </a:cubicBezTo>
                      <a:lnTo>
                        <a:pt x="131600" y="106830"/>
                      </a:lnTo>
                      <a:cubicBezTo>
                        <a:pt x="128408" y="104409"/>
                        <a:pt x="124831" y="101989"/>
                        <a:pt x="120813" y="99403"/>
                      </a:cubicBezTo>
                      <a:cubicBezTo>
                        <a:pt x="117621" y="97368"/>
                        <a:pt x="114374" y="95608"/>
                        <a:pt x="111237" y="93847"/>
                      </a:cubicBezTo>
                      <a:cubicBezTo>
                        <a:pt x="98138" y="86641"/>
                        <a:pt x="87791" y="80975"/>
                        <a:pt x="87461" y="61886"/>
                      </a:cubicBezTo>
                      <a:cubicBezTo>
                        <a:pt x="87351" y="55230"/>
                        <a:pt x="88892" y="49839"/>
                        <a:pt x="91479" y="45163"/>
                      </a:cubicBezTo>
                      <a:close/>
                      <a:moveTo>
                        <a:pt x="149047" y="122013"/>
                      </a:moveTo>
                      <a:cubicBezTo>
                        <a:pt x="150919" y="125753"/>
                        <a:pt x="152019" y="130099"/>
                        <a:pt x="152515" y="135545"/>
                      </a:cubicBezTo>
                      <a:lnTo>
                        <a:pt x="149047" y="122013"/>
                      </a:lnTo>
                      <a:close/>
                      <a:moveTo>
                        <a:pt x="86470" y="86476"/>
                      </a:moveTo>
                      <a:cubicBezTo>
                        <a:pt x="80581" y="81470"/>
                        <a:pt x="76729" y="74814"/>
                        <a:pt x="76508" y="63317"/>
                      </a:cubicBezTo>
                      <a:cubicBezTo>
                        <a:pt x="76343" y="54790"/>
                        <a:pt x="78930" y="48354"/>
                        <a:pt x="82838" y="42853"/>
                      </a:cubicBezTo>
                      <a:cubicBezTo>
                        <a:pt x="80196" y="48244"/>
                        <a:pt x="78545" y="54570"/>
                        <a:pt x="78655" y="62162"/>
                      </a:cubicBezTo>
                      <a:cubicBezTo>
                        <a:pt x="78820" y="73164"/>
                        <a:pt x="81902" y="80755"/>
                        <a:pt x="86415" y="86476"/>
                      </a:cubicBezTo>
                      <a:close/>
                      <a:moveTo>
                        <a:pt x="71885" y="44118"/>
                      </a:moveTo>
                      <a:cubicBezTo>
                        <a:pt x="69244" y="49509"/>
                        <a:pt x="67592" y="55835"/>
                        <a:pt x="67703" y="63482"/>
                      </a:cubicBezTo>
                      <a:cubicBezTo>
                        <a:pt x="67923" y="76189"/>
                        <a:pt x="71940" y="84331"/>
                        <a:pt x="77719" y="90327"/>
                      </a:cubicBezTo>
                      <a:cubicBezTo>
                        <a:pt x="70344" y="85046"/>
                        <a:pt x="65391" y="78279"/>
                        <a:pt x="65171" y="65132"/>
                      </a:cubicBezTo>
                      <a:cubicBezTo>
                        <a:pt x="65006" y="56330"/>
                        <a:pt x="67758" y="49784"/>
                        <a:pt x="71885" y="44173"/>
                      </a:cubicBezTo>
                      <a:close/>
                      <a:moveTo>
                        <a:pt x="110576" y="176032"/>
                      </a:moveTo>
                      <a:cubicBezTo>
                        <a:pt x="114044" y="170531"/>
                        <a:pt x="116630" y="163655"/>
                        <a:pt x="116630" y="151828"/>
                      </a:cubicBezTo>
                      <a:cubicBezTo>
                        <a:pt x="116630" y="136755"/>
                        <a:pt x="113658" y="127349"/>
                        <a:pt x="107439" y="119702"/>
                      </a:cubicBezTo>
                      <a:cubicBezTo>
                        <a:pt x="115915" y="127129"/>
                        <a:pt x="119162" y="134995"/>
                        <a:pt x="119162" y="151058"/>
                      </a:cubicBezTo>
                      <a:cubicBezTo>
                        <a:pt x="119162" y="164535"/>
                        <a:pt x="115365" y="169706"/>
                        <a:pt x="110521" y="176032"/>
                      </a:cubicBezTo>
                      <a:close/>
                      <a:moveTo>
                        <a:pt x="124060" y="171412"/>
                      </a:moveTo>
                      <a:cubicBezTo>
                        <a:pt x="126427" y="166516"/>
                        <a:pt x="128023" y="160300"/>
                        <a:pt x="128023" y="151058"/>
                      </a:cubicBezTo>
                      <a:cubicBezTo>
                        <a:pt x="128023" y="133345"/>
                        <a:pt x="123895" y="123388"/>
                        <a:pt x="115254" y="115026"/>
                      </a:cubicBezTo>
                      <a:cubicBezTo>
                        <a:pt x="126427" y="123443"/>
                        <a:pt x="130610" y="131089"/>
                        <a:pt x="130610" y="149243"/>
                      </a:cubicBezTo>
                      <a:cubicBezTo>
                        <a:pt x="130610" y="160685"/>
                        <a:pt x="127858" y="166131"/>
                        <a:pt x="124060" y="171357"/>
                      </a:cubicBezTo>
                      <a:close/>
                      <a:moveTo>
                        <a:pt x="164513" y="139561"/>
                      </a:moveTo>
                      <a:cubicBezTo>
                        <a:pt x="164513" y="149683"/>
                        <a:pt x="162366" y="155129"/>
                        <a:pt x="159229" y="159859"/>
                      </a:cubicBezTo>
                      <a:cubicBezTo>
                        <a:pt x="160715" y="155569"/>
                        <a:pt x="161596" y="150343"/>
                        <a:pt x="161596" y="143411"/>
                      </a:cubicBezTo>
                      <a:cubicBezTo>
                        <a:pt x="161596" y="122838"/>
                        <a:pt x="156037" y="112771"/>
                        <a:pt x="144314" y="103419"/>
                      </a:cubicBezTo>
                      <a:lnTo>
                        <a:pt x="143874" y="101604"/>
                      </a:lnTo>
                      <a:cubicBezTo>
                        <a:pt x="159064" y="111781"/>
                        <a:pt x="164513" y="118822"/>
                        <a:pt x="164513" y="139616"/>
                      </a:cubicBezTo>
                      <a:close/>
                      <a:moveTo>
                        <a:pt x="124776" y="79985"/>
                      </a:moveTo>
                      <a:cubicBezTo>
                        <a:pt x="116465" y="74484"/>
                        <a:pt x="110686" y="67718"/>
                        <a:pt x="110466" y="53580"/>
                      </a:cubicBezTo>
                      <a:cubicBezTo>
                        <a:pt x="110356" y="47309"/>
                        <a:pt x="111732" y="42193"/>
                        <a:pt x="113989" y="37737"/>
                      </a:cubicBezTo>
                      <a:lnTo>
                        <a:pt x="124776" y="79985"/>
                      </a:lnTo>
                      <a:close/>
                      <a:moveTo>
                        <a:pt x="62474" y="42468"/>
                      </a:moveTo>
                      <a:cubicBezTo>
                        <a:pt x="58731" y="48574"/>
                        <a:pt x="56255" y="55890"/>
                        <a:pt x="56420" y="65242"/>
                      </a:cubicBezTo>
                      <a:cubicBezTo>
                        <a:pt x="56585" y="75859"/>
                        <a:pt x="59447" y="83285"/>
                        <a:pt x="63740" y="88951"/>
                      </a:cubicBezTo>
                      <a:cubicBezTo>
                        <a:pt x="57906" y="83946"/>
                        <a:pt x="54053" y="77289"/>
                        <a:pt x="53888" y="65847"/>
                      </a:cubicBezTo>
                      <a:cubicBezTo>
                        <a:pt x="53723" y="55780"/>
                        <a:pt x="57356" y="48629"/>
                        <a:pt x="62474" y="42468"/>
                      </a:cubicBezTo>
                      <a:close/>
                      <a:moveTo>
                        <a:pt x="48109" y="29705"/>
                      </a:moveTo>
                      <a:cubicBezTo>
                        <a:pt x="40349" y="37792"/>
                        <a:pt x="33525" y="47639"/>
                        <a:pt x="33800" y="62932"/>
                      </a:cubicBezTo>
                      <a:cubicBezTo>
                        <a:pt x="33910" y="69643"/>
                        <a:pt x="35121" y="75089"/>
                        <a:pt x="37047" y="79655"/>
                      </a:cubicBezTo>
                      <a:cubicBezTo>
                        <a:pt x="33745" y="75199"/>
                        <a:pt x="31763" y="69478"/>
                        <a:pt x="31598" y="61281"/>
                      </a:cubicBezTo>
                      <a:cubicBezTo>
                        <a:pt x="31323" y="46484"/>
                        <a:pt x="39248" y="38122"/>
                        <a:pt x="48109" y="29761"/>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nvGrpSpPr>
              <p:cNvPr id="159" name="Google Shape;159;p15"/>
              <p:cNvGrpSpPr/>
              <p:nvPr/>
            </p:nvGrpSpPr>
            <p:grpSpPr>
              <a:xfrm>
                <a:off x="2510715" y="3321358"/>
                <a:ext cx="1301185" cy="1300440"/>
                <a:chOff x="2510715" y="3321358"/>
                <a:chExt cx="1301185" cy="1300440"/>
              </a:xfrm>
            </p:grpSpPr>
            <p:sp>
              <p:nvSpPr>
                <p:cNvPr id="160" name="Google Shape;160;p15"/>
                <p:cNvSpPr/>
                <p:nvPr/>
              </p:nvSpPr>
              <p:spPr>
                <a:xfrm>
                  <a:off x="2510715" y="3321358"/>
                  <a:ext cx="1301185" cy="1300440"/>
                </a:xfrm>
                <a:custGeom>
                  <a:rect b="b" l="l" r="r" t="t"/>
                  <a:pathLst>
                    <a:path extrusionOk="0" h="1300440" w="1301185">
                      <a:moveTo>
                        <a:pt x="1301186" y="233903"/>
                      </a:moveTo>
                      <a:cubicBezTo>
                        <a:pt x="1301186" y="221086"/>
                        <a:pt x="1291829" y="210469"/>
                        <a:pt x="1279611" y="208489"/>
                      </a:cubicBezTo>
                      <a:cubicBezTo>
                        <a:pt x="1278510" y="208324"/>
                        <a:pt x="1277685" y="207333"/>
                        <a:pt x="1277685" y="206178"/>
                      </a:cubicBezTo>
                      <a:lnTo>
                        <a:pt x="1277685" y="53525"/>
                      </a:lnTo>
                      <a:cubicBezTo>
                        <a:pt x="1277685" y="52370"/>
                        <a:pt x="1278510" y="51435"/>
                        <a:pt x="1279611" y="51215"/>
                      </a:cubicBezTo>
                      <a:cubicBezTo>
                        <a:pt x="1291829" y="49179"/>
                        <a:pt x="1301186" y="38562"/>
                        <a:pt x="1301186" y="25800"/>
                      </a:cubicBezTo>
                      <a:cubicBezTo>
                        <a:pt x="1301186" y="11552"/>
                        <a:pt x="1289628" y="0"/>
                        <a:pt x="1275373" y="0"/>
                      </a:cubicBezTo>
                      <a:cubicBezTo>
                        <a:pt x="1262550" y="0"/>
                        <a:pt x="1251927" y="9352"/>
                        <a:pt x="1249891" y="21564"/>
                      </a:cubicBezTo>
                      <a:cubicBezTo>
                        <a:pt x="1249726" y="22664"/>
                        <a:pt x="1248735" y="23489"/>
                        <a:pt x="1247580" y="23489"/>
                      </a:cubicBezTo>
                      <a:lnTo>
                        <a:pt x="1094852" y="23489"/>
                      </a:lnTo>
                      <a:cubicBezTo>
                        <a:pt x="1093696" y="23489"/>
                        <a:pt x="1092760" y="22664"/>
                        <a:pt x="1092540" y="21564"/>
                      </a:cubicBezTo>
                      <a:cubicBezTo>
                        <a:pt x="1090504" y="9352"/>
                        <a:pt x="1079882" y="0"/>
                        <a:pt x="1067113" y="0"/>
                      </a:cubicBezTo>
                      <a:cubicBezTo>
                        <a:pt x="1054344" y="0"/>
                        <a:pt x="1043667" y="9352"/>
                        <a:pt x="1041631" y="21564"/>
                      </a:cubicBezTo>
                      <a:cubicBezTo>
                        <a:pt x="1041466" y="22664"/>
                        <a:pt x="1040475" y="23489"/>
                        <a:pt x="1039319" y="23489"/>
                      </a:cubicBezTo>
                      <a:lnTo>
                        <a:pt x="886592" y="23489"/>
                      </a:lnTo>
                      <a:cubicBezTo>
                        <a:pt x="885436" y="23489"/>
                        <a:pt x="884500" y="22664"/>
                        <a:pt x="884280" y="21564"/>
                      </a:cubicBezTo>
                      <a:cubicBezTo>
                        <a:pt x="882244" y="9352"/>
                        <a:pt x="871622" y="0"/>
                        <a:pt x="858798" y="0"/>
                      </a:cubicBezTo>
                      <a:cubicBezTo>
                        <a:pt x="845974" y="0"/>
                        <a:pt x="835352" y="9352"/>
                        <a:pt x="833371" y="21564"/>
                      </a:cubicBezTo>
                      <a:cubicBezTo>
                        <a:pt x="833206" y="22664"/>
                        <a:pt x="832215" y="23489"/>
                        <a:pt x="831059" y="23489"/>
                      </a:cubicBezTo>
                      <a:lnTo>
                        <a:pt x="678331" y="23489"/>
                      </a:lnTo>
                      <a:cubicBezTo>
                        <a:pt x="677176" y="23489"/>
                        <a:pt x="676240" y="22664"/>
                        <a:pt x="676020" y="21564"/>
                      </a:cubicBezTo>
                      <a:cubicBezTo>
                        <a:pt x="673983" y="9352"/>
                        <a:pt x="663361" y="0"/>
                        <a:pt x="650538" y="0"/>
                      </a:cubicBezTo>
                      <a:cubicBezTo>
                        <a:pt x="637714" y="0"/>
                        <a:pt x="627092" y="9352"/>
                        <a:pt x="625111" y="21564"/>
                      </a:cubicBezTo>
                      <a:cubicBezTo>
                        <a:pt x="624945" y="22664"/>
                        <a:pt x="623955" y="23489"/>
                        <a:pt x="622799" y="23489"/>
                      </a:cubicBezTo>
                      <a:lnTo>
                        <a:pt x="470071" y="23489"/>
                      </a:lnTo>
                      <a:cubicBezTo>
                        <a:pt x="468916" y="23489"/>
                        <a:pt x="467980" y="22664"/>
                        <a:pt x="467760" y="21564"/>
                      </a:cubicBezTo>
                      <a:cubicBezTo>
                        <a:pt x="465723" y="9352"/>
                        <a:pt x="455101" y="0"/>
                        <a:pt x="442278" y="0"/>
                      </a:cubicBezTo>
                      <a:cubicBezTo>
                        <a:pt x="429454" y="0"/>
                        <a:pt x="418832" y="9352"/>
                        <a:pt x="416850" y="21564"/>
                      </a:cubicBezTo>
                      <a:cubicBezTo>
                        <a:pt x="416685" y="22664"/>
                        <a:pt x="415695" y="23489"/>
                        <a:pt x="414539" y="23489"/>
                      </a:cubicBezTo>
                      <a:lnTo>
                        <a:pt x="261811" y="23489"/>
                      </a:lnTo>
                      <a:cubicBezTo>
                        <a:pt x="260655" y="23489"/>
                        <a:pt x="259720" y="22664"/>
                        <a:pt x="259500" y="21564"/>
                      </a:cubicBezTo>
                      <a:cubicBezTo>
                        <a:pt x="257463" y="9352"/>
                        <a:pt x="246841" y="0"/>
                        <a:pt x="234017" y="0"/>
                      </a:cubicBezTo>
                      <a:cubicBezTo>
                        <a:pt x="221194" y="0"/>
                        <a:pt x="210572" y="9352"/>
                        <a:pt x="208590" y="21564"/>
                      </a:cubicBezTo>
                      <a:cubicBezTo>
                        <a:pt x="208425" y="22664"/>
                        <a:pt x="207435" y="23489"/>
                        <a:pt x="206279" y="23489"/>
                      </a:cubicBezTo>
                      <a:lnTo>
                        <a:pt x="53551" y="23489"/>
                      </a:lnTo>
                      <a:cubicBezTo>
                        <a:pt x="52395" y="23489"/>
                        <a:pt x="51460" y="22664"/>
                        <a:pt x="51239" y="21564"/>
                      </a:cubicBezTo>
                      <a:cubicBezTo>
                        <a:pt x="49203" y="9352"/>
                        <a:pt x="38581" y="0"/>
                        <a:pt x="25812" y="0"/>
                      </a:cubicBezTo>
                      <a:cubicBezTo>
                        <a:pt x="11558" y="0"/>
                        <a:pt x="0" y="11552"/>
                        <a:pt x="0" y="25800"/>
                      </a:cubicBezTo>
                      <a:cubicBezTo>
                        <a:pt x="0" y="38617"/>
                        <a:pt x="9356" y="49234"/>
                        <a:pt x="21575" y="51215"/>
                      </a:cubicBezTo>
                      <a:cubicBezTo>
                        <a:pt x="22675" y="51380"/>
                        <a:pt x="23501" y="52370"/>
                        <a:pt x="23501" y="53525"/>
                      </a:cubicBezTo>
                      <a:lnTo>
                        <a:pt x="23501" y="206178"/>
                      </a:lnTo>
                      <a:cubicBezTo>
                        <a:pt x="23501" y="207333"/>
                        <a:pt x="22675" y="208269"/>
                        <a:pt x="21575" y="208489"/>
                      </a:cubicBezTo>
                      <a:cubicBezTo>
                        <a:pt x="9356" y="210524"/>
                        <a:pt x="0" y="221141"/>
                        <a:pt x="0" y="233903"/>
                      </a:cubicBezTo>
                      <a:cubicBezTo>
                        <a:pt x="0" y="246666"/>
                        <a:pt x="9356" y="257338"/>
                        <a:pt x="21575" y="259318"/>
                      </a:cubicBezTo>
                      <a:cubicBezTo>
                        <a:pt x="22675" y="259483"/>
                        <a:pt x="23501" y="260473"/>
                        <a:pt x="23501" y="261628"/>
                      </a:cubicBezTo>
                      <a:lnTo>
                        <a:pt x="23501" y="414282"/>
                      </a:lnTo>
                      <a:cubicBezTo>
                        <a:pt x="23501" y="415437"/>
                        <a:pt x="22675" y="416372"/>
                        <a:pt x="21575" y="416592"/>
                      </a:cubicBezTo>
                      <a:cubicBezTo>
                        <a:pt x="9356" y="418627"/>
                        <a:pt x="0" y="429244"/>
                        <a:pt x="0" y="442007"/>
                      </a:cubicBezTo>
                      <a:cubicBezTo>
                        <a:pt x="0" y="454769"/>
                        <a:pt x="9356" y="465441"/>
                        <a:pt x="21575" y="467421"/>
                      </a:cubicBezTo>
                      <a:cubicBezTo>
                        <a:pt x="22675" y="467587"/>
                        <a:pt x="23501" y="468577"/>
                        <a:pt x="23501" y="469732"/>
                      </a:cubicBezTo>
                      <a:lnTo>
                        <a:pt x="23501" y="622385"/>
                      </a:lnTo>
                      <a:cubicBezTo>
                        <a:pt x="23501" y="623540"/>
                        <a:pt x="22675" y="624476"/>
                        <a:pt x="21575" y="624696"/>
                      </a:cubicBezTo>
                      <a:cubicBezTo>
                        <a:pt x="9356" y="626731"/>
                        <a:pt x="0" y="637348"/>
                        <a:pt x="0" y="650110"/>
                      </a:cubicBezTo>
                      <a:cubicBezTo>
                        <a:pt x="0" y="662873"/>
                        <a:pt x="9356" y="673545"/>
                        <a:pt x="21575" y="675580"/>
                      </a:cubicBezTo>
                      <a:cubicBezTo>
                        <a:pt x="22675" y="675745"/>
                        <a:pt x="23501" y="676735"/>
                        <a:pt x="23501" y="677890"/>
                      </a:cubicBezTo>
                      <a:lnTo>
                        <a:pt x="23501" y="830544"/>
                      </a:lnTo>
                      <a:cubicBezTo>
                        <a:pt x="23501" y="831699"/>
                        <a:pt x="22675" y="832634"/>
                        <a:pt x="21575" y="832854"/>
                      </a:cubicBezTo>
                      <a:cubicBezTo>
                        <a:pt x="9356" y="834889"/>
                        <a:pt x="0" y="845506"/>
                        <a:pt x="0" y="858269"/>
                      </a:cubicBezTo>
                      <a:cubicBezTo>
                        <a:pt x="0" y="871031"/>
                        <a:pt x="9356" y="881703"/>
                        <a:pt x="21575" y="883739"/>
                      </a:cubicBezTo>
                      <a:cubicBezTo>
                        <a:pt x="22675" y="883904"/>
                        <a:pt x="23501" y="884894"/>
                        <a:pt x="23501" y="886049"/>
                      </a:cubicBezTo>
                      <a:lnTo>
                        <a:pt x="23501" y="1038702"/>
                      </a:lnTo>
                      <a:cubicBezTo>
                        <a:pt x="23501" y="1039857"/>
                        <a:pt x="22675" y="1040793"/>
                        <a:pt x="21575" y="1041013"/>
                      </a:cubicBezTo>
                      <a:cubicBezTo>
                        <a:pt x="9356" y="1043048"/>
                        <a:pt x="0" y="1053665"/>
                        <a:pt x="0" y="1066427"/>
                      </a:cubicBezTo>
                      <a:cubicBezTo>
                        <a:pt x="0" y="1079190"/>
                        <a:pt x="9356" y="1089862"/>
                        <a:pt x="21575" y="1091897"/>
                      </a:cubicBezTo>
                      <a:cubicBezTo>
                        <a:pt x="22675" y="1092062"/>
                        <a:pt x="23501" y="1093052"/>
                        <a:pt x="23501" y="1094207"/>
                      </a:cubicBezTo>
                      <a:lnTo>
                        <a:pt x="23501" y="1246861"/>
                      </a:lnTo>
                      <a:cubicBezTo>
                        <a:pt x="23501" y="1248016"/>
                        <a:pt x="22675" y="1248951"/>
                        <a:pt x="21575" y="1249171"/>
                      </a:cubicBezTo>
                      <a:cubicBezTo>
                        <a:pt x="9356" y="1251206"/>
                        <a:pt x="0" y="1261823"/>
                        <a:pt x="0" y="1274641"/>
                      </a:cubicBezTo>
                      <a:cubicBezTo>
                        <a:pt x="0" y="1288888"/>
                        <a:pt x="11558" y="1300441"/>
                        <a:pt x="25812" y="1300441"/>
                      </a:cubicBezTo>
                      <a:cubicBezTo>
                        <a:pt x="38636" y="1300441"/>
                        <a:pt x="49258" y="1291089"/>
                        <a:pt x="51239" y="1278877"/>
                      </a:cubicBezTo>
                      <a:cubicBezTo>
                        <a:pt x="51405" y="1277777"/>
                        <a:pt x="52395" y="1276951"/>
                        <a:pt x="53551" y="1276951"/>
                      </a:cubicBezTo>
                      <a:lnTo>
                        <a:pt x="206279" y="1276951"/>
                      </a:lnTo>
                      <a:cubicBezTo>
                        <a:pt x="207435" y="1276951"/>
                        <a:pt x="208370" y="1277777"/>
                        <a:pt x="208590" y="1278877"/>
                      </a:cubicBezTo>
                      <a:cubicBezTo>
                        <a:pt x="210627" y="1291089"/>
                        <a:pt x="221249" y="1300441"/>
                        <a:pt x="234017" y="1300441"/>
                      </a:cubicBezTo>
                      <a:cubicBezTo>
                        <a:pt x="246786" y="1300441"/>
                        <a:pt x="257463" y="1291089"/>
                        <a:pt x="259500" y="1278877"/>
                      </a:cubicBezTo>
                      <a:cubicBezTo>
                        <a:pt x="259665" y="1277777"/>
                        <a:pt x="260655" y="1276951"/>
                        <a:pt x="261811" y="1276951"/>
                      </a:cubicBezTo>
                      <a:lnTo>
                        <a:pt x="414539" y="1276951"/>
                      </a:lnTo>
                      <a:cubicBezTo>
                        <a:pt x="415695" y="1276951"/>
                        <a:pt x="416630" y="1277777"/>
                        <a:pt x="416850" y="1278877"/>
                      </a:cubicBezTo>
                      <a:cubicBezTo>
                        <a:pt x="418887" y="1291089"/>
                        <a:pt x="429509" y="1300441"/>
                        <a:pt x="442278" y="1300441"/>
                      </a:cubicBezTo>
                      <a:cubicBezTo>
                        <a:pt x="455046" y="1300441"/>
                        <a:pt x="465723" y="1291089"/>
                        <a:pt x="467760" y="1278877"/>
                      </a:cubicBezTo>
                      <a:cubicBezTo>
                        <a:pt x="467925" y="1277777"/>
                        <a:pt x="468916" y="1276951"/>
                        <a:pt x="470071" y="1276951"/>
                      </a:cubicBezTo>
                      <a:lnTo>
                        <a:pt x="622799" y="1276951"/>
                      </a:lnTo>
                      <a:cubicBezTo>
                        <a:pt x="623955" y="1276951"/>
                        <a:pt x="624891" y="1277777"/>
                        <a:pt x="625111" y="1278877"/>
                      </a:cubicBezTo>
                      <a:cubicBezTo>
                        <a:pt x="627147" y="1291089"/>
                        <a:pt x="637769" y="1300441"/>
                        <a:pt x="650538" y="1300441"/>
                      </a:cubicBezTo>
                      <a:cubicBezTo>
                        <a:pt x="663306" y="1300441"/>
                        <a:pt x="673983" y="1291089"/>
                        <a:pt x="676020" y="1278877"/>
                      </a:cubicBezTo>
                      <a:cubicBezTo>
                        <a:pt x="676185" y="1277777"/>
                        <a:pt x="677176" y="1276951"/>
                        <a:pt x="678331" y="1276951"/>
                      </a:cubicBezTo>
                      <a:lnTo>
                        <a:pt x="831059" y="1276951"/>
                      </a:lnTo>
                      <a:cubicBezTo>
                        <a:pt x="832215" y="1276951"/>
                        <a:pt x="833150" y="1277777"/>
                        <a:pt x="833371" y="1278877"/>
                      </a:cubicBezTo>
                      <a:cubicBezTo>
                        <a:pt x="835407" y="1291089"/>
                        <a:pt x="846029" y="1300441"/>
                        <a:pt x="858798" y="1300441"/>
                      </a:cubicBezTo>
                      <a:cubicBezTo>
                        <a:pt x="871567" y="1300441"/>
                        <a:pt x="882244" y="1291089"/>
                        <a:pt x="884280" y="1278877"/>
                      </a:cubicBezTo>
                      <a:cubicBezTo>
                        <a:pt x="884445" y="1277777"/>
                        <a:pt x="885436" y="1276951"/>
                        <a:pt x="886592" y="1276951"/>
                      </a:cubicBezTo>
                      <a:lnTo>
                        <a:pt x="1039319" y="1276951"/>
                      </a:lnTo>
                      <a:cubicBezTo>
                        <a:pt x="1040475" y="1276951"/>
                        <a:pt x="1041411" y="1277777"/>
                        <a:pt x="1041631" y="1278877"/>
                      </a:cubicBezTo>
                      <a:cubicBezTo>
                        <a:pt x="1043667" y="1291089"/>
                        <a:pt x="1054290" y="1300441"/>
                        <a:pt x="1067113" y="1300441"/>
                      </a:cubicBezTo>
                      <a:cubicBezTo>
                        <a:pt x="1079937" y="1300441"/>
                        <a:pt x="1090559" y="1291089"/>
                        <a:pt x="1092540" y="1278877"/>
                      </a:cubicBezTo>
                      <a:cubicBezTo>
                        <a:pt x="1092705" y="1277777"/>
                        <a:pt x="1093696" y="1276951"/>
                        <a:pt x="1094852" y="1276951"/>
                      </a:cubicBezTo>
                      <a:lnTo>
                        <a:pt x="1247580" y="1276951"/>
                      </a:lnTo>
                      <a:cubicBezTo>
                        <a:pt x="1248735" y="1276951"/>
                        <a:pt x="1249671" y="1277777"/>
                        <a:pt x="1249891" y="1278877"/>
                      </a:cubicBezTo>
                      <a:cubicBezTo>
                        <a:pt x="1251927" y="1291089"/>
                        <a:pt x="1262550" y="1300441"/>
                        <a:pt x="1275373" y="1300441"/>
                      </a:cubicBezTo>
                      <a:cubicBezTo>
                        <a:pt x="1289628" y="1300441"/>
                        <a:pt x="1301186" y="1288888"/>
                        <a:pt x="1301186" y="1274641"/>
                      </a:cubicBezTo>
                      <a:cubicBezTo>
                        <a:pt x="1301186" y="1261823"/>
                        <a:pt x="1291829" y="1251206"/>
                        <a:pt x="1279611" y="1249171"/>
                      </a:cubicBezTo>
                      <a:cubicBezTo>
                        <a:pt x="1278510" y="1249006"/>
                        <a:pt x="1277685" y="1248016"/>
                        <a:pt x="1277685" y="1246861"/>
                      </a:cubicBezTo>
                      <a:lnTo>
                        <a:pt x="1277685" y="1094207"/>
                      </a:lnTo>
                      <a:cubicBezTo>
                        <a:pt x="1277685" y="1093052"/>
                        <a:pt x="1278510" y="1092117"/>
                        <a:pt x="1279611" y="1091897"/>
                      </a:cubicBezTo>
                      <a:cubicBezTo>
                        <a:pt x="1291829" y="1089862"/>
                        <a:pt x="1301186" y="1079245"/>
                        <a:pt x="1301186" y="1066427"/>
                      </a:cubicBezTo>
                      <a:cubicBezTo>
                        <a:pt x="1301186" y="1053610"/>
                        <a:pt x="1291829" y="1042993"/>
                        <a:pt x="1279611" y="1041013"/>
                      </a:cubicBezTo>
                      <a:cubicBezTo>
                        <a:pt x="1278510" y="1040848"/>
                        <a:pt x="1277685" y="1039857"/>
                        <a:pt x="1277685" y="1038702"/>
                      </a:cubicBezTo>
                      <a:lnTo>
                        <a:pt x="1277685" y="886049"/>
                      </a:lnTo>
                      <a:cubicBezTo>
                        <a:pt x="1277685" y="884894"/>
                        <a:pt x="1278510" y="883959"/>
                        <a:pt x="1279611" y="883739"/>
                      </a:cubicBezTo>
                      <a:cubicBezTo>
                        <a:pt x="1291829" y="881703"/>
                        <a:pt x="1301186" y="871086"/>
                        <a:pt x="1301186" y="858269"/>
                      </a:cubicBezTo>
                      <a:cubicBezTo>
                        <a:pt x="1301186" y="845451"/>
                        <a:pt x="1291829" y="834834"/>
                        <a:pt x="1279611" y="832854"/>
                      </a:cubicBezTo>
                      <a:cubicBezTo>
                        <a:pt x="1278510" y="832689"/>
                        <a:pt x="1277685" y="831699"/>
                        <a:pt x="1277685" y="830544"/>
                      </a:cubicBezTo>
                      <a:lnTo>
                        <a:pt x="1277685" y="677890"/>
                      </a:lnTo>
                      <a:cubicBezTo>
                        <a:pt x="1277685" y="676735"/>
                        <a:pt x="1278510" y="675800"/>
                        <a:pt x="1279611" y="675580"/>
                      </a:cubicBezTo>
                      <a:cubicBezTo>
                        <a:pt x="1291829" y="673545"/>
                        <a:pt x="1301186" y="662928"/>
                        <a:pt x="1301186" y="650110"/>
                      </a:cubicBezTo>
                      <a:cubicBezTo>
                        <a:pt x="1301186" y="637293"/>
                        <a:pt x="1291829" y="626676"/>
                        <a:pt x="1279611" y="624696"/>
                      </a:cubicBezTo>
                      <a:cubicBezTo>
                        <a:pt x="1278510" y="624531"/>
                        <a:pt x="1277685" y="623540"/>
                        <a:pt x="1277685" y="622385"/>
                      </a:cubicBezTo>
                      <a:lnTo>
                        <a:pt x="1277685" y="469732"/>
                      </a:lnTo>
                      <a:cubicBezTo>
                        <a:pt x="1277685" y="468577"/>
                        <a:pt x="1278510" y="467641"/>
                        <a:pt x="1279611" y="467421"/>
                      </a:cubicBezTo>
                      <a:cubicBezTo>
                        <a:pt x="1291829" y="465386"/>
                        <a:pt x="1301186" y="454769"/>
                        <a:pt x="1301186" y="442007"/>
                      </a:cubicBezTo>
                      <a:cubicBezTo>
                        <a:pt x="1301186" y="429244"/>
                        <a:pt x="1291829" y="418572"/>
                        <a:pt x="1279611" y="416592"/>
                      </a:cubicBezTo>
                      <a:cubicBezTo>
                        <a:pt x="1278510" y="416427"/>
                        <a:pt x="1277685" y="415437"/>
                        <a:pt x="1277685" y="414282"/>
                      </a:cubicBezTo>
                      <a:lnTo>
                        <a:pt x="1277685" y="261628"/>
                      </a:lnTo>
                      <a:cubicBezTo>
                        <a:pt x="1277685" y="260473"/>
                        <a:pt x="1278510" y="259538"/>
                        <a:pt x="1279611" y="259318"/>
                      </a:cubicBezTo>
                      <a:cubicBezTo>
                        <a:pt x="1291829" y="257283"/>
                        <a:pt x="1301186" y="246666"/>
                        <a:pt x="1301186" y="233903"/>
                      </a:cubicBezTo>
                      <a:lnTo>
                        <a:pt x="1301186" y="233903"/>
                      </a:lnTo>
                      <a:close/>
                      <a:moveTo>
                        <a:pt x="1273062" y="1246751"/>
                      </a:moveTo>
                      <a:cubicBezTo>
                        <a:pt x="1273062" y="1247906"/>
                        <a:pt x="1272236" y="1248841"/>
                        <a:pt x="1271135" y="1249061"/>
                      </a:cubicBezTo>
                      <a:cubicBezTo>
                        <a:pt x="1260293" y="1250821"/>
                        <a:pt x="1251652" y="1259458"/>
                        <a:pt x="1249891" y="1270295"/>
                      </a:cubicBezTo>
                      <a:cubicBezTo>
                        <a:pt x="1249726" y="1271395"/>
                        <a:pt x="1248735" y="1272220"/>
                        <a:pt x="1247580" y="1272220"/>
                      </a:cubicBezTo>
                      <a:lnTo>
                        <a:pt x="1094852" y="1272220"/>
                      </a:lnTo>
                      <a:cubicBezTo>
                        <a:pt x="1093696" y="1272220"/>
                        <a:pt x="1092760" y="1271395"/>
                        <a:pt x="1092540" y="1270295"/>
                      </a:cubicBezTo>
                      <a:cubicBezTo>
                        <a:pt x="1090779" y="1259458"/>
                        <a:pt x="1082193" y="1250876"/>
                        <a:pt x="1071296" y="1249061"/>
                      </a:cubicBezTo>
                      <a:cubicBezTo>
                        <a:pt x="1070195" y="1248896"/>
                        <a:pt x="1069370" y="1247906"/>
                        <a:pt x="1069370" y="1246751"/>
                      </a:cubicBezTo>
                      <a:lnTo>
                        <a:pt x="1069370" y="1094097"/>
                      </a:lnTo>
                      <a:cubicBezTo>
                        <a:pt x="1069370" y="1092942"/>
                        <a:pt x="1070195" y="1092007"/>
                        <a:pt x="1071296" y="1091787"/>
                      </a:cubicBezTo>
                      <a:cubicBezTo>
                        <a:pt x="1082138" y="1090027"/>
                        <a:pt x="1090724" y="1081445"/>
                        <a:pt x="1092540" y="1070553"/>
                      </a:cubicBezTo>
                      <a:cubicBezTo>
                        <a:pt x="1092705" y="1069453"/>
                        <a:pt x="1093696" y="1068628"/>
                        <a:pt x="1094852" y="1068628"/>
                      </a:cubicBezTo>
                      <a:lnTo>
                        <a:pt x="1247580" y="1068628"/>
                      </a:lnTo>
                      <a:cubicBezTo>
                        <a:pt x="1248735" y="1068628"/>
                        <a:pt x="1249671" y="1069453"/>
                        <a:pt x="1249891" y="1070553"/>
                      </a:cubicBezTo>
                      <a:cubicBezTo>
                        <a:pt x="1251652" y="1081390"/>
                        <a:pt x="1260293" y="1089972"/>
                        <a:pt x="1271135" y="1091787"/>
                      </a:cubicBezTo>
                      <a:cubicBezTo>
                        <a:pt x="1272236" y="1091952"/>
                        <a:pt x="1273062" y="1092942"/>
                        <a:pt x="1273062" y="1094097"/>
                      </a:cubicBezTo>
                      <a:lnTo>
                        <a:pt x="1273062" y="1246751"/>
                      </a:lnTo>
                      <a:close/>
                      <a:moveTo>
                        <a:pt x="30325" y="1249061"/>
                      </a:moveTo>
                      <a:cubicBezTo>
                        <a:pt x="29225" y="1248896"/>
                        <a:pt x="28399" y="1247906"/>
                        <a:pt x="28399" y="1246751"/>
                      </a:cubicBezTo>
                      <a:lnTo>
                        <a:pt x="28399" y="1094097"/>
                      </a:lnTo>
                      <a:cubicBezTo>
                        <a:pt x="28399" y="1092942"/>
                        <a:pt x="29225" y="1092007"/>
                        <a:pt x="30325" y="1091787"/>
                      </a:cubicBezTo>
                      <a:cubicBezTo>
                        <a:pt x="41168" y="1090027"/>
                        <a:pt x="49754" y="1081445"/>
                        <a:pt x="51570" y="1070553"/>
                      </a:cubicBezTo>
                      <a:cubicBezTo>
                        <a:pt x="51735" y="1069453"/>
                        <a:pt x="52725" y="1068628"/>
                        <a:pt x="53881" y="1068628"/>
                      </a:cubicBezTo>
                      <a:lnTo>
                        <a:pt x="206609" y="1068628"/>
                      </a:lnTo>
                      <a:cubicBezTo>
                        <a:pt x="207765" y="1068628"/>
                        <a:pt x="208701" y="1069453"/>
                        <a:pt x="208921" y="1070553"/>
                      </a:cubicBezTo>
                      <a:cubicBezTo>
                        <a:pt x="210682" y="1081390"/>
                        <a:pt x="219268" y="1089972"/>
                        <a:pt x="230165" y="1091787"/>
                      </a:cubicBezTo>
                      <a:cubicBezTo>
                        <a:pt x="231266" y="1091952"/>
                        <a:pt x="232091" y="1092942"/>
                        <a:pt x="232091" y="1094097"/>
                      </a:cubicBezTo>
                      <a:lnTo>
                        <a:pt x="232091" y="1246751"/>
                      </a:lnTo>
                      <a:cubicBezTo>
                        <a:pt x="232091" y="1247906"/>
                        <a:pt x="231266" y="1248841"/>
                        <a:pt x="230165" y="1249061"/>
                      </a:cubicBezTo>
                      <a:cubicBezTo>
                        <a:pt x="219323" y="1250821"/>
                        <a:pt x="210737" y="1259458"/>
                        <a:pt x="208921" y="1270295"/>
                      </a:cubicBezTo>
                      <a:cubicBezTo>
                        <a:pt x="208755" y="1271395"/>
                        <a:pt x="207765" y="1272220"/>
                        <a:pt x="206609" y="1272220"/>
                      </a:cubicBezTo>
                      <a:lnTo>
                        <a:pt x="53881" y="1272220"/>
                      </a:lnTo>
                      <a:cubicBezTo>
                        <a:pt x="52725" y="1272220"/>
                        <a:pt x="51790" y="1271395"/>
                        <a:pt x="51570" y="1270295"/>
                      </a:cubicBezTo>
                      <a:cubicBezTo>
                        <a:pt x="49808" y="1259458"/>
                        <a:pt x="41223" y="1250821"/>
                        <a:pt x="30325" y="1249061"/>
                      </a:cubicBezTo>
                      <a:lnTo>
                        <a:pt x="30325" y="1249061"/>
                      </a:lnTo>
                      <a:close/>
                      <a:moveTo>
                        <a:pt x="28399" y="53580"/>
                      </a:moveTo>
                      <a:cubicBezTo>
                        <a:pt x="28399" y="52425"/>
                        <a:pt x="29225" y="51490"/>
                        <a:pt x="30325" y="51269"/>
                      </a:cubicBezTo>
                      <a:cubicBezTo>
                        <a:pt x="41168" y="49509"/>
                        <a:pt x="49754" y="40928"/>
                        <a:pt x="51570" y="30036"/>
                      </a:cubicBezTo>
                      <a:cubicBezTo>
                        <a:pt x="51735" y="28935"/>
                        <a:pt x="52725" y="28110"/>
                        <a:pt x="53881" y="28110"/>
                      </a:cubicBezTo>
                      <a:lnTo>
                        <a:pt x="206609" y="28110"/>
                      </a:lnTo>
                      <a:cubicBezTo>
                        <a:pt x="207765" y="28110"/>
                        <a:pt x="208701" y="28935"/>
                        <a:pt x="208921" y="30036"/>
                      </a:cubicBezTo>
                      <a:cubicBezTo>
                        <a:pt x="210682" y="40873"/>
                        <a:pt x="219268" y="49454"/>
                        <a:pt x="230165" y="51269"/>
                      </a:cubicBezTo>
                      <a:cubicBezTo>
                        <a:pt x="231266" y="51435"/>
                        <a:pt x="232091" y="52425"/>
                        <a:pt x="232091" y="53580"/>
                      </a:cubicBezTo>
                      <a:lnTo>
                        <a:pt x="232091" y="206233"/>
                      </a:lnTo>
                      <a:cubicBezTo>
                        <a:pt x="232091" y="207388"/>
                        <a:pt x="231266" y="208324"/>
                        <a:pt x="230165" y="208544"/>
                      </a:cubicBezTo>
                      <a:cubicBezTo>
                        <a:pt x="219323" y="210304"/>
                        <a:pt x="210737" y="218886"/>
                        <a:pt x="208921" y="229778"/>
                      </a:cubicBezTo>
                      <a:cubicBezTo>
                        <a:pt x="208755" y="230878"/>
                        <a:pt x="207765" y="231703"/>
                        <a:pt x="206609" y="231703"/>
                      </a:cubicBezTo>
                      <a:lnTo>
                        <a:pt x="53881" y="231703"/>
                      </a:lnTo>
                      <a:cubicBezTo>
                        <a:pt x="52725" y="231703"/>
                        <a:pt x="51790" y="230878"/>
                        <a:pt x="51570" y="229778"/>
                      </a:cubicBezTo>
                      <a:cubicBezTo>
                        <a:pt x="49808" y="218941"/>
                        <a:pt x="41223" y="210359"/>
                        <a:pt x="30325" y="208544"/>
                      </a:cubicBezTo>
                      <a:cubicBezTo>
                        <a:pt x="29225" y="208379"/>
                        <a:pt x="28399" y="207388"/>
                        <a:pt x="28399" y="206233"/>
                      </a:cubicBezTo>
                      <a:lnTo>
                        <a:pt x="28399" y="53580"/>
                      </a:lnTo>
                      <a:lnTo>
                        <a:pt x="28399" y="53580"/>
                      </a:lnTo>
                      <a:close/>
                      <a:moveTo>
                        <a:pt x="1052748" y="47254"/>
                      </a:moveTo>
                      <a:cubicBezTo>
                        <a:pt x="1055775" y="49289"/>
                        <a:pt x="1059243" y="50719"/>
                        <a:pt x="1062930" y="51325"/>
                      </a:cubicBezTo>
                      <a:cubicBezTo>
                        <a:pt x="1064031" y="51490"/>
                        <a:pt x="1064857" y="52480"/>
                        <a:pt x="1064857" y="53635"/>
                      </a:cubicBezTo>
                      <a:lnTo>
                        <a:pt x="1064857" y="206288"/>
                      </a:lnTo>
                      <a:cubicBezTo>
                        <a:pt x="1064857" y="207443"/>
                        <a:pt x="1064031" y="208379"/>
                        <a:pt x="1062930" y="208599"/>
                      </a:cubicBezTo>
                      <a:cubicBezTo>
                        <a:pt x="1052198" y="210359"/>
                        <a:pt x="1043667" y="218776"/>
                        <a:pt x="1041741" y="229447"/>
                      </a:cubicBezTo>
                      <a:lnTo>
                        <a:pt x="1041741" y="229447"/>
                      </a:lnTo>
                      <a:lnTo>
                        <a:pt x="1041741" y="229613"/>
                      </a:lnTo>
                      <a:cubicBezTo>
                        <a:pt x="1041521" y="230713"/>
                        <a:pt x="1040585" y="231483"/>
                        <a:pt x="1039485" y="231483"/>
                      </a:cubicBezTo>
                      <a:lnTo>
                        <a:pt x="947518" y="231483"/>
                      </a:lnTo>
                      <a:cubicBezTo>
                        <a:pt x="946472" y="231483"/>
                        <a:pt x="945536" y="230768"/>
                        <a:pt x="945261" y="229723"/>
                      </a:cubicBezTo>
                      <a:cubicBezTo>
                        <a:pt x="943445" y="222186"/>
                        <a:pt x="936620" y="216575"/>
                        <a:pt x="928530" y="216575"/>
                      </a:cubicBezTo>
                      <a:cubicBezTo>
                        <a:pt x="920439" y="216575"/>
                        <a:pt x="913670" y="222186"/>
                        <a:pt x="911799" y="229723"/>
                      </a:cubicBezTo>
                      <a:cubicBezTo>
                        <a:pt x="911523" y="230768"/>
                        <a:pt x="910643" y="231483"/>
                        <a:pt x="909542" y="231483"/>
                      </a:cubicBezTo>
                      <a:lnTo>
                        <a:pt x="886647" y="231483"/>
                      </a:lnTo>
                      <a:cubicBezTo>
                        <a:pt x="885491" y="231483"/>
                        <a:pt x="884555" y="230658"/>
                        <a:pt x="884390" y="229557"/>
                      </a:cubicBezTo>
                      <a:cubicBezTo>
                        <a:pt x="882519" y="218830"/>
                        <a:pt x="873988" y="210359"/>
                        <a:pt x="863201" y="208599"/>
                      </a:cubicBezTo>
                      <a:cubicBezTo>
                        <a:pt x="862100" y="208434"/>
                        <a:pt x="861275" y="207443"/>
                        <a:pt x="861275" y="206288"/>
                      </a:cubicBezTo>
                      <a:lnTo>
                        <a:pt x="861275" y="86366"/>
                      </a:lnTo>
                      <a:cubicBezTo>
                        <a:pt x="861275" y="85761"/>
                        <a:pt x="861550" y="85156"/>
                        <a:pt x="861990" y="84716"/>
                      </a:cubicBezTo>
                      <a:cubicBezTo>
                        <a:pt x="865953" y="80865"/>
                        <a:pt x="868540" y="75639"/>
                        <a:pt x="869145" y="69863"/>
                      </a:cubicBezTo>
                      <a:lnTo>
                        <a:pt x="869145" y="69753"/>
                      </a:lnTo>
                      <a:cubicBezTo>
                        <a:pt x="869145" y="69038"/>
                        <a:pt x="869255" y="68268"/>
                        <a:pt x="869255" y="67498"/>
                      </a:cubicBezTo>
                      <a:cubicBezTo>
                        <a:pt x="869255" y="66727"/>
                        <a:pt x="869255" y="65957"/>
                        <a:pt x="869145" y="65242"/>
                      </a:cubicBezTo>
                      <a:lnTo>
                        <a:pt x="869145" y="65132"/>
                      </a:lnTo>
                      <a:cubicBezTo>
                        <a:pt x="868760" y="61061"/>
                        <a:pt x="867384" y="57321"/>
                        <a:pt x="865237" y="54130"/>
                      </a:cubicBezTo>
                      <a:cubicBezTo>
                        <a:pt x="864797" y="53525"/>
                        <a:pt x="864742" y="52755"/>
                        <a:pt x="864962" y="52095"/>
                      </a:cubicBezTo>
                      <a:cubicBezTo>
                        <a:pt x="865182" y="51435"/>
                        <a:pt x="865788" y="50884"/>
                        <a:pt x="866448" y="50664"/>
                      </a:cubicBezTo>
                      <a:cubicBezTo>
                        <a:pt x="875749" y="47859"/>
                        <a:pt x="882849" y="39937"/>
                        <a:pt x="884445" y="30201"/>
                      </a:cubicBezTo>
                      <a:cubicBezTo>
                        <a:pt x="884610" y="29100"/>
                        <a:pt x="885601" y="28275"/>
                        <a:pt x="886757" y="28275"/>
                      </a:cubicBezTo>
                      <a:lnTo>
                        <a:pt x="1039485" y="28275"/>
                      </a:lnTo>
                      <a:cubicBezTo>
                        <a:pt x="1040640" y="28275"/>
                        <a:pt x="1041576" y="29100"/>
                        <a:pt x="1041796" y="30201"/>
                      </a:cubicBezTo>
                      <a:cubicBezTo>
                        <a:pt x="1042952" y="37352"/>
                        <a:pt x="1047079" y="43458"/>
                        <a:pt x="1052803" y="47364"/>
                      </a:cubicBezTo>
                      <a:lnTo>
                        <a:pt x="1052803" y="47364"/>
                      </a:lnTo>
                      <a:close/>
                      <a:moveTo>
                        <a:pt x="1064912" y="264049"/>
                      </a:moveTo>
                      <a:lnTo>
                        <a:pt x="1064912" y="353660"/>
                      </a:lnTo>
                      <a:cubicBezTo>
                        <a:pt x="1064912" y="354706"/>
                        <a:pt x="1064196" y="355641"/>
                        <a:pt x="1063150" y="355916"/>
                      </a:cubicBezTo>
                      <a:cubicBezTo>
                        <a:pt x="1056436" y="357621"/>
                        <a:pt x="1051317" y="363287"/>
                        <a:pt x="1050437" y="370219"/>
                      </a:cubicBezTo>
                      <a:lnTo>
                        <a:pt x="1050437" y="370329"/>
                      </a:lnTo>
                      <a:cubicBezTo>
                        <a:pt x="1050272" y="371044"/>
                        <a:pt x="1050272" y="371814"/>
                        <a:pt x="1050272" y="372584"/>
                      </a:cubicBezTo>
                      <a:cubicBezTo>
                        <a:pt x="1050272" y="373354"/>
                        <a:pt x="1050272" y="374124"/>
                        <a:pt x="1050437" y="374839"/>
                      </a:cubicBezTo>
                      <a:lnTo>
                        <a:pt x="1050437" y="374949"/>
                      </a:lnTo>
                      <a:cubicBezTo>
                        <a:pt x="1051372" y="381881"/>
                        <a:pt x="1056491" y="387547"/>
                        <a:pt x="1063206" y="389252"/>
                      </a:cubicBezTo>
                      <a:cubicBezTo>
                        <a:pt x="1064196" y="389527"/>
                        <a:pt x="1064966" y="390407"/>
                        <a:pt x="1064966" y="391507"/>
                      </a:cubicBezTo>
                      <a:lnTo>
                        <a:pt x="1064966" y="414392"/>
                      </a:lnTo>
                      <a:cubicBezTo>
                        <a:pt x="1064966" y="415547"/>
                        <a:pt x="1064141" y="416482"/>
                        <a:pt x="1063040" y="416702"/>
                      </a:cubicBezTo>
                      <a:cubicBezTo>
                        <a:pt x="1054675" y="418077"/>
                        <a:pt x="1047630" y="423468"/>
                        <a:pt x="1044052" y="430840"/>
                      </a:cubicBezTo>
                      <a:cubicBezTo>
                        <a:pt x="1043667" y="431665"/>
                        <a:pt x="1042787" y="432105"/>
                        <a:pt x="1041906" y="431995"/>
                      </a:cubicBezTo>
                      <a:lnTo>
                        <a:pt x="1041851" y="431995"/>
                      </a:lnTo>
                      <a:cubicBezTo>
                        <a:pt x="1041136" y="431995"/>
                        <a:pt x="1040365" y="431885"/>
                        <a:pt x="1039594" y="431885"/>
                      </a:cubicBezTo>
                      <a:cubicBezTo>
                        <a:pt x="1038824" y="431885"/>
                        <a:pt x="1038054" y="431885"/>
                        <a:pt x="1037338" y="431995"/>
                      </a:cubicBezTo>
                      <a:lnTo>
                        <a:pt x="1037228" y="431995"/>
                      </a:lnTo>
                      <a:cubicBezTo>
                        <a:pt x="1034036" y="432325"/>
                        <a:pt x="1031009" y="433260"/>
                        <a:pt x="1028257" y="434745"/>
                      </a:cubicBezTo>
                      <a:cubicBezTo>
                        <a:pt x="1026606" y="435626"/>
                        <a:pt x="1025065" y="436726"/>
                        <a:pt x="1023634" y="437936"/>
                      </a:cubicBezTo>
                      <a:cubicBezTo>
                        <a:pt x="1023194" y="438321"/>
                        <a:pt x="1022753" y="438761"/>
                        <a:pt x="1022313" y="439146"/>
                      </a:cubicBezTo>
                      <a:cubicBezTo>
                        <a:pt x="1021873" y="439531"/>
                        <a:pt x="1021267" y="439861"/>
                        <a:pt x="1020662" y="439861"/>
                      </a:cubicBezTo>
                      <a:lnTo>
                        <a:pt x="886812" y="439861"/>
                      </a:lnTo>
                      <a:cubicBezTo>
                        <a:pt x="885656" y="439861"/>
                        <a:pt x="884720" y="439036"/>
                        <a:pt x="884500" y="437936"/>
                      </a:cubicBezTo>
                      <a:cubicBezTo>
                        <a:pt x="882739" y="427099"/>
                        <a:pt x="874153" y="418517"/>
                        <a:pt x="863256" y="416702"/>
                      </a:cubicBezTo>
                      <a:cubicBezTo>
                        <a:pt x="862155" y="416537"/>
                        <a:pt x="861329" y="415547"/>
                        <a:pt x="861329" y="414392"/>
                      </a:cubicBezTo>
                      <a:lnTo>
                        <a:pt x="861329" y="280607"/>
                      </a:lnTo>
                      <a:cubicBezTo>
                        <a:pt x="861329" y="280002"/>
                        <a:pt x="861605" y="279397"/>
                        <a:pt x="862045" y="278957"/>
                      </a:cubicBezTo>
                      <a:cubicBezTo>
                        <a:pt x="862485" y="278517"/>
                        <a:pt x="862871" y="278076"/>
                        <a:pt x="863256" y="277636"/>
                      </a:cubicBezTo>
                      <a:cubicBezTo>
                        <a:pt x="864522" y="276206"/>
                        <a:pt x="865567" y="274666"/>
                        <a:pt x="866448" y="273016"/>
                      </a:cubicBezTo>
                      <a:cubicBezTo>
                        <a:pt x="867879" y="270320"/>
                        <a:pt x="868815" y="267294"/>
                        <a:pt x="869145" y="264104"/>
                      </a:cubicBezTo>
                      <a:lnTo>
                        <a:pt x="869145" y="263994"/>
                      </a:lnTo>
                      <a:cubicBezTo>
                        <a:pt x="869145" y="263279"/>
                        <a:pt x="869255" y="262509"/>
                        <a:pt x="869255" y="261738"/>
                      </a:cubicBezTo>
                      <a:cubicBezTo>
                        <a:pt x="869255" y="260968"/>
                        <a:pt x="869255" y="260253"/>
                        <a:pt x="869145" y="259538"/>
                      </a:cubicBezTo>
                      <a:lnTo>
                        <a:pt x="869145" y="259373"/>
                      </a:lnTo>
                      <a:lnTo>
                        <a:pt x="869145" y="259373"/>
                      </a:lnTo>
                      <a:cubicBezTo>
                        <a:pt x="869035" y="258493"/>
                        <a:pt x="869475" y="257613"/>
                        <a:pt x="870300" y="257283"/>
                      </a:cubicBezTo>
                      <a:cubicBezTo>
                        <a:pt x="877676" y="253707"/>
                        <a:pt x="883124" y="246666"/>
                        <a:pt x="884500" y="238304"/>
                      </a:cubicBezTo>
                      <a:cubicBezTo>
                        <a:pt x="884665" y="237204"/>
                        <a:pt x="885656" y="236379"/>
                        <a:pt x="886812" y="236379"/>
                      </a:cubicBezTo>
                      <a:lnTo>
                        <a:pt x="909707" y="236379"/>
                      </a:lnTo>
                      <a:cubicBezTo>
                        <a:pt x="910753" y="236379"/>
                        <a:pt x="911688" y="237094"/>
                        <a:pt x="911964" y="238139"/>
                      </a:cubicBezTo>
                      <a:cubicBezTo>
                        <a:pt x="913670" y="244850"/>
                        <a:pt x="919339" y="249911"/>
                        <a:pt x="926273" y="250846"/>
                      </a:cubicBezTo>
                      <a:lnTo>
                        <a:pt x="926383" y="250846"/>
                      </a:lnTo>
                      <a:cubicBezTo>
                        <a:pt x="927099" y="251011"/>
                        <a:pt x="927869" y="251011"/>
                        <a:pt x="928640" y="251011"/>
                      </a:cubicBezTo>
                      <a:cubicBezTo>
                        <a:pt x="929411" y="251011"/>
                        <a:pt x="930181" y="251011"/>
                        <a:pt x="930896" y="250846"/>
                      </a:cubicBezTo>
                      <a:lnTo>
                        <a:pt x="931006" y="250846"/>
                      </a:lnTo>
                      <a:cubicBezTo>
                        <a:pt x="937941" y="249911"/>
                        <a:pt x="943610" y="244795"/>
                        <a:pt x="945316" y="238139"/>
                      </a:cubicBezTo>
                      <a:cubicBezTo>
                        <a:pt x="945591" y="237149"/>
                        <a:pt x="946472" y="236379"/>
                        <a:pt x="947573" y="236379"/>
                      </a:cubicBezTo>
                      <a:lnTo>
                        <a:pt x="1040090" y="236379"/>
                      </a:lnTo>
                      <a:cubicBezTo>
                        <a:pt x="1040915" y="236379"/>
                        <a:pt x="1041631" y="236984"/>
                        <a:pt x="1041741" y="237809"/>
                      </a:cubicBezTo>
                      <a:cubicBezTo>
                        <a:pt x="1041025" y="237754"/>
                        <a:pt x="1040310" y="237699"/>
                        <a:pt x="1039594" y="237699"/>
                      </a:cubicBezTo>
                      <a:cubicBezTo>
                        <a:pt x="1038824" y="237699"/>
                        <a:pt x="1038054" y="237699"/>
                        <a:pt x="1037283" y="237809"/>
                      </a:cubicBezTo>
                      <a:lnTo>
                        <a:pt x="1037283" y="237809"/>
                      </a:lnTo>
                      <a:cubicBezTo>
                        <a:pt x="1025835" y="238909"/>
                        <a:pt x="1016699" y="248041"/>
                        <a:pt x="1015598" y="259483"/>
                      </a:cubicBezTo>
                      <a:lnTo>
                        <a:pt x="1015598" y="259593"/>
                      </a:lnTo>
                      <a:cubicBezTo>
                        <a:pt x="1015598" y="260308"/>
                        <a:pt x="1015488" y="261078"/>
                        <a:pt x="1015488" y="261848"/>
                      </a:cubicBezTo>
                      <a:cubicBezTo>
                        <a:pt x="1015488" y="262454"/>
                        <a:pt x="1015488" y="263059"/>
                        <a:pt x="1015543" y="263609"/>
                      </a:cubicBezTo>
                      <a:cubicBezTo>
                        <a:pt x="1015543" y="263774"/>
                        <a:pt x="1015543" y="263994"/>
                        <a:pt x="1015378" y="264159"/>
                      </a:cubicBezTo>
                      <a:cubicBezTo>
                        <a:pt x="1014938" y="264489"/>
                        <a:pt x="1014553" y="264874"/>
                        <a:pt x="1014222" y="265314"/>
                      </a:cubicBezTo>
                      <a:cubicBezTo>
                        <a:pt x="1014222" y="265314"/>
                        <a:pt x="1014167" y="265424"/>
                        <a:pt x="1014112" y="265479"/>
                      </a:cubicBezTo>
                      <a:cubicBezTo>
                        <a:pt x="1013837" y="265754"/>
                        <a:pt x="1013562" y="266084"/>
                        <a:pt x="1013342" y="266414"/>
                      </a:cubicBezTo>
                      <a:cubicBezTo>
                        <a:pt x="1013012" y="266909"/>
                        <a:pt x="1012461" y="267184"/>
                        <a:pt x="1011856" y="267184"/>
                      </a:cubicBezTo>
                      <a:cubicBezTo>
                        <a:pt x="1011085" y="267184"/>
                        <a:pt x="1010315" y="267184"/>
                        <a:pt x="1009544" y="267294"/>
                      </a:cubicBezTo>
                      <a:cubicBezTo>
                        <a:pt x="1004591" y="267790"/>
                        <a:pt x="1000133" y="269880"/>
                        <a:pt x="996666" y="273126"/>
                      </a:cubicBezTo>
                      <a:cubicBezTo>
                        <a:pt x="995180" y="274501"/>
                        <a:pt x="993914" y="276041"/>
                        <a:pt x="992813" y="277746"/>
                      </a:cubicBezTo>
                      <a:cubicBezTo>
                        <a:pt x="991052" y="280552"/>
                        <a:pt x="989896" y="283798"/>
                        <a:pt x="989566" y="287263"/>
                      </a:cubicBezTo>
                      <a:cubicBezTo>
                        <a:pt x="989511" y="288033"/>
                        <a:pt x="989456" y="288803"/>
                        <a:pt x="989456" y="289574"/>
                      </a:cubicBezTo>
                      <a:cubicBezTo>
                        <a:pt x="989456" y="290344"/>
                        <a:pt x="989456" y="291114"/>
                        <a:pt x="989566" y="291884"/>
                      </a:cubicBezTo>
                      <a:cubicBezTo>
                        <a:pt x="989676" y="292654"/>
                        <a:pt x="989731" y="293369"/>
                        <a:pt x="989896" y="294084"/>
                      </a:cubicBezTo>
                      <a:cubicBezTo>
                        <a:pt x="990061" y="294800"/>
                        <a:pt x="989841" y="295570"/>
                        <a:pt x="989291" y="296120"/>
                      </a:cubicBezTo>
                      <a:cubicBezTo>
                        <a:pt x="988740" y="296670"/>
                        <a:pt x="988025" y="296945"/>
                        <a:pt x="987254" y="296835"/>
                      </a:cubicBezTo>
                      <a:cubicBezTo>
                        <a:pt x="986979" y="296835"/>
                        <a:pt x="986649" y="296725"/>
                        <a:pt x="986374" y="296725"/>
                      </a:cubicBezTo>
                      <a:cubicBezTo>
                        <a:pt x="985603" y="296615"/>
                        <a:pt x="984833" y="296560"/>
                        <a:pt x="984062" y="296560"/>
                      </a:cubicBezTo>
                      <a:cubicBezTo>
                        <a:pt x="983292" y="296560"/>
                        <a:pt x="982521" y="296560"/>
                        <a:pt x="981750" y="296725"/>
                      </a:cubicBezTo>
                      <a:cubicBezTo>
                        <a:pt x="972174" y="297770"/>
                        <a:pt x="964579" y="305417"/>
                        <a:pt x="963533" y="314933"/>
                      </a:cubicBezTo>
                      <a:cubicBezTo>
                        <a:pt x="963423" y="315703"/>
                        <a:pt x="963368" y="316474"/>
                        <a:pt x="963368" y="317244"/>
                      </a:cubicBezTo>
                      <a:cubicBezTo>
                        <a:pt x="963368" y="318014"/>
                        <a:pt x="963368" y="318784"/>
                        <a:pt x="963533" y="319554"/>
                      </a:cubicBezTo>
                      <a:cubicBezTo>
                        <a:pt x="963698" y="320984"/>
                        <a:pt x="964029" y="322470"/>
                        <a:pt x="964469" y="323790"/>
                      </a:cubicBezTo>
                      <a:cubicBezTo>
                        <a:pt x="964744" y="324615"/>
                        <a:pt x="964524" y="325495"/>
                        <a:pt x="963919" y="326100"/>
                      </a:cubicBezTo>
                      <a:cubicBezTo>
                        <a:pt x="963313" y="326705"/>
                        <a:pt x="962433" y="326981"/>
                        <a:pt x="961607" y="326705"/>
                      </a:cubicBezTo>
                      <a:cubicBezTo>
                        <a:pt x="960616" y="326430"/>
                        <a:pt x="959626" y="326210"/>
                        <a:pt x="958635" y="326100"/>
                      </a:cubicBezTo>
                      <a:cubicBezTo>
                        <a:pt x="957865" y="325990"/>
                        <a:pt x="957094" y="325935"/>
                        <a:pt x="956323" y="325935"/>
                      </a:cubicBezTo>
                      <a:cubicBezTo>
                        <a:pt x="955553" y="325935"/>
                        <a:pt x="954783" y="325935"/>
                        <a:pt x="954012" y="326100"/>
                      </a:cubicBezTo>
                      <a:cubicBezTo>
                        <a:pt x="945371" y="327146"/>
                        <a:pt x="938547" y="333967"/>
                        <a:pt x="937501" y="342603"/>
                      </a:cubicBezTo>
                      <a:cubicBezTo>
                        <a:pt x="937391" y="343374"/>
                        <a:pt x="937336" y="344144"/>
                        <a:pt x="937336" y="344914"/>
                      </a:cubicBezTo>
                      <a:cubicBezTo>
                        <a:pt x="937336" y="345684"/>
                        <a:pt x="937336" y="346454"/>
                        <a:pt x="937501" y="347224"/>
                      </a:cubicBezTo>
                      <a:cubicBezTo>
                        <a:pt x="938547" y="355861"/>
                        <a:pt x="945371" y="362682"/>
                        <a:pt x="954012" y="363727"/>
                      </a:cubicBezTo>
                      <a:cubicBezTo>
                        <a:pt x="954783" y="363837"/>
                        <a:pt x="955553" y="363892"/>
                        <a:pt x="956323" y="363892"/>
                      </a:cubicBezTo>
                      <a:cubicBezTo>
                        <a:pt x="957094" y="363892"/>
                        <a:pt x="957865" y="363892"/>
                        <a:pt x="958635" y="363727"/>
                      </a:cubicBezTo>
                      <a:cubicBezTo>
                        <a:pt x="967221" y="362682"/>
                        <a:pt x="974101" y="355861"/>
                        <a:pt x="975091" y="347224"/>
                      </a:cubicBezTo>
                      <a:cubicBezTo>
                        <a:pt x="975201" y="346454"/>
                        <a:pt x="975256" y="345684"/>
                        <a:pt x="975256" y="344914"/>
                      </a:cubicBezTo>
                      <a:cubicBezTo>
                        <a:pt x="975256" y="344144"/>
                        <a:pt x="975256" y="343374"/>
                        <a:pt x="975091" y="342603"/>
                      </a:cubicBezTo>
                      <a:cubicBezTo>
                        <a:pt x="974926" y="341613"/>
                        <a:pt x="974761" y="340568"/>
                        <a:pt x="974486" y="339633"/>
                      </a:cubicBezTo>
                      <a:cubicBezTo>
                        <a:pt x="974266" y="338808"/>
                        <a:pt x="974486" y="337928"/>
                        <a:pt x="975091" y="337322"/>
                      </a:cubicBezTo>
                      <a:cubicBezTo>
                        <a:pt x="975697" y="336717"/>
                        <a:pt x="976632" y="336552"/>
                        <a:pt x="977403" y="336772"/>
                      </a:cubicBezTo>
                      <a:cubicBezTo>
                        <a:pt x="978779" y="337212"/>
                        <a:pt x="980210" y="337542"/>
                        <a:pt x="981696" y="337707"/>
                      </a:cubicBezTo>
                      <a:cubicBezTo>
                        <a:pt x="982466" y="337818"/>
                        <a:pt x="983237" y="337873"/>
                        <a:pt x="984007" y="337873"/>
                      </a:cubicBezTo>
                      <a:cubicBezTo>
                        <a:pt x="984778" y="337873"/>
                        <a:pt x="985548" y="337873"/>
                        <a:pt x="986319" y="337707"/>
                      </a:cubicBezTo>
                      <a:cubicBezTo>
                        <a:pt x="995895" y="336662"/>
                        <a:pt x="1003490" y="329016"/>
                        <a:pt x="1004536" y="319499"/>
                      </a:cubicBezTo>
                      <a:cubicBezTo>
                        <a:pt x="1004646" y="318729"/>
                        <a:pt x="1004701" y="317959"/>
                        <a:pt x="1004701" y="317189"/>
                      </a:cubicBezTo>
                      <a:cubicBezTo>
                        <a:pt x="1004701" y="316419"/>
                        <a:pt x="1004701" y="315648"/>
                        <a:pt x="1004536" y="314878"/>
                      </a:cubicBezTo>
                      <a:cubicBezTo>
                        <a:pt x="1004536" y="314603"/>
                        <a:pt x="1004481" y="314273"/>
                        <a:pt x="1004426" y="313998"/>
                      </a:cubicBezTo>
                      <a:cubicBezTo>
                        <a:pt x="1004316" y="313283"/>
                        <a:pt x="1004591" y="312513"/>
                        <a:pt x="1005141" y="311963"/>
                      </a:cubicBezTo>
                      <a:cubicBezTo>
                        <a:pt x="1005692" y="311413"/>
                        <a:pt x="1006462" y="311248"/>
                        <a:pt x="1007178" y="311358"/>
                      </a:cubicBezTo>
                      <a:cubicBezTo>
                        <a:pt x="1007893" y="311468"/>
                        <a:pt x="1008664" y="311633"/>
                        <a:pt x="1009434" y="311688"/>
                      </a:cubicBezTo>
                      <a:cubicBezTo>
                        <a:pt x="1010205" y="311743"/>
                        <a:pt x="1010975" y="311798"/>
                        <a:pt x="1011746" y="311798"/>
                      </a:cubicBezTo>
                      <a:cubicBezTo>
                        <a:pt x="1012516" y="311798"/>
                        <a:pt x="1013287" y="311798"/>
                        <a:pt x="1014057" y="311688"/>
                      </a:cubicBezTo>
                      <a:cubicBezTo>
                        <a:pt x="1017525" y="311358"/>
                        <a:pt x="1020717" y="310202"/>
                        <a:pt x="1023524" y="308442"/>
                      </a:cubicBezTo>
                      <a:cubicBezTo>
                        <a:pt x="1025230" y="307397"/>
                        <a:pt x="1026771" y="306077"/>
                        <a:pt x="1028147" y="304591"/>
                      </a:cubicBezTo>
                      <a:cubicBezTo>
                        <a:pt x="1031339" y="301126"/>
                        <a:pt x="1033485" y="296670"/>
                        <a:pt x="1033981" y="291719"/>
                      </a:cubicBezTo>
                      <a:cubicBezTo>
                        <a:pt x="1034036" y="290949"/>
                        <a:pt x="1034091" y="290179"/>
                        <a:pt x="1034091" y="289409"/>
                      </a:cubicBezTo>
                      <a:cubicBezTo>
                        <a:pt x="1034091" y="288803"/>
                        <a:pt x="1034366" y="288253"/>
                        <a:pt x="1034861" y="287868"/>
                      </a:cubicBezTo>
                      <a:cubicBezTo>
                        <a:pt x="1035192" y="287593"/>
                        <a:pt x="1035522" y="287373"/>
                        <a:pt x="1035852" y="287098"/>
                      </a:cubicBezTo>
                      <a:cubicBezTo>
                        <a:pt x="1036237" y="286768"/>
                        <a:pt x="1036678" y="286383"/>
                        <a:pt x="1037008" y="285998"/>
                      </a:cubicBezTo>
                      <a:cubicBezTo>
                        <a:pt x="1037008" y="285998"/>
                        <a:pt x="1037118" y="285888"/>
                        <a:pt x="1037173" y="285833"/>
                      </a:cubicBezTo>
                      <a:cubicBezTo>
                        <a:pt x="1037283" y="285723"/>
                        <a:pt x="1037448" y="285668"/>
                        <a:pt x="1037558" y="285668"/>
                      </a:cubicBezTo>
                      <a:cubicBezTo>
                        <a:pt x="1038163" y="285668"/>
                        <a:pt x="1038769" y="285723"/>
                        <a:pt x="1039430" y="285723"/>
                      </a:cubicBezTo>
                      <a:cubicBezTo>
                        <a:pt x="1040200" y="285723"/>
                        <a:pt x="1040970" y="285723"/>
                        <a:pt x="1041741" y="285613"/>
                      </a:cubicBezTo>
                      <a:lnTo>
                        <a:pt x="1041741" y="285613"/>
                      </a:lnTo>
                      <a:cubicBezTo>
                        <a:pt x="1053189" y="284513"/>
                        <a:pt x="1062325" y="275436"/>
                        <a:pt x="1063426" y="263994"/>
                      </a:cubicBezTo>
                      <a:lnTo>
                        <a:pt x="1063426" y="263884"/>
                      </a:lnTo>
                      <a:cubicBezTo>
                        <a:pt x="1063426" y="263169"/>
                        <a:pt x="1063536" y="262399"/>
                        <a:pt x="1063536" y="261628"/>
                      </a:cubicBezTo>
                      <a:lnTo>
                        <a:pt x="1063536" y="260913"/>
                      </a:lnTo>
                      <a:cubicBezTo>
                        <a:pt x="1063536" y="260583"/>
                        <a:pt x="1063701" y="260198"/>
                        <a:pt x="1063921" y="259978"/>
                      </a:cubicBezTo>
                      <a:cubicBezTo>
                        <a:pt x="1064141" y="259758"/>
                        <a:pt x="1064526" y="259593"/>
                        <a:pt x="1064857" y="259593"/>
                      </a:cubicBezTo>
                      <a:lnTo>
                        <a:pt x="1064857" y="263939"/>
                      </a:lnTo>
                      <a:lnTo>
                        <a:pt x="1064857" y="263939"/>
                      </a:lnTo>
                      <a:close/>
                      <a:moveTo>
                        <a:pt x="1064912" y="472207"/>
                      </a:moveTo>
                      <a:lnTo>
                        <a:pt x="1064912" y="492561"/>
                      </a:lnTo>
                      <a:cubicBezTo>
                        <a:pt x="1064912" y="493606"/>
                        <a:pt x="1064196" y="494542"/>
                        <a:pt x="1063150" y="494817"/>
                      </a:cubicBezTo>
                      <a:cubicBezTo>
                        <a:pt x="1062600" y="494982"/>
                        <a:pt x="1062105" y="495092"/>
                        <a:pt x="1061554" y="495312"/>
                      </a:cubicBezTo>
                      <a:cubicBezTo>
                        <a:pt x="1058913" y="496247"/>
                        <a:pt x="1056546" y="497897"/>
                        <a:pt x="1054730" y="499933"/>
                      </a:cubicBezTo>
                      <a:cubicBezTo>
                        <a:pt x="1052418" y="502408"/>
                        <a:pt x="1050877" y="505599"/>
                        <a:pt x="1050382" y="509119"/>
                      </a:cubicBezTo>
                      <a:lnTo>
                        <a:pt x="1050382" y="509229"/>
                      </a:lnTo>
                      <a:cubicBezTo>
                        <a:pt x="1050217" y="509944"/>
                        <a:pt x="1050217" y="510714"/>
                        <a:pt x="1050217" y="511485"/>
                      </a:cubicBezTo>
                      <a:cubicBezTo>
                        <a:pt x="1050217" y="512255"/>
                        <a:pt x="1050217" y="513025"/>
                        <a:pt x="1050382" y="513740"/>
                      </a:cubicBezTo>
                      <a:lnTo>
                        <a:pt x="1050382" y="513850"/>
                      </a:lnTo>
                      <a:cubicBezTo>
                        <a:pt x="1051317" y="520781"/>
                        <a:pt x="1056436" y="526447"/>
                        <a:pt x="1063095" y="528153"/>
                      </a:cubicBezTo>
                      <a:cubicBezTo>
                        <a:pt x="1064086" y="528428"/>
                        <a:pt x="1064857" y="529308"/>
                        <a:pt x="1064857" y="530408"/>
                      </a:cubicBezTo>
                      <a:lnTo>
                        <a:pt x="1064857" y="622605"/>
                      </a:lnTo>
                      <a:cubicBezTo>
                        <a:pt x="1064857" y="623760"/>
                        <a:pt x="1064031" y="624696"/>
                        <a:pt x="1062930" y="624916"/>
                      </a:cubicBezTo>
                      <a:cubicBezTo>
                        <a:pt x="1059298" y="625521"/>
                        <a:pt x="1055886" y="626896"/>
                        <a:pt x="1052914" y="628876"/>
                      </a:cubicBezTo>
                      <a:cubicBezTo>
                        <a:pt x="1052198" y="629316"/>
                        <a:pt x="1051317" y="629371"/>
                        <a:pt x="1050547" y="629041"/>
                      </a:cubicBezTo>
                      <a:cubicBezTo>
                        <a:pt x="1047905" y="627666"/>
                        <a:pt x="1044933" y="626731"/>
                        <a:pt x="1041796" y="626456"/>
                      </a:cubicBezTo>
                      <a:lnTo>
                        <a:pt x="1041686" y="626456"/>
                      </a:lnTo>
                      <a:cubicBezTo>
                        <a:pt x="1040970" y="626456"/>
                        <a:pt x="1040200" y="626346"/>
                        <a:pt x="1039430" y="626346"/>
                      </a:cubicBezTo>
                      <a:cubicBezTo>
                        <a:pt x="1038659" y="626346"/>
                        <a:pt x="1037888" y="626346"/>
                        <a:pt x="1037173" y="626456"/>
                      </a:cubicBezTo>
                      <a:lnTo>
                        <a:pt x="1037063" y="626456"/>
                      </a:lnTo>
                      <a:cubicBezTo>
                        <a:pt x="1033871" y="626786"/>
                        <a:pt x="1030844" y="627721"/>
                        <a:pt x="1028092" y="629206"/>
                      </a:cubicBezTo>
                      <a:cubicBezTo>
                        <a:pt x="1026881" y="629812"/>
                        <a:pt x="1025780" y="630582"/>
                        <a:pt x="1024680" y="631352"/>
                      </a:cubicBezTo>
                      <a:cubicBezTo>
                        <a:pt x="1024349" y="631627"/>
                        <a:pt x="1023854" y="631627"/>
                        <a:pt x="1023469" y="631462"/>
                      </a:cubicBezTo>
                      <a:cubicBezTo>
                        <a:pt x="1020662" y="629702"/>
                        <a:pt x="1017415" y="628546"/>
                        <a:pt x="1014002" y="628216"/>
                      </a:cubicBezTo>
                      <a:cubicBezTo>
                        <a:pt x="1013232" y="628161"/>
                        <a:pt x="1012461" y="628106"/>
                        <a:pt x="1011691" y="628106"/>
                      </a:cubicBezTo>
                      <a:cubicBezTo>
                        <a:pt x="1010920" y="628106"/>
                        <a:pt x="1010150" y="628106"/>
                        <a:pt x="1009379" y="628216"/>
                      </a:cubicBezTo>
                      <a:cubicBezTo>
                        <a:pt x="1005031" y="628656"/>
                        <a:pt x="1001013" y="630362"/>
                        <a:pt x="997766" y="632947"/>
                      </a:cubicBezTo>
                      <a:cubicBezTo>
                        <a:pt x="996996" y="633552"/>
                        <a:pt x="995895" y="633607"/>
                        <a:pt x="995070" y="633112"/>
                      </a:cubicBezTo>
                      <a:cubicBezTo>
                        <a:pt x="992483" y="631462"/>
                        <a:pt x="989456" y="630362"/>
                        <a:pt x="986264" y="629977"/>
                      </a:cubicBezTo>
                      <a:cubicBezTo>
                        <a:pt x="985493" y="629867"/>
                        <a:pt x="984723" y="629812"/>
                        <a:pt x="983952" y="629812"/>
                      </a:cubicBezTo>
                      <a:cubicBezTo>
                        <a:pt x="983181" y="629812"/>
                        <a:pt x="982411" y="629812"/>
                        <a:pt x="981641" y="629977"/>
                      </a:cubicBezTo>
                      <a:cubicBezTo>
                        <a:pt x="977292" y="630472"/>
                        <a:pt x="973330" y="632287"/>
                        <a:pt x="970248" y="635038"/>
                      </a:cubicBezTo>
                      <a:cubicBezTo>
                        <a:pt x="969422" y="635753"/>
                        <a:pt x="968212" y="635808"/>
                        <a:pt x="967331" y="635203"/>
                      </a:cubicBezTo>
                      <a:cubicBezTo>
                        <a:pt x="964799" y="633332"/>
                        <a:pt x="961772" y="632122"/>
                        <a:pt x="958525" y="631737"/>
                      </a:cubicBezTo>
                      <a:cubicBezTo>
                        <a:pt x="957754" y="631627"/>
                        <a:pt x="956984" y="631572"/>
                        <a:pt x="956214" y="631572"/>
                      </a:cubicBezTo>
                      <a:cubicBezTo>
                        <a:pt x="955443" y="631572"/>
                        <a:pt x="954672" y="631572"/>
                        <a:pt x="953902" y="631737"/>
                      </a:cubicBezTo>
                      <a:cubicBezTo>
                        <a:pt x="949554" y="632287"/>
                        <a:pt x="945646" y="634267"/>
                        <a:pt x="942729" y="637238"/>
                      </a:cubicBezTo>
                      <a:cubicBezTo>
                        <a:pt x="941849" y="638118"/>
                        <a:pt x="940528" y="638173"/>
                        <a:pt x="939592" y="637403"/>
                      </a:cubicBezTo>
                      <a:cubicBezTo>
                        <a:pt x="937171" y="635368"/>
                        <a:pt x="934144" y="633937"/>
                        <a:pt x="930841" y="633497"/>
                      </a:cubicBezTo>
                      <a:lnTo>
                        <a:pt x="930731" y="633497"/>
                      </a:lnTo>
                      <a:cubicBezTo>
                        <a:pt x="930016" y="633332"/>
                        <a:pt x="929245" y="633332"/>
                        <a:pt x="928475" y="633332"/>
                      </a:cubicBezTo>
                      <a:cubicBezTo>
                        <a:pt x="927704" y="633332"/>
                        <a:pt x="926934" y="633332"/>
                        <a:pt x="926218" y="633497"/>
                      </a:cubicBezTo>
                      <a:lnTo>
                        <a:pt x="926108" y="633497"/>
                      </a:lnTo>
                      <a:cubicBezTo>
                        <a:pt x="921760" y="634102"/>
                        <a:pt x="917908" y="636303"/>
                        <a:pt x="915266" y="639548"/>
                      </a:cubicBezTo>
                      <a:cubicBezTo>
                        <a:pt x="914826" y="640043"/>
                        <a:pt x="914275" y="640374"/>
                        <a:pt x="913560" y="640374"/>
                      </a:cubicBezTo>
                      <a:cubicBezTo>
                        <a:pt x="912844" y="640374"/>
                        <a:pt x="912239" y="640153"/>
                        <a:pt x="911799" y="639658"/>
                      </a:cubicBezTo>
                      <a:cubicBezTo>
                        <a:pt x="909487" y="637348"/>
                        <a:pt x="906460" y="635698"/>
                        <a:pt x="903048" y="635203"/>
                      </a:cubicBezTo>
                      <a:cubicBezTo>
                        <a:pt x="902277" y="635092"/>
                        <a:pt x="901507" y="635038"/>
                        <a:pt x="900736" y="635038"/>
                      </a:cubicBezTo>
                      <a:cubicBezTo>
                        <a:pt x="899966" y="635038"/>
                        <a:pt x="899195" y="635092"/>
                        <a:pt x="898425" y="635203"/>
                      </a:cubicBezTo>
                      <a:cubicBezTo>
                        <a:pt x="891930" y="636193"/>
                        <a:pt x="886702" y="641199"/>
                        <a:pt x="885491" y="647635"/>
                      </a:cubicBezTo>
                      <a:cubicBezTo>
                        <a:pt x="885436" y="647965"/>
                        <a:pt x="885105" y="648240"/>
                        <a:pt x="884775" y="648240"/>
                      </a:cubicBezTo>
                      <a:cubicBezTo>
                        <a:pt x="884665" y="648240"/>
                        <a:pt x="884555" y="648130"/>
                        <a:pt x="884555" y="648075"/>
                      </a:cubicBezTo>
                      <a:cubicBezTo>
                        <a:pt x="883454" y="636413"/>
                        <a:pt x="874594" y="627006"/>
                        <a:pt x="863091" y="625136"/>
                      </a:cubicBezTo>
                      <a:cubicBezTo>
                        <a:pt x="861990" y="624971"/>
                        <a:pt x="861164" y="623980"/>
                        <a:pt x="861164" y="622825"/>
                      </a:cubicBezTo>
                      <a:lnTo>
                        <a:pt x="861164" y="475178"/>
                      </a:lnTo>
                      <a:cubicBezTo>
                        <a:pt x="861164" y="474573"/>
                        <a:pt x="861440" y="473968"/>
                        <a:pt x="861880" y="473528"/>
                      </a:cubicBezTo>
                      <a:cubicBezTo>
                        <a:pt x="862210" y="473198"/>
                        <a:pt x="862540" y="472868"/>
                        <a:pt x="862871" y="472482"/>
                      </a:cubicBezTo>
                      <a:cubicBezTo>
                        <a:pt x="864136" y="471052"/>
                        <a:pt x="865237" y="469512"/>
                        <a:pt x="866173" y="467862"/>
                      </a:cubicBezTo>
                      <a:cubicBezTo>
                        <a:pt x="866448" y="467367"/>
                        <a:pt x="866888" y="466981"/>
                        <a:pt x="867384" y="466816"/>
                      </a:cubicBezTo>
                      <a:cubicBezTo>
                        <a:pt x="872007" y="465221"/>
                        <a:pt x="876025" y="462361"/>
                        <a:pt x="878996" y="458620"/>
                      </a:cubicBezTo>
                      <a:cubicBezTo>
                        <a:pt x="880152" y="457190"/>
                        <a:pt x="881143" y="455649"/>
                        <a:pt x="881968" y="453999"/>
                      </a:cubicBezTo>
                      <a:cubicBezTo>
                        <a:pt x="883124" y="451744"/>
                        <a:pt x="883950" y="449268"/>
                        <a:pt x="884335" y="446683"/>
                      </a:cubicBezTo>
                      <a:cubicBezTo>
                        <a:pt x="884500" y="445527"/>
                        <a:pt x="885491" y="444757"/>
                        <a:pt x="886647" y="444757"/>
                      </a:cubicBezTo>
                      <a:lnTo>
                        <a:pt x="1014883" y="444757"/>
                      </a:lnTo>
                      <a:cubicBezTo>
                        <a:pt x="1015598" y="444757"/>
                        <a:pt x="1016204" y="445087"/>
                        <a:pt x="1016644" y="445692"/>
                      </a:cubicBezTo>
                      <a:cubicBezTo>
                        <a:pt x="1017084" y="446298"/>
                        <a:pt x="1017140" y="447013"/>
                        <a:pt x="1016864" y="447618"/>
                      </a:cubicBezTo>
                      <a:cubicBezTo>
                        <a:pt x="1016699" y="448058"/>
                        <a:pt x="1016259" y="448278"/>
                        <a:pt x="1015873" y="448168"/>
                      </a:cubicBezTo>
                      <a:cubicBezTo>
                        <a:pt x="1015268" y="448058"/>
                        <a:pt x="1014608" y="447948"/>
                        <a:pt x="1014002" y="447893"/>
                      </a:cubicBezTo>
                      <a:cubicBezTo>
                        <a:pt x="1013232" y="447838"/>
                        <a:pt x="1012461" y="447783"/>
                        <a:pt x="1011691" y="447783"/>
                      </a:cubicBezTo>
                      <a:cubicBezTo>
                        <a:pt x="1010920" y="447783"/>
                        <a:pt x="1010150" y="447783"/>
                        <a:pt x="1009379" y="447893"/>
                      </a:cubicBezTo>
                      <a:cubicBezTo>
                        <a:pt x="1004316" y="448443"/>
                        <a:pt x="999693" y="450643"/>
                        <a:pt x="996225" y="453999"/>
                      </a:cubicBezTo>
                      <a:cubicBezTo>
                        <a:pt x="994794" y="455374"/>
                        <a:pt x="993528" y="456915"/>
                        <a:pt x="992483" y="458620"/>
                      </a:cubicBezTo>
                      <a:cubicBezTo>
                        <a:pt x="991767" y="459775"/>
                        <a:pt x="991162" y="461040"/>
                        <a:pt x="990722" y="462306"/>
                      </a:cubicBezTo>
                      <a:cubicBezTo>
                        <a:pt x="990336" y="463351"/>
                        <a:pt x="989236" y="464011"/>
                        <a:pt x="988135" y="463736"/>
                      </a:cubicBezTo>
                      <a:cubicBezTo>
                        <a:pt x="987530" y="463626"/>
                        <a:pt x="986924" y="463516"/>
                        <a:pt x="986319" y="463461"/>
                      </a:cubicBezTo>
                      <a:cubicBezTo>
                        <a:pt x="985548" y="463351"/>
                        <a:pt x="984778" y="463296"/>
                        <a:pt x="984007" y="463296"/>
                      </a:cubicBezTo>
                      <a:cubicBezTo>
                        <a:pt x="983237" y="463296"/>
                        <a:pt x="982466" y="463296"/>
                        <a:pt x="981696" y="463461"/>
                      </a:cubicBezTo>
                      <a:cubicBezTo>
                        <a:pt x="977733" y="463901"/>
                        <a:pt x="974101" y="465441"/>
                        <a:pt x="971128" y="467807"/>
                      </a:cubicBezTo>
                      <a:cubicBezTo>
                        <a:pt x="969477" y="469127"/>
                        <a:pt x="968046" y="470722"/>
                        <a:pt x="966836" y="472427"/>
                      </a:cubicBezTo>
                      <a:cubicBezTo>
                        <a:pt x="965680" y="474133"/>
                        <a:pt x="964799" y="476003"/>
                        <a:pt x="964194" y="477983"/>
                      </a:cubicBezTo>
                      <a:cubicBezTo>
                        <a:pt x="963809" y="479194"/>
                        <a:pt x="962598" y="479854"/>
                        <a:pt x="961332" y="479579"/>
                      </a:cubicBezTo>
                      <a:cubicBezTo>
                        <a:pt x="960451" y="479304"/>
                        <a:pt x="959516" y="479139"/>
                        <a:pt x="958525" y="479029"/>
                      </a:cubicBezTo>
                      <a:cubicBezTo>
                        <a:pt x="957754" y="478919"/>
                        <a:pt x="956984" y="478864"/>
                        <a:pt x="956214" y="478864"/>
                      </a:cubicBezTo>
                      <a:cubicBezTo>
                        <a:pt x="955443" y="478864"/>
                        <a:pt x="954672" y="478864"/>
                        <a:pt x="953902" y="479029"/>
                      </a:cubicBezTo>
                      <a:cubicBezTo>
                        <a:pt x="951150" y="479359"/>
                        <a:pt x="948563" y="480294"/>
                        <a:pt x="946362" y="481669"/>
                      </a:cubicBezTo>
                      <a:cubicBezTo>
                        <a:pt x="944380" y="482879"/>
                        <a:pt x="942619" y="484475"/>
                        <a:pt x="941188" y="486290"/>
                      </a:cubicBezTo>
                      <a:cubicBezTo>
                        <a:pt x="939152" y="488875"/>
                        <a:pt x="937831" y="492066"/>
                        <a:pt x="937391" y="495532"/>
                      </a:cubicBezTo>
                      <a:cubicBezTo>
                        <a:pt x="937391" y="495807"/>
                        <a:pt x="937171" y="496082"/>
                        <a:pt x="936951" y="496247"/>
                      </a:cubicBezTo>
                      <a:cubicBezTo>
                        <a:pt x="936730" y="496412"/>
                        <a:pt x="936345" y="496412"/>
                        <a:pt x="936070" y="496247"/>
                      </a:cubicBezTo>
                      <a:cubicBezTo>
                        <a:pt x="935520" y="495972"/>
                        <a:pt x="934914" y="495752"/>
                        <a:pt x="934364" y="495532"/>
                      </a:cubicBezTo>
                      <a:cubicBezTo>
                        <a:pt x="933263" y="495092"/>
                        <a:pt x="932052" y="494817"/>
                        <a:pt x="930841" y="494652"/>
                      </a:cubicBezTo>
                      <a:lnTo>
                        <a:pt x="930676" y="494652"/>
                      </a:lnTo>
                      <a:cubicBezTo>
                        <a:pt x="929961" y="494486"/>
                        <a:pt x="929190" y="494486"/>
                        <a:pt x="928420" y="494486"/>
                      </a:cubicBezTo>
                      <a:cubicBezTo>
                        <a:pt x="927649" y="494486"/>
                        <a:pt x="926934" y="494486"/>
                        <a:pt x="926163" y="494652"/>
                      </a:cubicBezTo>
                      <a:lnTo>
                        <a:pt x="925998" y="494652"/>
                      </a:lnTo>
                      <a:cubicBezTo>
                        <a:pt x="924787" y="494817"/>
                        <a:pt x="923577" y="495092"/>
                        <a:pt x="922476" y="495532"/>
                      </a:cubicBezTo>
                      <a:cubicBezTo>
                        <a:pt x="919834" y="496522"/>
                        <a:pt x="917467" y="498117"/>
                        <a:pt x="915651" y="500153"/>
                      </a:cubicBezTo>
                      <a:cubicBezTo>
                        <a:pt x="913339" y="502628"/>
                        <a:pt x="911799" y="505819"/>
                        <a:pt x="911358" y="509339"/>
                      </a:cubicBezTo>
                      <a:lnTo>
                        <a:pt x="911358" y="509449"/>
                      </a:lnTo>
                      <a:cubicBezTo>
                        <a:pt x="911193" y="510164"/>
                        <a:pt x="911193" y="510935"/>
                        <a:pt x="911193" y="511705"/>
                      </a:cubicBezTo>
                      <a:cubicBezTo>
                        <a:pt x="911193" y="512420"/>
                        <a:pt x="911193" y="513135"/>
                        <a:pt x="911358" y="513795"/>
                      </a:cubicBezTo>
                      <a:cubicBezTo>
                        <a:pt x="911358" y="513905"/>
                        <a:pt x="911358" y="514015"/>
                        <a:pt x="911358" y="514070"/>
                      </a:cubicBezTo>
                      <a:cubicBezTo>
                        <a:pt x="911358" y="514070"/>
                        <a:pt x="911358" y="514125"/>
                        <a:pt x="911358" y="514180"/>
                      </a:cubicBezTo>
                      <a:cubicBezTo>
                        <a:pt x="911358" y="514235"/>
                        <a:pt x="911303" y="514180"/>
                        <a:pt x="911248" y="514180"/>
                      </a:cubicBezTo>
                      <a:cubicBezTo>
                        <a:pt x="911248" y="514180"/>
                        <a:pt x="911138" y="514070"/>
                        <a:pt x="911083" y="514015"/>
                      </a:cubicBezTo>
                      <a:cubicBezTo>
                        <a:pt x="911028" y="513960"/>
                        <a:pt x="910973" y="513960"/>
                        <a:pt x="910918" y="513905"/>
                      </a:cubicBezTo>
                      <a:cubicBezTo>
                        <a:pt x="908772" y="511980"/>
                        <a:pt x="906020" y="510659"/>
                        <a:pt x="902992" y="510219"/>
                      </a:cubicBezTo>
                      <a:cubicBezTo>
                        <a:pt x="902222" y="510109"/>
                        <a:pt x="901452" y="510054"/>
                        <a:pt x="900681" y="510054"/>
                      </a:cubicBezTo>
                      <a:cubicBezTo>
                        <a:pt x="899910" y="510054"/>
                        <a:pt x="899140" y="510109"/>
                        <a:pt x="898370" y="510219"/>
                      </a:cubicBezTo>
                      <a:cubicBezTo>
                        <a:pt x="895343" y="510659"/>
                        <a:pt x="892536" y="511980"/>
                        <a:pt x="890334" y="513960"/>
                      </a:cubicBezTo>
                      <a:cubicBezTo>
                        <a:pt x="887692" y="516271"/>
                        <a:pt x="885876" y="519516"/>
                        <a:pt x="885326" y="523202"/>
                      </a:cubicBezTo>
                      <a:cubicBezTo>
                        <a:pt x="885216" y="523972"/>
                        <a:pt x="885161" y="524742"/>
                        <a:pt x="885161" y="525512"/>
                      </a:cubicBezTo>
                      <a:cubicBezTo>
                        <a:pt x="885161" y="526282"/>
                        <a:pt x="885216" y="527053"/>
                        <a:pt x="885326" y="527823"/>
                      </a:cubicBezTo>
                      <a:cubicBezTo>
                        <a:pt x="886316" y="534534"/>
                        <a:pt x="891600" y="539815"/>
                        <a:pt x="898314" y="540805"/>
                      </a:cubicBezTo>
                      <a:cubicBezTo>
                        <a:pt x="899085" y="540915"/>
                        <a:pt x="899855" y="540970"/>
                        <a:pt x="900626" y="540970"/>
                      </a:cubicBezTo>
                      <a:cubicBezTo>
                        <a:pt x="901397" y="540970"/>
                        <a:pt x="902167" y="540915"/>
                        <a:pt x="902938" y="540805"/>
                      </a:cubicBezTo>
                      <a:cubicBezTo>
                        <a:pt x="909652" y="539815"/>
                        <a:pt x="914936" y="534479"/>
                        <a:pt x="915926" y="527823"/>
                      </a:cubicBezTo>
                      <a:cubicBezTo>
                        <a:pt x="916036" y="527053"/>
                        <a:pt x="916091" y="526282"/>
                        <a:pt x="916091" y="525512"/>
                      </a:cubicBezTo>
                      <a:cubicBezTo>
                        <a:pt x="916091" y="525237"/>
                        <a:pt x="916257" y="524962"/>
                        <a:pt x="916532" y="524797"/>
                      </a:cubicBezTo>
                      <a:cubicBezTo>
                        <a:pt x="916807" y="524632"/>
                        <a:pt x="917137" y="524687"/>
                        <a:pt x="917357" y="524907"/>
                      </a:cubicBezTo>
                      <a:cubicBezTo>
                        <a:pt x="918843" y="526172"/>
                        <a:pt x="920549" y="527108"/>
                        <a:pt x="922421" y="527823"/>
                      </a:cubicBezTo>
                      <a:cubicBezTo>
                        <a:pt x="923522" y="528263"/>
                        <a:pt x="924732" y="528538"/>
                        <a:pt x="925943" y="528703"/>
                      </a:cubicBezTo>
                      <a:lnTo>
                        <a:pt x="926108" y="528703"/>
                      </a:lnTo>
                      <a:cubicBezTo>
                        <a:pt x="926824" y="528868"/>
                        <a:pt x="927594" y="528868"/>
                        <a:pt x="928365" y="528868"/>
                      </a:cubicBezTo>
                      <a:cubicBezTo>
                        <a:pt x="929135" y="528868"/>
                        <a:pt x="929851" y="528868"/>
                        <a:pt x="930621" y="528703"/>
                      </a:cubicBezTo>
                      <a:lnTo>
                        <a:pt x="930786" y="528703"/>
                      </a:lnTo>
                      <a:cubicBezTo>
                        <a:pt x="931997" y="528538"/>
                        <a:pt x="933208" y="528263"/>
                        <a:pt x="934309" y="527823"/>
                      </a:cubicBezTo>
                      <a:cubicBezTo>
                        <a:pt x="937005" y="526833"/>
                        <a:pt x="939372" y="525237"/>
                        <a:pt x="941188" y="523202"/>
                      </a:cubicBezTo>
                      <a:cubicBezTo>
                        <a:pt x="943500" y="520726"/>
                        <a:pt x="944986" y="517591"/>
                        <a:pt x="945481" y="514125"/>
                      </a:cubicBezTo>
                      <a:cubicBezTo>
                        <a:pt x="945481" y="514070"/>
                        <a:pt x="945481" y="513960"/>
                        <a:pt x="945481" y="513905"/>
                      </a:cubicBezTo>
                      <a:cubicBezTo>
                        <a:pt x="945481" y="513850"/>
                        <a:pt x="945536" y="513740"/>
                        <a:pt x="945646" y="513740"/>
                      </a:cubicBezTo>
                      <a:cubicBezTo>
                        <a:pt x="945756" y="513740"/>
                        <a:pt x="945811" y="513740"/>
                        <a:pt x="945867" y="513740"/>
                      </a:cubicBezTo>
                      <a:cubicBezTo>
                        <a:pt x="945976" y="513795"/>
                        <a:pt x="946142" y="513905"/>
                        <a:pt x="946252" y="513960"/>
                      </a:cubicBezTo>
                      <a:cubicBezTo>
                        <a:pt x="946252" y="513960"/>
                        <a:pt x="946252" y="513960"/>
                        <a:pt x="946362" y="513960"/>
                      </a:cubicBezTo>
                      <a:cubicBezTo>
                        <a:pt x="948618" y="515335"/>
                        <a:pt x="951150" y="516271"/>
                        <a:pt x="953902" y="516546"/>
                      </a:cubicBezTo>
                      <a:cubicBezTo>
                        <a:pt x="954672" y="516656"/>
                        <a:pt x="955443" y="516711"/>
                        <a:pt x="956214" y="516711"/>
                      </a:cubicBezTo>
                      <a:cubicBezTo>
                        <a:pt x="956984" y="516711"/>
                        <a:pt x="957754" y="516711"/>
                        <a:pt x="958525" y="516546"/>
                      </a:cubicBezTo>
                      <a:cubicBezTo>
                        <a:pt x="961277" y="516215"/>
                        <a:pt x="963809" y="515280"/>
                        <a:pt x="966065" y="513905"/>
                      </a:cubicBezTo>
                      <a:cubicBezTo>
                        <a:pt x="968046" y="512695"/>
                        <a:pt x="969808" y="511100"/>
                        <a:pt x="971183" y="509284"/>
                      </a:cubicBezTo>
                      <a:cubicBezTo>
                        <a:pt x="972284" y="507854"/>
                        <a:pt x="973165" y="506314"/>
                        <a:pt x="973825" y="504608"/>
                      </a:cubicBezTo>
                      <a:cubicBezTo>
                        <a:pt x="974266" y="503453"/>
                        <a:pt x="975586" y="502848"/>
                        <a:pt x="976797" y="503288"/>
                      </a:cubicBezTo>
                      <a:cubicBezTo>
                        <a:pt x="978338" y="503838"/>
                        <a:pt x="979934" y="504223"/>
                        <a:pt x="981586" y="504443"/>
                      </a:cubicBezTo>
                      <a:cubicBezTo>
                        <a:pt x="982356" y="504553"/>
                        <a:pt x="983126" y="504608"/>
                        <a:pt x="983897" y="504608"/>
                      </a:cubicBezTo>
                      <a:cubicBezTo>
                        <a:pt x="984668" y="504608"/>
                        <a:pt x="985438" y="504608"/>
                        <a:pt x="986208" y="504443"/>
                      </a:cubicBezTo>
                      <a:cubicBezTo>
                        <a:pt x="990171" y="504003"/>
                        <a:pt x="993804" y="502463"/>
                        <a:pt x="996776" y="500098"/>
                      </a:cubicBezTo>
                      <a:cubicBezTo>
                        <a:pt x="998427" y="498777"/>
                        <a:pt x="999858" y="497237"/>
                        <a:pt x="1001013" y="495477"/>
                      </a:cubicBezTo>
                      <a:cubicBezTo>
                        <a:pt x="1001619" y="494597"/>
                        <a:pt x="1002114" y="493716"/>
                        <a:pt x="1002555" y="492781"/>
                      </a:cubicBezTo>
                      <a:cubicBezTo>
                        <a:pt x="1003050" y="491736"/>
                        <a:pt x="1004206" y="491241"/>
                        <a:pt x="1005306" y="491571"/>
                      </a:cubicBezTo>
                      <a:cubicBezTo>
                        <a:pt x="1006627" y="491956"/>
                        <a:pt x="1007948" y="492231"/>
                        <a:pt x="1009324" y="492341"/>
                      </a:cubicBezTo>
                      <a:cubicBezTo>
                        <a:pt x="1010095" y="492396"/>
                        <a:pt x="1010865" y="492451"/>
                        <a:pt x="1011636" y="492451"/>
                      </a:cubicBezTo>
                      <a:cubicBezTo>
                        <a:pt x="1012406" y="492451"/>
                        <a:pt x="1013177" y="492451"/>
                        <a:pt x="1013947" y="492341"/>
                      </a:cubicBezTo>
                      <a:cubicBezTo>
                        <a:pt x="1017415" y="492011"/>
                        <a:pt x="1020607" y="490856"/>
                        <a:pt x="1023414" y="489096"/>
                      </a:cubicBezTo>
                      <a:cubicBezTo>
                        <a:pt x="1024734" y="488270"/>
                        <a:pt x="1026000" y="487335"/>
                        <a:pt x="1027101" y="486235"/>
                      </a:cubicBezTo>
                      <a:cubicBezTo>
                        <a:pt x="1027431" y="485960"/>
                        <a:pt x="1027707" y="485630"/>
                        <a:pt x="1028037" y="485300"/>
                      </a:cubicBezTo>
                      <a:cubicBezTo>
                        <a:pt x="1029083" y="484200"/>
                        <a:pt x="1030018" y="482934"/>
                        <a:pt x="1030789" y="481614"/>
                      </a:cubicBezTo>
                      <a:cubicBezTo>
                        <a:pt x="1030954" y="481339"/>
                        <a:pt x="1031064" y="481064"/>
                        <a:pt x="1031229" y="480789"/>
                      </a:cubicBezTo>
                      <a:cubicBezTo>
                        <a:pt x="1031724" y="479854"/>
                        <a:pt x="1032770" y="479414"/>
                        <a:pt x="1033816" y="479634"/>
                      </a:cubicBezTo>
                      <a:cubicBezTo>
                        <a:pt x="1034861" y="479854"/>
                        <a:pt x="1035907" y="480074"/>
                        <a:pt x="1036953" y="480184"/>
                      </a:cubicBezTo>
                      <a:lnTo>
                        <a:pt x="1037063" y="480184"/>
                      </a:lnTo>
                      <a:cubicBezTo>
                        <a:pt x="1037778" y="480184"/>
                        <a:pt x="1038549" y="480294"/>
                        <a:pt x="1039319" y="480294"/>
                      </a:cubicBezTo>
                      <a:cubicBezTo>
                        <a:pt x="1040090" y="480294"/>
                        <a:pt x="1040861" y="480294"/>
                        <a:pt x="1041576" y="480184"/>
                      </a:cubicBezTo>
                      <a:lnTo>
                        <a:pt x="1041686" y="480184"/>
                      </a:lnTo>
                      <a:cubicBezTo>
                        <a:pt x="1047795" y="479579"/>
                        <a:pt x="1053244" y="476718"/>
                        <a:pt x="1057206" y="472372"/>
                      </a:cubicBezTo>
                      <a:cubicBezTo>
                        <a:pt x="1058472" y="470997"/>
                        <a:pt x="1059518" y="469457"/>
                        <a:pt x="1060399" y="467862"/>
                      </a:cubicBezTo>
                      <a:cubicBezTo>
                        <a:pt x="1060399" y="467807"/>
                        <a:pt x="1060454" y="467752"/>
                        <a:pt x="1060508" y="467697"/>
                      </a:cubicBezTo>
                      <a:cubicBezTo>
                        <a:pt x="1060619" y="467532"/>
                        <a:pt x="1060839" y="467421"/>
                        <a:pt x="1061114" y="467476"/>
                      </a:cubicBezTo>
                      <a:cubicBezTo>
                        <a:pt x="1061609" y="467587"/>
                        <a:pt x="1062105" y="467697"/>
                        <a:pt x="1062600" y="467752"/>
                      </a:cubicBezTo>
                      <a:lnTo>
                        <a:pt x="1062710" y="467752"/>
                      </a:lnTo>
                      <a:cubicBezTo>
                        <a:pt x="1062710" y="467752"/>
                        <a:pt x="1062820" y="467752"/>
                        <a:pt x="1062875" y="467752"/>
                      </a:cubicBezTo>
                      <a:cubicBezTo>
                        <a:pt x="1063976" y="467972"/>
                        <a:pt x="1064746" y="468907"/>
                        <a:pt x="1064746" y="470007"/>
                      </a:cubicBezTo>
                      <a:lnTo>
                        <a:pt x="1064746" y="472317"/>
                      </a:lnTo>
                      <a:lnTo>
                        <a:pt x="1064746" y="472317"/>
                      </a:lnTo>
                      <a:close/>
                      <a:moveTo>
                        <a:pt x="1064912" y="814536"/>
                      </a:moveTo>
                      <a:lnTo>
                        <a:pt x="1064912" y="830709"/>
                      </a:lnTo>
                      <a:cubicBezTo>
                        <a:pt x="1064912" y="831809"/>
                        <a:pt x="1064086" y="832799"/>
                        <a:pt x="1062985" y="832964"/>
                      </a:cubicBezTo>
                      <a:cubicBezTo>
                        <a:pt x="1062875" y="832964"/>
                        <a:pt x="1062765" y="832964"/>
                        <a:pt x="1062710" y="832964"/>
                      </a:cubicBezTo>
                      <a:lnTo>
                        <a:pt x="1062655" y="832964"/>
                      </a:lnTo>
                      <a:cubicBezTo>
                        <a:pt x="1062215" y="833019"/>
                        <a:pt x="1061719" y="833129"/>
                        <a:pt x="1061279" y="833239"/>
                      </a:cubicBezTo>
                      <a:cubicBezTo>
                        <a:pt x="1061004" y="833239"/>
                        <a:pt x="1060784" y="833239"/>
                        <a:pt x="1060674" y="832964"/>
                      </a:cubicBezTo>
                      <a:cubicBezTo>
                        <a:pt x="1059793" y="831314"/>
                        <a:pt x="1058693" y="829774"/>
                        <a:pt x="1057426" y="828343"/>
                      </a:cubicBezTo>
                      <a:cubicBezTo>
                        <a:pt x="1053519" y="823997"/>
                        <a:pt x="1048015" y="821137"/>
                        <a:pt x="1041906" y="820532"/>
                      </a:cubicBezTo>
                      <a:lnTo>
                        <a:pt x="1041796" y="820532"/>
                      </a:lnTo>
                      <a:cubicBezTo>
                        <a:pt x="1041081" y="820532"/>
                        <a:pt x="1040310" y="820422"/>
                        <a:pt x="1039539" y="820422"/>
                      </a:cubicBezTo>
                      <a:cubicBezTo>
                        <a:pt x="1038769" y="820422"/>
                        <a:pt x="1038054" y="820422"/>
                        <a:pt x="1037283" y="820532"/>
                      </a:cubicBezTo>
                      <a:lnTo>
                        <a:pt x="1037173" y="820532"/>
                      </a:lnTo>
                      <a:cubicBezTo>
                        <a:pt x="1036127" y="820642"/>
                        <a:pt x="1035081" y="820807"/>
                        <a:pt x="1034036" y="821082"/>
                      </a:cubicBezTo>
                      <a:cubicBezTo>
                        <a:pt x="1032990" y="821357"/>
                        <a:pt x="1031999" y="820862"/>
                        <a:pt x="1031449" y="819927"/>
                      </a:cubicBezTo>
                      <a:cubicBezTo>
                        <a:pt x="1031284" y="819652"/>
                        <a:pt x="1031174" y="819377"/>
                        <a:pt x="1031009" y="819102"/>
                      </a:cubicBezTo>
                      <a:cubicBezTo>
                        <a:pt x="1030238" y="817781"/>
                        <a:pt x="1029303" y="816571"/>
                        <a:pt x="1028257" y="815471"/>
                      </a:cubicBezTo>
                      <a:cubicBezTo>
                        <a:pt x="1028257" y="815471"/>
                        <a:pt x="1028257" y="815471"/>
                        <a:pt x="1028202" y="815416"/>
                      </a:cubicBezTo>
                      <a:cubicBezTo>
                        <a:pt x="1027927" y="815086"/>
                        <a:pt x="1027596" y="814756"/>
                        <a:pt x="1027266" y="814481"/>
                      </a:cubicBezTo>
                      <a:cubicBezTo>
                        <a:pt x="1026165" y="813380"/>
                        <a:pt x="1024900" y="812445"/>
                        <a:pt x="1023579" y="811620"/>
                      </a:cubicBezTo>
                      <a:cubicBezTo>
                        <a:pt x="1020772" y="809860"/>
                        <a:pt x="1017525" y="808705"/>
                        <a:pt x="1014112" y="808375"/>
                      </a:cubicBezTo>
                      <a:cubicBezTo>
                        <a:pt x="1013342" y="808320"/>
                        <a:pt x="1012571" y="808265"/>
                        <a:pt x="1011801" y="808265"/>
                      </a:cubicBezTo>
                      <a:cubicBezTo>
                        <a:pt x="1011030" y="808265"/>
                        <a:pt x="1010260" y="808265"/>
                        <a:pt x="1009489" y="808375"/>
                      </a:cubicBezTo>
                      <a:cubicBezTo>
                        <a:pt x="1008113" y="808540"/>
                        <a:pt x="1006793" y="808815"/>
                        <a:pt x="1005471" y="809145"/>
                      </a:cubicBezTo>
                      <a:cubicBezTo>
                        <a:pt x="1004371" y="809475"/>
                        <a:pt x="1003215" y="808980"/>
                        <a:pt x="1002720" y="807934"/>
                      </a:cubicBezTo>
                      <a:cubicBezTo>
                        <a:pt x="1002280" y="806999"/>
                        <a:pt x="1001729" y="806064"/>
                        <a:pt x="1001179" y="805239"/>
                      </a:cubicBezTo>
                      <a:cubicBezTo>
                        <a:pt x="1000023" y="803479"/>
                        <a:pt x="998592" y="801938"/>
                        <a:pt x="996886" y="800618"/>
                      </a:cubicBezTo>
                      <a:cubicBezTo>
                        <a:pt x="993914" y="798253"/>
                        <a:pt x="990336" y="796712"/>
                        <a:pt x="986319" y="796272"/>
                      </a:cubicBezTo>
                      <a:cubicBezTo>
                        <a:pt x="985548" y="796162"/>
                        <a:pt x="984778" y="796107"/>
                        <a:pt x="984007" y="796107"/>
                      </a:cubicBezTo>
                      <a:cubicBezTo>
                        <a:pt x="983237" y="796107"/>
                        <a:pt x="982466" y="796107"/>
                        <a:pt x="981696" y="796272"/>
                      </a:cubicBezTo>
                      <a:cubicBezTo>
                        <a:pt x="979990" y="796437"/>
                        <a:pt x="978393" y="796822"/>
                        <a:pt x="976907" y="797428"/>
                      </a:cubicBezTo>
                      <a:cubicBezTo>
                        <a:pt x="975752" y="797868"/>
                        <a:pt x="974431" y="797263"/>
                        <a:pt x="973935" y="796107"/>
                      </a:cubicBezTo>
                      <a:cubicBezTo>
                        <a:pt x="973275" y="794402"/>
                        <a:pt x="972394" y="792862"/>
                        <a:pt x="971294" y="791431"/>
                      </a:cubicBezTo>
                      <a:cubicBezTo>
                        <a:pt x="969863" y="789561"/>
                        <a:pt x="968156" y="788021"/>
                        <a:pt x="966175" y="786811"/>
                      </a:cubicBezTo>
                      <a:cubicBezTo>
                        <a:pt x="963919" y="785435"/>
                        <a:pt x="961332" y="784500"/>
                        <a:pt x="958635" y="784170"/>
                      </a:cubicBezTo>
                      <a:cubicBezTo>
                        <a:pt x="957865" y="784060"/>
                        <a:pt x="957094" y="784005"/>
                        <a:pt x="956323" y="784005"/>
                      </a:cubicBezTo>
                      <a:cubicBezTo>
                        <a:pt x="955553" y="784005"/>
                        <a:pt x="954783" y="784005"/>
                        <a:pt x="954012" y="784170"/>
                      </a:cubicBezTo>
                      <a:cubicBezTo>
                        <a:pt x="951260" y="784500"/>
                        <a:pt x="948728" y="785380"/>
                        <a:pt x="946472" y="786756"/>
                      </a:cubicBezTo>
                      <a:cubicBezTo>
                        <a:pt x="946472" y="786756"/>
                        <a:pt x="946472" y="786756"/>
                        <a:pt x="946362" y="786756"/>
                      </a:cubicBezTo>
                      <a:cubicBezTo>
                        <a:pt x="946252" y="786756"/>
                        <a:pt x="946197" y="786866"/>
                        <a:pt x="946087" y="786921"/>
                      </a:cubicBezTo>
                      <a:cubicBezTo>
                        <a:pt x="945976" y="786976"/>
                        <a:pt x="945867" y="786976"/>
                        <a:pt x="945811" y="786921"/>
                      </a:cubicBezTo>
                      <a:cubicBezTo>
                        <a:pt x="945756" y="786866"/>
                        <a:pt x="945646" y="786811"/>
                        <a:pt x="945591" y="786701"/>
                      </a:cubicBezTo>
                      <a:cubicBezTo>
                        <a:pt x="945151" y="783180"/>
                        <a:pt x="943610" y="779934"/>
                        <a:pt x="941298" y="777459"/>
                      </a:cubicBezTo>
                      <a:cubicBezTo>
                        <a:pt x="939482" y="775424"/>
                        <a:pt x="937116" y="773773"/>
                        <a:pt x="934474" y="772838"/>
                      </a:cubicBezTo>
                      <a:cubicBezTo>
                        <a:pt x="933373" y="772398"/>
                        <a:pt x="932162" y="772123"/>
                        <a:pt x="930951" y="771958"/>
                      </a:cubicBezTo>
                      <a:lnTo>
                        <a:pt x="930786" y="771958"/>
                      </a:lnTo>
                      <a:cubicBezTo>
                        <a:pt x="930071" y="771793"/>
                        <a:pt x="929300" y="771793"/>
                        <a:pt x="928530" y="771793"/>
                      </a:cubicBezTo>
                      <a:cubicBezTo>
                        <a:pt x="927759" y="771793"/>
                        <a:pt x="927044" y="771793"/>
                        <a:pt x="926273" y="771958"/>
                      </a:cubicBezTo>
                      <a:lnTo>
                        <a:pt x="926108" y="771958"/>
                      </a:lnTo>
                      <a:cubicBezTo>
                        <a:pt x="924897" y="772123"/>
                        <a:pt x="923686" y="772398"/>
                        <a:pt x="922586" y="772838"/>
                      </a:cubicBezTo>
                      <a:cubicBezTo>
                        <a:pt x="920715" y="773498"/>
                        <a:pt x="919064" y="774488"/>
                        <a:pt x="917522" y="775754"/>
                      </a:cubicBezTo>
                      <a:cubicBezTo>
                        <a:pt x="917302" y="775919"/>
                        <a:pt x="916972" y="775974"/>
                        <a:pt x="916697" y="775864"/>
                      </a:cubicBezTo>
                      <a:cubicBezTo>
                        <a:pt x="916422" y="775754"/>
                        <a:pt x="916257" y="775478"/>
                        <a:pt x="916257" y="775148"/>
                      </a:cubicBezTo>
                      <a:cubicBezTo>
                        <a:pt x="916257" y="774378"/>
                        <a:pt x="916202" y="773553"/>
                        <a:pt x="916091" y="772838"/>
                      </a:cubicBezTo>
                      <a:cubicBezTo>
                        <a:pt x="915101" y="766127"/>
                        <a:pt x="909762" y="760846"/>
                        <a:pt x="903103" y="759856"/>
                      </a:cubicBezTo>
                      <a:cubicBezTo>
                        <a:pt x="902332" y="759746"/>
                        <a:pt x="901562" y="759691"/>
                        <a:pt x="900791" y="759691"/>
                      </a:cubicBezTo>
                      <a:cubicBezTo>
                        <a:pt x="900021" y="759691"/>
                        <a:pt x="899250" y="759746"/>
                        <a:pt x="898479" y="759856"/>
                      </a:cubicBezTo>
                      <a:cubicBezTo>
                        <a:pt x="891765" y="760846"/>
                        <a:pt x="886481" y="766127"/>
                        <a:pt x="885491" y="772838"/>
                      </a:cubicBezTo>
                      <a:cubicBezTo>
                        <a:pt x="885381" y="773608"/>
                        <a:pt x="885326" y="774378"/>
                        <a:pt x="885326" y="775148"/>
                      </a:cubicBezTo>
                      <a:cubicBezTo>
                        <a:pt x="885326" y="775919"/>
                        <a:pt x="885381" y="776689"/>
                        <a:pt x="885491" y="777459"/>
                      </a:cubicBezTo>
                      <a:cubicBezTo>
                        <a:pt x="886041" y="781145"/>
                        <a:pt x="887857" y="784390"/>
                        <a:pt x="890499" y="786701"/>
                      </a:cubicBezTo>
                      <a:cubicBezTo>
                        <a:pt x="892701" y="788681"/>
                        <a:pt x="895452" y="790001"/>
                        <a:pt x="898479" y="790441"/>
                      </a:cubicBezTo>
                      <a:cubicBezTo>
                        <a:pt x="899250" y="790551"/>
                        <a:pt x="900021" y="790606"/>
                        <a:pt x="900791" y="790606"/>
                      </a:cubicBezTo>
                      <a:cubicBezTo>
                        <a:pt x="901562" y="790606"/>
                        <a:pt x="902332" y="790551"/>
                        <a:pt x="903103" y="790441"/>
                      </a:cubicBezTo>
                      <a:cubicBezTo>
                        <a:pt x="906075" y="790001"/>
                        <a:pt x="908772" y="788681"/>
                        <a:pt x="910973" y="786811"/>
                      </a:cubicBezTo>
                      <a:cubicBezTo>
                        <a:pt x="911028" y="786756"/>
                        <a:pt x="911138" y="786701"/>
                        <a:pt x="911193" y="786646"/>
                      </a:cubicBezTo>
                      <a:cubicBezTo>
                        <a:pt x="911193" y="786646"/>
                        <a:pt x="911193" y="786646"/>
                        <a:pt x="911193" y="786646"/>
                      </a:cubicBezTo>
                      <a:cubicBezTo>
                        <a:pt x="911193" y="786646"/>
                        <a:pt x="911303" y="786646"/>
                        <a:pt x="911358" y="786646"/>
                      </a:cubicBezTo>
                      <a:cubicBezTo>
                        <a:pt x="911413" y="786646"/>
                        <a:pt x="911468" y="786701"/>
                        <a:pt x="911468" y="786756"/>
                      </a:cubicBezTo>
                      <a:cubicBezTo>
                        <a:pt x="911303" y="787526"/>
                        <a:pt x="911303" y="788296"/>
                        <a:pt x="911303" y="789066"/>
                      </a:cubicBezTo>
                      <a:cubicBezTo>
                        <a:pt x="911303" y="789836"/>
                        <a:pt x="911303" y="790551"/>
                        <a:pt x="911468" y="791321"/>
                      </a:cubicBezTo>
                      <a:lnTo>
                        <a:pt x="911468" y="791431"/>
                      </a:lnTo>
                      <a:cubicBezTo>
                        <a:pt x="911908" y="794897"/>
                        <a:pt x="913450" y="798088"/>
                        <a:pt x="915761" y="800618"/>
                      </a:cubicBezTo>
                      <a:cubicBezTo>
                        <a:pt x="917633" y="802654"/>
                        <a:pt x="919944" y="804304"/>
                        <a:pt x="922641" y="805239"/>
                      </a:cubicBezTo>
                      <a:cubicBezTo>
                        <a:pt x="923742" y="805679"/>
                        <a:pt x="924953" y="805954"/>
                        <a:pt x="926163" y="806119"/>
                      </a:cubicBezTo>
                      <a:lnTo>
                        <a:pt x="926328" y="806119"/>
                      </a:lnTo>
                      <a:cubicBezTo>
                        <a:pt x="927044" y="806284"/>
                        <a:pt x="927814" y="806284"/>
                        <a:pt x="928585" y="806284"/>
                      </a:cubicBezTo>
                      <a:cubicBezTo>
                        <a:pt x="929355" y="806284"/>
                        <a:pt x="930071" y="806284"/>
                        <a:pt x="930841" y="806119"/>
                      </a:cubicBezTo>
                      <a:lnTo>
                        <a:pt x="931006" y="806119"/>
                      </a:lnTo>
                      <a:cubicBezTo>
                        <a:pt x="932217" y="805954"/>
                        <a:pt x="933373" y="805679"/>
                        <a:pt x="934474" y="805239"/>
                      </a:cubicBezTo>
                      <a:cubicBezTo>
                        <a:pt x="934474" y="805239"/>
                        <a:pt x="934474" y="805239"/>
                        <a:pt x="934529" y="805239"/>
                      </a:cubicBezTo>
                      <a:cubicBezTo>
                        <a:pt x="935134" y="805019"/>
                        <a:pt x="935685" y="804799"/>
                        <a:pt x="936235" y="804524"/>
                      </a:cubicBezTo>
                      <a:cubicBezTo>
                        <a:pt x="936510" y="804359"/>
                        <a:pt x="936840" y="804414"/>
                        <a:pt x="937060" y="804524"/>
                      </a:cubicBezTo>
                      <a:cubicBezTo>
                        <a:pt x="937281" y="804634"/>
                        <a:pt x="937501" y="804909"/>
                        <a:pt x="937501" y="805239"/>
                      </a:cubicBezTo>
                      <a:cubicBezTo>
                        <a:pt x="937941" y="808705"/>
                        <a:pt x="939262" y="811895"/>
                        <a:pt x="941298" y="814481"/>
                      </a:cubicBezTo>
                      <a:cubicBezTo>
                        <a:pt x="942729" y="816296"/>
                        <a:pt x="944491" y="817891"/>
                        <a:pt x="946472" y="819102"/>
                      </a:cubicBezTo>
                      <a:cubicBezTo>
                        <a:pt x="948728" y="820477"/>
                        <a:pt x="951260" y="821412"/>
                        <a:pt x="954012" y="821742"/>
                      </a:cubicBezTo>
                      <a:cubicBezTo>
                        <a:pt x="954783" y="821852"/>
                        <a:pt x="955553" y="821907"/>
                        <a:pt x="956323" y="821907"/>
                      </a:cubicBezTo>
                      <a:cubicBezTo>
                        <a:pt x="957094" y="821907"/>
                        <a:pt x="957865" y="821907"/>
                        <a:pt x="958635" y="821742"/>
                      </a:cubicBezTo>
                      <a:cubicBezTo>
                        <a:pt x="959571" y="821632"/>
                        <a:pt x="960506" y="821467"/>
                        <a:pt x="961442" y="821192"/>
                      </a:cubicBezTo>
                      <a:cubicBezTo>
                        <a:pt x="962653" y="820862"/>
                        <a:pt x="963919" y="821522"/>
                        <a:pt x="964304" y="822787"/>
                      </a:cubicBezTo>
                      <a:cubicBezTo>
                        <a:pt x="964909" y="824823"/>
                        <a:pt x="965790" y="826693"/>
                        <a:pt x="966945" y="828398"/>
                      </a:cubicBezTo>
                      <a:cubicBezTo>
                        <a:pt x="968101" y="830159"/>
                        <a:pt x="969532" y="831699"/>
                        <a:pt x="971239" y="833019"/>
                      </a:cubicBezTo>
                      <a:cubicBezTo>
                        <a:pt x="974210" y="835385"/>
                        <a:pt x="977788" y="836925"/>
                        <a:pt x="981806" y="837365"/>
                      </a:cubicBezTo>
                      <a:cubicBezTo>
                        <a:pt x="982576" y="837475"/>
                        <a:pt x="983347" y="837530"/>
                        <a:pt x="984117" y="837530"/>
                      </a:cubicBezTo>
                      <a:cubicBezTo>
                        <a:pt x="984888" y="837530"/>
                        <a:pt x="985658" y="837530"/>
                        <a:pt x="986429" y="837365"/>
                      </a:cubicBezTo>
                      <a:cubicBezTo>
                        <a:pt x="987034" y="837310"/>
                        <a:pt x="987639" y="837200"/>
                        <a:pt x="988245" y="837090"/>
                      </a:cubicBezTo>
                      <a:cubicBezTo>
                        <a:pt x="989346" y="836870"/>
                        <a:pt x="990446" y="837475"/>
                        <a:pt x="990832" y="838520"/>
                      </a:cubicBezTo>
                      <a:cubicBezTo>
                        <a:pt x="991327" y="839840"/>
                        <a:pt x="991933" y="841051"/>
                        <a:pt x="992593" y="842261"/>
                      </a:cubicBezTo>
                      <a:cubicBezTo>
                        <a:pt x="993639" y="843966"/>
                        <a:pt x="994904" y="845506"/>
                        <a:pt x="996335" y="846882"/>
                      </a:cubicBezTo>
                      <a:cubicBezTo>
                        <a:pt x="999803" y="850237"/>
                        <a:pt x="1004426" y="852438"/>
                        <a:pt x="1009489" y="852933"/>
                      </a:cubicBezTo>
                      <a:cubicBezTo>
                        <a:pt x="1010260" y="852988"/>
                        <a:pt x="1011030" y="853043"/>
                        <a:pt x="1011801" y="853043"/>
                      </a:cubicBezTo>
                      <a:cubicBezTo>
                        <a:pt x="1012571" y="853043"/>
                        <a:pt x="1013342" y="853043"/>
                        <a:pt x="1014112" y="852933"/>
                      </a:cubicBezTo>
                      <a:cubicBezTo>
                        <a:pt x="1014442" y="852933"/>
                        <a:pt x="1014773" y="852878"/>
                        <a:pt x="1015103" y="852823"/>
                      </a:cubicBezTo>
                      <a:cubicBezTo>
                        <a:pt x="1016039" y="852658"/>
                        <a:pt x="1016974" y="853208"/>
                        <a:pt x="1017360" y="854088"/>
                      </a:cubicBezTo>
                      <a:cubicBezTo>
                        <a:pt x="1017525" y="854528"/>
                        <a:pt x="1017525" y="855078"/>
                        <a:pt x="1017249" y="855463"/>
                      </a:cubicBezTo>
                      <a:cubicBezTo>
                        <a:pt x="1016974" y="855848"/>
                        <a:pt x="1016534" y="856123"/>
                        <a:pt x="1016039" y="856123"/>
                      </a:cubicBezTo>
                      <a:lnTo>
                        <a:pt x="886812" y="856123"/>
                      </a:lnTo>
                      <a:cubicBezTo>
                        <a:pt x="885656" y="856123"/>
                        <a:pt x="884720" y="855298"/>
                        <a:pt x="884500" y="854198"/>
                      </a:cubicBezTo>
                      <a:cubicBezTo>
                        <a:pt x="884060" y="851613"/>
                        <a:pt x="883289" y="849192"/>
                        <a:pt x="882134" y="846937"/>
                      </a:cubicBezTo>
                      <a:cubicBezTo>
                        <a:pt x="881308" y="845286"/>
                        <a:pt x="880317" y="843746"/>
                        <a:pt x="879162" y="842316"/>
                      </a:cubicBezTo>
                      <a:cubicBezTo>
                        <a:pt x="876189" y="838575"/>
                        <a:pt x="872172" y="835715"/>
                        <a:pt x="867549" y="834064"/>
                      </a:cubicBezTo>
                      <a:cubicBezTo>
                        <a:pt x="867053" y="833899"/>
                        <a:pt x="866613" y="833514"/>
                        <a:pt x="866338" y="833074"/>
                      </a:cubicBezTo>
                      <a:cubicBezTo>
                        <a:pt x="866338" y="833074"/>
                        <a:pt x="866338" y="833074"/>
                        <a:pt x="866338" y="833019"/>
                      </a:cubicBezTo>
                      <a:cubicBezTo>
                        <a:pt x="865457" y="831369"/>
                        <a:pt x="864302" y="829829"/>
                        <a:pt x="863091" y="828453"/>
                      </a:cubicBezTo>
                      <a:cubicBezTo>
                        <a:pt x="862760" y="828123"/>
                        <a:pt x="862430" y="827738"/>
                        <a:pt x="862100" y="827408"/>
                      </a:cubicBezTo>
                      <a:cubicBezTo>
                        <a:pt x="861660" y="826968"/>
                        <a:pt x="861385" y="826363"/>
                        <a:pt x="861385" y="825758"/>
                      </a:cubicBezTo>
                      <a:lnTo>
                        <a:pt x="861385" y="678110"/>
                      </a:lnTo>
                      <a:cubicBezTo>
                        <a:pt x="861385" y="676955"/>
                        <a:pt x="862210" y="676020"/>
                        <a:pt x="863311" y="675800"/>
                      </a:cubicBezTo>
                      <a:cubicBezTo>
                        <a:pt x="874704" y="673930"/>
                        <a:pt x="883565" y="664578"/>
                        <a:pt x="884720" y="652971"/>
                      </a:cubicBezTo>
                      <a:cubicBezTo>
                        <a:pt x="884720" y="652806"/>
                        <a:pt x="884885" y="652641"/>
                        <a:pt x="885105" y="652641"/>
                      </a:cubicBezTo>
                      <a:lnTo>
                        <a:pt x="885271" y="652641"/>
                      </a:lnTo>
                      <a:cubicBezTo>
                        <a:pt x="885271" y="652641"/>
                        <a:pt x="885601" y="652806"/>
                        <a:pt x="885601" y="652916"/>
                      </a:cubicBezTo>
                      <a:cubicBezTo>
                        <a:pt x="886702" y="659517"/>
                        <a:pt x="891930" y="664633"/>
                        <a:pt x="898590" y="665623"/>
                      </a:cubicBezTo>
                      <a:cubicBezTo>
                        <a:pt x="899360" y="665733"/>
                        <a:pt x="900131" y="665788"/>
                        <a:pt x="900901" y="665788"/>
                      </a:cubicBezTo>
                      <a:cubicBezTo>
                        <a:pt x="901672" y="665788"/>
                        <a:pt x="902442" y="665733"/>
                        <a:pt x="903213" y="665623"/>
                      </a:cubicBezTo>
                      <a:cubicBezTo>
                        <a:pt x="906625" y="665128"/>
                        <a:pt x="909652" y="663533"/>
                        <a:pt x="911964" y="661167"/>
                      </a:cubicBezTo>
                      <a:cubicBezTo>
                        <a:pt x="912404" y="660727"/>
                        <a:pt x="913064" y="660452"/>
                        <a:pt x="913725" y="660452"/>
                      </a:cubicBezTo>
                      <a:cubicBezTo>
                        <a:pt x="914385" y="660452"/>
                        <a:pt x="914991" y="660782"/>
                        <a:pt x="915431" y="661277"/>
                      </a:cubicBezTo>
                      <a:cubicBezTo>
                        <a:pt x="918128" y="664523"/>
                        <a:pt x="921925" y="666723"/>
                        <a:pt x="926273" y="667328"/>
                      </a:cubicBezTo>
                      <a:lnTo>
                        <a:pt x="926383" y="667328"/>
                      </a:lnTo>
                      <a:cubicBezTo>
                        <a:pt x="927099" y="667493"/>
                        <a:pt x="927869" y="667493"/>
                        <a:pt x="928640" y="667493"/>
                      </a:cubicBezTo>
                      <a:cubicBezTo>
                        <a:pt x="929411" y="667493"/>
                        <a:pt x="930181" y="667493"/>
                        <a:pt x="930896" y="667328"/>
                      </a:cubicBezTo>
                      <a:lnTo>
                        <a:pt x="931006" y="667328"/>
                      </a:lnTo>
                      <a:cubicBezTo>
                        <a:pt x="934309" y="666888"/>
                        <a:pt x="937336" y="665513"/>
                        <a:pt x="939757" y="663423"/>
                      </a:cubicBezTo>
                      <a:cubicBezTo>
                        <a:pt x="940693" y="662653"/>
                        <a:pt x="942069" y="662708"/>
                        <a:pt x="942894" y="663588"/>
                      </a:cubicBezTo>
                      <a:cubicBezTo>
                        <a:pt x="945811" y="666558"/>
                        <a:pt x="949719" y="668539"/>
                        <a:pt x="954067" y="669089"/>
                      </a:cubicBezTo>
                      <a:cubicBezTo>
                        <a:pt x="954838" y="669199"/>
                        <a:pt x="955608" y="669254"/>
                        <a:pt x="956378" y="669254"/>
                      </a:cubicBezTo>
                      <a:cubicBezTo>
                        <a:pt x="957149" y="669254"/>
                        <a:pt x="957920" y="669254"/>
                        <a:pt x="958690" y="669089"/>
                      </a:cubicBezTo>
                      <a:cubicBezTo>
                        <a:pt x="961937" y="668704"/>
                        <a:pt x="964964" y="667439"/>
                        <a:pt x="967496" y="665623"/>
                      </a:cubicBezTo>
                      <a:cubicBezTo>
                        <a:pt x="968377" y="664963"/>
                        <a:pt x="969588" y="665018"/>
                        <a:pt x="970413" y="665788"/>
                      </a:cubicBezTo>
                      <a:cubicBezTo>
                        <a:pt x="973495" y="668539"/>
                        <a:pt x="977458" y="670354"/>
                        <a:pt x="981806" y="670849"/>
                      </a:cubicBezTo>
                      <a:cubicBezTo>
                        <a:pt x="982576" y="670959"/>
                        <a:pt x="983347" y="671014"/>
                        <a:pt x="984117" y="671014"/>
                      </a:cubicBezTo>
                      <a:cubicBezTo>
                        <a:pt x="984888" y="671014"/>
                        <a:pt x="985658" y="671014"/>
                        <a:pt x="986429" y="670849"/>
                      </a:cubicBezTo>
                      <a:cubicBezTo>
                        <a:pt x="989676" y="670519"/>
                        <a:pt x="992648" y="669419"/>
                        <a:pt x="995235" y="667714"/>
                      </a:cubicBezTo>
                      <a:cubicBezTo>
                        <a:pt x="996060" y="667163"/>
                        <a:pt x="997161" y="667218"/>
                        <a:pt x="997931" y="667879"/>
                      </a:cubicBezTo>
                      <a:cubicBezTo>
                        <a:pt x="1001179" y="670464"/>
                        <a:pt x="1005196" y="672169"/>
                        <a:pt x="1009544" y="672609"/>
                      </a:cubicBezTo>
                      <a:cubicBezTo>
                        <a:pt x="1010315" y="672664"/>
                        <a:pt x="1011085" y="672720"/>
                        <a:pt x="1011856" y="672720"/>
                      </a:cubicBezTo>
                      <a:cubicBezTo>
                        <a:pt x="1012627" y="672720"/>
                        <a:pt x="1013397" y="672720"/>
                        <a:pt x="1014167" y="672609"/>
                      </a:cubicBezTo>
                      <a:cubicBezTo>
                        <a:pt x="1017635" y="672224"/>
                        <a:pt x="1020827" y="671124"/>
                        <a:pt x="1023634" y="669364"/>
                      </a:cubicBezTo>
                      <a:cubicBezTo>
                        <a:pt x="1023634" y="669364"/>
                        <a:pt x="1023634" y="669364"/>
                        <a:pt x="1023634" y="669364"/>
                      </a:cubicBezTo>
                      <a:cubicBezTo>
                        <a:pt x="1024019" y="669144"/>
                        <a:pt x="1024459" y="669199"/>
                        <a:pt x="1024789" y="669474"/>
                      </a:cubicBezTo>
                      <a:cubicBezTo>
                        <a:pt x="1025890" y="670299"/>
                        <a:pt x="1026991" y="671069"/>
                        <a:pt x="1028257" y="671674"/>
                      </a:cubicBezTo>
                      <a:cubicBezTo>
                        <a:pt x="1030954" y="673105"/>
                        <a:pt x="1034036" y="674095"/>
                        <a:pt x="1037228" y="674425"/>
                      </a:cubicBezTo>
                      <a:lnTo>
                        <a:pt x="1037338" y="674425"/>
                      </a:lnTo>
                      <a:cubicBezTo>
                        <a:pt x="1038054" y="674425"/>
                        <a:pt x="1038824" y="674535"/>
                        <a:pt x="1039594" y="674535"/>
                      </a:cubicBezTo>
                      <a:cubicBezTo>
                        <a:pt x="1040365" y="674535"/>
                        <a:pt x="1041136" y="674535"/>
                        <a:pt x="1041851" y="674425"/>
                      </a:cubicBezTo>
                      <a:lnTo>
                        <a:pt x="1041961" y="674425"/>
                      </a:lnTo>
                      <a:cubicBezTo>
                        <a:pt x="1045098" y="674095"/>
                        <a:pt x="1048015" y="673215"/>
                        <a:pt x="1050712" y="671839"/>
                      </a:cubicBezTo>
                      <a:cubicBezTo>
                        <a:pt x="1051428" y="671454"/>
                        <a:pt x="1052363" y="671509"/>
                        <a:pt x="1053024" y="672004"/>
                      </a:cubicBezTo>
                      <a:cubicBezTo>
                        <a:pt x="1055996" y="673985"/>
                        <a:pt x="1059408" y="675360"/>
                        <a:pt x="1063040" y="675965"/>
                      </a:cubicBezTo>
                      <a:cubicBezTo>
                        <a:pt x="1064141" y="676130"/>
                        <a:pt x="1064966" y="677120"/>
                        <a:pt x="1064966" y="678276"/>
                      </a:cubicBezTo>
                      <a:lnTo>
                        <a:pt x="1064966" y="770473"/>
                      </a:lnTo>
                      <a:cubicBezTo>
                        <a:pt x="1064966" y="771518"/>
                        <a:pt x="1064251" y="772453"/>
                        <a:pt x="1063206" y="772728"/>
                      </a:cubicBezTo>
                      <a:cubicBezTo>
                        <a:pt x="1056491" y="774433"/>
                        <a:pt x="1051372" y="780099"/>
                        <a:pt x="1050437" y="787031"/>
                      </a:cubicBezTo>
                      <a:lnTo>
                        <a:pt x="1050437" y="787141"/>
                      </a:lnTo>
                      <a:cubicBezTo>
                        <a:pt x="1050272" y="787856"/>
                        <a:pt x="1050272" y="788626"/>
                        <a:pt x="1050272" y="789396"/>
                      </a:cubicBezTo>
                      <a:cubicBezTo>
                        <a:pt x="1050272" y="790166"/>
                        <a:pt x="1050272" y="790881"/>
                        <a:pt x="1050437" y="791651"/>
                      </a:cubicBezTo>
                      <a:lnTo>
                        <a:pt x="1050437" y="791762"/>
                      </a:lnTo>
                      <a:cubicBezTo>
                        <a:pt x="1050877" y="795227"/>
                        <a:pt x="1052418" y="798418"/>
                        <a:pt x="1054730" y="800948"/>
                      </a:cubicBezTo>
                      <a:cubicBezTo>
                        <a:pt x="1056546" y="802984"/>
                        <a:pt x="1058913" y="804634"/>
                        <a:pt x="1061609" y="805569"/>
                      </a:cubicBezTo>
                      <a:cubicBezTo>
                        <a:pt x="1062160" y="805789"/>
                        <a:pt x="1062655" y="805954"/>
                        <a:pt x="1063206" y="806064"/>
                      </a:cubicBezTo>
                      <a:cubicBezTo>
                        <a:pt x="1064196" y="806339"/>
                        <a:pt x="1064966" y="807219"/>
                        <a:pt x="1064966" y="808320"/>
                      </a:cubicBezTo>
                      <a:lnTo>
                        <a:pt x="1064966" y="814811"/>
                      </a:lnTo>
                      <a:lnTo>
                        <a:pt x="1064966" y="814811"/>
                      </a:lnTo>
                      <a:close/>
                      <a:moveTo>
                        <a:pt x="1064912" y="953381"/>
                      </a:moveTo>
                      <a:lnTo>
                        <a:pt x="1064912" y="1039362"/>
                      </a:lnTo>
                      <a:cubicBezTo>
                        <a:pt x="1064912" y="1040187"/>
                        <a:pt x="1064306" y="1040903"/>
                        <a:pt x="1063481" y="1041013"/>
                      </a:cubicBezTo>
                      <a:cubicBezTo>
                        <a:pt x="1063536" y="1040297"/>
                        <a:pt x="1063591" y="1039582"/>
                        <a:pt x="1063591" y="1038867"/>
                      </a:cubicBezTo>
                      <a:cubicBezTo>
                        <a:pt x="1063591" y="1038152"/>
                        <a:pt x="1063591" y="1037327"/>
                        <a:pt x="1063481" y="1036612"/>
                      </a:cubicBezTo>
                      <a:lnTo>
                        <a:pt x="1063481" y="1036502"/>
                      </a:lnTo>
                      <a:cubicBezTo>
                        <a:pt x="1062325" y="1025115"/>
                        <a:pt x="1053244" y="1015983"/>
                        <a:pt x="1041796" y="1014828"/>
                      </a:cubicBezTo>
                      <a:lnTo>
                        <a:pt x="1041686" y="1014828"/>
                      </a:lnTo>
                      <a:cubicBezTo>
                        <a:pt x="1040970" y="1014828"/>
                        <a:pt x="1040200" y="1014718"/>
                        <a:pt x="1039430" y="1014718"/>
                      </a:cubicBezTo>
                      <a:cubicBezTo>
                        <a:pt x="1038824" y="1014718"/>
                        <a:pt x="1038219" y="1014718"/>
                        <a:pt x="1037668" y="1014773"/>
                      </a:cubicBezTo>
                      <a:cubicBezTo>
                        <a:pt x="1037503" y="1014773"/>
                        <a:pt x="1037283" y="1014773"/>
                        <a:pt x="1037118" y="1014608"/>
                      </a:cubicBezTo>
                      <a:cubicBezTo>
                        <a:pt x="1036788" y="1014168"/>
                        <a:pt x="1036347" y="1013783"/>
                        <a:pt x="1035907" y="1013452"/>
                      </a:cubicBezTo>
                      <a:cubicBezTo>
                        <a:pt x="1035907" y="1013452"/>
                        <a:pt x="1035852" y="1013452"/>
                        <a:pt x="1035797" y="1013343"/>
                      </a:cubicBezTo>
                      <a:cubicBezTo>
                        <a:pt x="1035522" y="1013067"/>
                        <a:pt x="1035192" y="1012792"/>
                        <a:pt x="1034861" y="1012572"/>
                      </a:cubicBezTo>
                      <a:cubicBezTo>
                        <a:pt x="1034366" y="1012242"/>
                        <a:pt x="1034091" y="1011692"/>
                        <a:pt x="1034091" y="1011087"/>
                      </a:cubicBezTo>
                      <a:cubicBezTo>
                        <a:pt x="1034091" y="1010317"/>
                        <a:pt x="1034091" y="1009547"/>
                        <a:pt x="1033981" y="1008777"/>
                      </a:cubicBezTo>
                      <a:cubicBezTo>
                        <a:pt x="1033485" y="1003826"/>
                        <a:pt x="1031339" y="999315"/>
                        <a:pt x="1028147" y="995904"/>
                      </a:cubicBezTo>
                      <a:cubicBezTo>
                        <a:pt x="1026771" y="994419"/>
                        <a:pt x="1025230" y="993154"/>
                        <a:pt x="1023524" y="992109"/>
                      </a:cubicBezTo>
                      <a:cubicBezTo>
                        <a:pt x="1020717" y="990348"/>
                        <a:pt x="1017470" y="989193"/>
                        <a:pt x="1014057" y="988863"/>
                      </a:cubicBezTo>
                      <a:cubicBezTo>
                        <a:pt x="1013287" y="988808"/>
                        <a:pt x="1012516" y="988753"/>
                        <a:pt x="1011746" y="988753"/>
                      </a:cubicBezTo>
                      <a:cubicBezTo>
                        <a:pt x="1010975" y="988753"/>
                        <a:pt x="1010205" y="988753"/>
                        <a:pt x="1009434" y="988863"/>
                      </a:cubicBezTo>
                      <a:cubicBezTo>
                        <a:pt x="1008664" y="988973"/>
                        <a:pt x="1007893" y="989028"/>
                        <a:pt x="1007178" y="989193"/>
                      </a:cubicBezTo>
                      <a:cubicBezTo>
                        <a:pt x="1006462" y="989358"/>
                        <a:pt x="1005692" y="989138"/>
                        <a:pt x="1005141" y="988588"/>
                      </a:cubicBezTo>
                      <a:cubicBezTo>
                        <a:pt x="1004591" y="988038"/>
                        <a:pt x="1004316" y="987323"/>
                        <a:pt x="1004426" y="986553"/>
                      </a:cubicBezTo>
                      <a:cubicBezTo>
                        <a:pt x="1004426" y="986278"/>
                        <a:pt x="1004536" y="985947"/>
                        <a:pt x="1004536" y="985672"/>
                      </a:cubicBezTo>
                      <a:cubicBezTo>
                        <a:pt x="1004646" y="984902"/>
                        <a:pt x="1004701" y="984132"/>
                        <a:pt x="1004701" y="983362"/>
                      </a:cubicBezTo>
                      <a:cubicBezTo>
                        <a:pt x="1004701" y="982592"/>
                        <a:pt x="1004701" y="981822"/>
                        <a:pt x="1004536" y="981051"/>
                      </a:cubicBezTo>
                      <a:cubicBezTo>
                        <a:pt x="1003490" y="971480"/>
                        <a:pt x="995895" y="963888"/>
                        <a:pt x="986319" y="962843"/>
                      </a:cubicBezTo>
                      <a:cubicBezTo>
                        <a:pt x="985548" y="962733"/>
                        <a:pt x="984778" y="962678"/>
                        <a:pt x="984007" y="962678"/>
                      </a:cubicBezTo>
                      <a:cubicBezTo>
                        <a:pt x="983237" y="962678"/>
                        <a:pt x="982466" y="962678"/>
                        <a:pt x="981696" y="962843"/>
                      </a:cubicBezTo>
                      <a:cubicBezTo>
                        <a:pt x="980210" y="963008"/>
                        <a:pt x="978779" y="963338"/>
                        <a:pt x="977403" y="963778"/>
                      </a:cubicBezTo>
                      <a:cubicBezTo>
                        <a:pt x="976577" y="964053"/>
                        <a:pt x="975697" y="963833"/>
                        <a:pt x="975091" y="963228"/>
                      </a:cubicBezTo>
                      <a:cubicBezTo>
                        <a:pt x="974486" y="962623"/>
                        <a:pt x="974210" y="961743"/>
                        <a:pt x="974486" y="960918"/>
                      </a:cubicBezTo>
                      <a:cubicBezTo>
                        <a:pt x="974761" y="959928"/>
                        <a:pt x="974981" y="958937"/>
                        <a:pt x="975091" y="957947"/>
                      </a:cubicBezTo>
                      <a:cubicBezTo>
                        <a:pt x="975201" y="957177"/>
                        <a:pt x="975256" y="956407"/>
                        <a:pt x="975256" y="955637"/>
                      </a:cubicBezTo>
                      <a:cubicBezTo>
                        <a:pt x="975256" y="954867"/>
                        <a:pt x="975256" y="954097"/>
                        <a:pt x="975091" y="953326"/>
                      </a:cubicBezTo>
                      <a:cubicBezTo>
                        <a:pt x="974045" y="944690"/>
                        <a:pt x="967221" y="937869"/>
                        <a:pt x="958635" y="936823"/>
                      </a:cubicBezTo>
                      <a:cubicBezTo>
                        <a:pt x="957865" y="936713"/>
                        <a:pt x="957094" y="936658"/>
                        <a:pt x="956323" y="936658"/>
                      </a:cubicBezTo>
                      <a:cubicBezTo>
                        <a:pt x="955553" y="936658"/>
                        <a:pt x="954783" y="936658"/>
                        <a:pt x="954012" y="936823"/>
                      </a:cubicBezTo>
                      <a:cubicBezTo>
                        <a:pt x="945371" y="937869"/>
                        <a:pt x="938547" y="944690"/>
                        <a:pt x="937501" y="953326"/>
                      </a:cubicBezTo>
                      <a:cubicBezTo>
                        <a:pt x="937391" y="954097"/>
                        <a:pt x="937336" y="954867"/>
                        <a:pt x="937336" y="955637"/>
                      </a:cubicBezTo>
                      <a:cubicBezTo>
                        <a:pt x="937336" y="956407"/>
                        <a:pt x="937336" y="957177"/>
                        <a:pt x="937501" y="957947"/>
                      </a:cubicBezTo>
                      <a:cubicBezTo>
                        <a:pt x="938547" y="966529"/>
                        <a:pt x="945371" y="973405"/>
                        <a:pt x="954012" y="974395"/>
                      </a:cubicBezTo>
                      <a:cubicBezTo>
                        <a:pt x="954783" y="974505"/>
                        <a:pt x="955553" y="974560"/>
                        <a:pt x="956323" y="974560"/>
                      </a:cubicBezTo>
                      <a:cubicBezTo>
                        <a:pt x="957094" y="974560"/>
                        <a:pt x="957865" y="974560"/>
                        <a:pt x="958635" y="974395"/>
                      </a:cubicBezTo>
                      <a:cubicBezTo>
                        <a:pt x="959626" y="974285"/>
                        <a:pt x="960672" y="974065"/>
                        <a:pt x="961607" y="973790"/>
                      </a:cubicBezTo>
                      <a:cubicBezTo>
                        <a:pt x="962433" y="973570"/>
                        <a:pt x="963313" y="973790"/>
                        <a:pt x="963919" y="974395"/>
                      </a:cubicBezTo>
                      <a:cubicBezTo>
                        <a:pt x="964524" y="975000"/>
                        <a:pt x="964689" y="975936"/>
                        <a:pt x="964469" y="976706"/>
                      </a:cubicBezTo>
                      <a:cubicBezTo>
                        <a:pt x="964029" y="978081"/>
                        <a:pt x="963698" y="979511"/>
                        <a:pt x="963533" y="980997"/>
                      </a:cubicBezTo>
                      <a:cubicBezTo>
                        <a:pt x="963423" y="981767"/>
                        <a:pt x="963368" y="982537"/>
                        <a:pt x="963368" y="983307"/>
                      </a:cubicBezTo>
                      <a:cubicBezTo>
                        <a:pt x="963368" y="984077"/>
                        <a:pt x="963368" y="984847"/>
                        <a:pt x="963533" y="985617"/>
                      </a:cubicBezTo>
                      <a:cubicBezTo>
                        <a:pt x="964579" y="995189"/>
                        <a:pt x="972174" y="1002781"/>
                        <a:pt x="981750" y="1003826"/>
                      </a:cubicBezTo>
                      <a:cubicBezTo>
                        <a:pt x="982521" y="1003936"/>
                        <a:pt x="983292" y="1003991"/>
                        <a:pt x="984062" y="1003991"/>
                      </a:cubicBezTo>
                      <a:cubicBezTo>
                        <a:pt x="984833" y="1003991"/>
                        <a:pt x="985603" y="1003991"/>
                        <a:pt x="986374" y="1003826"/>
                      </a:cubicBezTo>
                      <a:cubicBezTo>
                        <a:pt x="986649" y="1003826"/>
                        <a:pt x="986979" y="1003771"/>
                        <a:pt x="987254" y="1003716"/>
                      </a:cubicBezTo>
                      <a:cubicBezTo>
                        <a:pt x="987970" y="1003606"/>
                        <a:pt x="988740" y="1003881"/>
                        <a:pt x="989291" y="1004431"/>
                      </a:cubicBezTo>
                      <a:cubicBezTo>
                        <a:pt x="989841" y="1004981"/>
                        <a:pt x="990006" y="1005751"/>
                        <a:pt x="989896" y="1006466"/>
                      </a:cubicBezTo>
                      <a:cubicBezTo>
                        <a:pt x="989786" y="1007181"/>
                        <a:pt x="989621" y="1007951"/>
                        <a:pt x="989566" y="1008722"/>
                      </a:cubicBezTo>
                      <a:cubicBezTo>
                        <a:pt x="989511" y="1009492"/>
                        <a:pt x="989456" y="1010262"/>
                        <a:pt x="989456" y="1011032"/>
                      </a:cubicBezTo>
                      <a:cubicBezTo>
                        <a:pt x="989456" y="1011802"/>
                        <a:pt x="989456" y="1012572"/>
                        <a:pt x="989566" y="1013343"/>
                      </a:cubicBezTo>
                      <a:cubicBezTo>
                        <a:pt x="989896" y="1016808"/>
                        <a:pt x="991052" y="1019999"/>
                        <a:pt x="992813" y="1022804"/>
                      </a:cubicBezTo>
                      <a:cubicBezTo>
                        <a:pt x="993914" y="1024510"/>
                        <a:pt x="995180" y="1026105"/>
                        <a:pt x="996666" y="1027425"/>
                      </a:cubicBezTo>
                      <a:cubicBezTo>
                        <a:pt x="1000133" y="1030616"/>
                        <a:pt x="1004591" y="1032761"/>
                        <a:pt x="1009544" y="1033256"/>
                      </a:cubicBezTo>
                      <a:cubicBezTo>
                        <a:pt x="1010315" y="1033311"/>
                        <a:pt x="1011085" y="1033366"/>
                        <a:pt x="1011856" y="1033366"/>
                      </a:cubicBezTo>
                      <a:cubicBezTo>
                        <a:pt x="1012461" y="1033366"/>
                        <a:pt x="1013012" y="1033641"/>
                        <a:pt x="1013342" y="1034136"/>
                      </a:cubicBezTo>
                      <a:cubicBezTo>
                        <a:pt x="1013562" y="1034466"/>
                        <a:pt x="1013837" y="1034796"/>
                        <a:pt x="1014112" y="1035072"/>
                      </a:cubicBezTo>
                      <a:cubicBezTo>
                        <a:pt x="1014112" y="1035072"/>
                        <a:pt x="1014112" y="1035126"/>
                        <a:pt x="1014222" y="1035182"/>
                      </a:cubicBezTo>
                      <a:cubicBezTo>
                        <a:pt x="1014553" y="1035567"/>
                        <a:pt x="1014883" y="1035952"/>
                        <a:pt x="1015268" y="1036282"/>
                      </a:cubicBezTo>
                      <a:cubicBezTo>
                        <a:pt x="1015323" y="1036282"/>
                        <a:pt x="1015433" y="1036392"/>
                        <a:pt x="1015433" y="1036447"/>
                      </a:cubicBezTo>
                      <a:cubicBezTo>
                        <a:pt x="1015488" y="1036557"/>
                        <a:pt x="1015543" y="1036612"/>
                        <a:pt x="1015543" y="1036722"/>
                      </a:cubicBezTo>
                      <a:cubicBezTo>
                        <a:pt x="1015543" y="1037382"/>
                        <a:pt x="1015488" y="1038042"/>
                        <a:pt x="1015488" y="1038647"/>
                      </a:cubicBezTo>
                      <a:cubicBezTo>
                        <a:pt x="1015488" y="1039417"/>
                        <a:pt x="1015488" y="1040187"/>
                        <a:pt x="1015598" y="1040903"/>
                      </a:cubicBezTo>
                      <a:lnTo>
                        <a:pt x="1015598" y="1041013"/>
                      </a:lnTo>
                      <a:cubicBezTo>
                        <a:pt x="1016754" y="1052400"/>
                        <a:pt x="1025835" y="1061531"/>
                        <a:pt x="1037283" y="1062687"/>
                      </a:cubicBezTo>
                      <a:lnTo>
                        <a:pt x="1037393" y="1062687"/>
                      </a:lnTo>
                      <a:cubicBezTo>
                        <a:pt x="1038109" y="1062687"/>
                        <a:pt x="1038879" y="1062797"/>
                        <a:pt x="1039650" y="1062797"/>
                      </a:cubicBezTo>
                      <a:lnTo>
                        <a:pt x="1040365" y="1062797"/>
                      </a:lnTo>
                      <a:cubicBezTo>
                        <a:pt x="1040695" y="1062797"/>
                        <a:pt x="1041025" y="1062907"/>
                        <a:pt x="1041301" y="1063182"/>
                      </a:cubicBezTo>
                      <a:cubicBezTo>
                        <a:pt x="1041576" y="1063457"/>
                        <a:pt x="1041686" y="1063787"/>
                        <a:pt x="1041631" y="1064117"/>
                      </a:cubicBezTo>
                      <a:lnTo>
                        <a:pt x="947628" y="1064117"/>
                      </a:lnTo>
                      <a:cubicBezTo>
                        <a:pt x="946582" y="1064117"/>
                        <a:pt x="945646" y="1063402"/>
                        <a:pt x="945371" y="1062357"/>
                      </a:cubicBezTo>
                      <a:cubicBezTo>
                        <a:pt x="943665" y="1055700"/>
                        <a:pt x="937996" y="1050584"/>
                        <a:pt x="931062" y="1049649"/>
                      </a:cubicBezTo>
                      <a:lnTo>
                        <a:pt x="930951" y="1049649"/>
                      </a:lnTo>
                      <a:cubicBezTo>
                        <a:pt x="930236" y="1049484"/>
                        <a:pt x="929465" y="1049484"/>
                        <a:pt x="928695" y="1049484"/>
                      </a:cubicBezTo>
                      <a:cubicBezTo>
                        <a:pt x="927924" y="1049484"/>
                        <a:pt x="927154" y="1049484"/>
                        <a:pt x="926438" y="1049649"/>
                      </a:cubicBezTo>
                      <a:lnTo>
                        <a:pt x="926328" y="1049649"/>
                      </a:lnTo>
                      <a:cubicBezTo>
                        <a:pt x="919394" y="1050584"/>
                        <a:pt x="913725" y="1055700"/>
                        <a:pt x="912019" y="1062357"/>
                      </a:cubicBezTo>
                      <a:cubicBezTo>
                        <a:pt x="911744" y="1063347"/>
                        <a:pt x="910863" y="1064117"/>
                        <a:pt x="909762" y="1064117"/>
                      </a:cubicBezTo>
                      <a:lnTo>
                        <a:pt x="886867" y="1064117"/>
                      </a:lnTo>
                      <a:cubicBezTo>
                        <a:pt x="885711" y="1064117"/>
                        <a:pt x="884775" y="1063292"/>
                        <a:pt x="884555" y="1062192"/>
                      </a:cubicBezTo>
                      <a:cubicBezTo>
                        <a:pt x="883179" y="1053830"/>
                        <a:pt x="877786" y="1046789"/>
                        <a:pt x="870356" y="1043213"/>
                      </a:cubicBezTo>
                      <a:cubicBezTo>
                        <a:pt x="869585" y="1042828"/>
                        <a:pt x="869090" y="1042003"/>
                        <a:pt x="869200" y="1041123"/>
                      </a:cubicBezTo>
                      <a:lnTo>
                        <a:pt x="869200" y="1041123"/>
                      </a:lnTo>
                      <a:lnTo>
                        <a:pt x="869200" y="1040958"/>
                      </a:lnTo>
                      <a:cubicBezTo>
                        <a:pt x="869200" y="1040242"/>
                        <a:pt x="869310" y="1039472"/>
                        <a:pt x="869310" y="1038757"/>
                      </a:cubicBezTo>
                      <a:cubicBezTo>
                        <a:pt x="869310" y="1038042"/>
                        <a:pt x="869310" y="1037217"/>
                        <a:pt x="869200" y="1036502"/>
                      </a:cubicBezTo>
                      <a:lnTo>
                        <a:pt x="869200" y="1036392"/>
                      </a:lnTo>
                      <a:cubicBezTo>
                        <a:pt x="868870" y="1033201"/>
                        <a:pt x="867934" y="1030176"/>
                        <a:pt x="866448" y="1027425"/>
                      </a:cubicBezTo>
                      <a:cubicBezTo>
                        <a:pt x="865567" y="1025775"/>
                        <a:pt x="864522" y="1024235"/>
                        <a:pt x="863256" y="1022804"/>
                      </a:cubicBezTo>
                      <a:lnTo>
                        <a:pt x="863256" y="1022804"/>
                      </a:lnTo>
                      <a:cubicBezTo>
                        <a:pt x="862871" y="1022309"/>
                        <a:pt x="862485" y="1021924"/>
                        <a:pt x="862100" y="1021484"/>
                      </a:cubicBezTo>
                      <a:cubicBezTo>
                        <a:pt x="861660" y="1021044"/>
                        <a:pt x="861385" y="1020439"/>
                        <a:pt x="861385" y="1019834"/>
                      </a:cubicBezTo>
                      <a:lnTo>
                        <a:pt x="861385" y="886049"/>
                      </a:lnTo>
                      <a:cubicBezTo>
                        <a:pt x="861385" y="884894"/>
                        <a:pt x="862210" y="883959"/>
                        <a:pt x="863311" y="883739"/>
                      </a:cubicBezTo>
                      <a:cubicBezTo>
                        <a:pt x="874153" y="881923"/>
                        <a:pt x="882739" y="873342"/>
                        <a:pt x="884555" y="862505"/>
                      </a:cubicBezTo>
                      <a:cubicBezTo>
                        <a:pt x="884720" y="861404"/>
                        <a:pt x="885711" y="860579"/>
                        <a:pt x="886867" y="860579"/>
                      </a:cubicBezTo>
                      <a:lnTo>
                        <a:pt x="1020717" y="860579"/>
                      </a:lnTo>
                      <a:cubicBezTo>
                        <a:pt x="1021322" y="860579"/>
                        <a:pt x="1021928" y="860854"/>
                        <a:pt x="1022368" y="861294"/>
                      </a:cubicBezTo>
                      <a:cubicBezTo>
                        <a:pt x="1022808" y="861734"/>
                        <a:pt x="1023249" y="862174"/>
                        <a:pt x="1023689" y="862560"/>
                      </a:cubicBezTo>
                      <a:cubicBezTo>
                        <a:pt x="1025120" y="863825"/>
                        <a:pt x="1026661" y="864870"/>
                        <a:pt x="1028312" y="865750"/>
                      </a:cubicBezTo>
                      <a:cubicBezTo>
                        <a:pt x="1031009" y="867180"/>
                        <a:pt x="1034091" y="868171"/>
                        <a:pt x="1037283" y="868501"/>
                      </a:cubicBezTo>
                      <a:lnTo>
                        <a:pt x="1037393" y="868501"/>
                      </a:lnTo>
                      <a:cubicBezTo>
                        <a:pt x="1038109" y="868501"/>
                        <a:pt x="1038879" y="868611"/>
                        <a:pt x="1039650" y="868611"/>
                      </a:cubicBezTo>
                      <a:cubicBezTo>
                        <a:pt x="1040420" y="868611"/>
                        <a:pt x="1041136" y="868611"/>
                        <a:pt x="1041851" y="868501"/>
                      </a:cubicBezTo>
                      <a:lnTo>
                        <a:pt x="1042016" y="868501"/>
                      </a:lnTo>
                      <a:cubicBezTo>
                        <a:pt x="1042897" y="868391"/>
                        <a:pt x="1043722" y="868831"/>
                        <a:pt x="1044108" y="869601"/>
                      </a:cubicBezTo>
                      <a:cubicBezTo>
                        <a:pt x="1047685" y="876972"/>
                        <a:pt x="1054730" y="882418"/>
                        <a:pt x="1063095" y="883794"/>
                      </a:cubicBezTo>
                      <a:cubicBezTo>
                        <a:pt x="1064196" y="883959"/>
                        <a:pt x="1065022" y="884949"/>
                        <a:pt x="1065022" y="886104"/>
                      </a:cubicBezTo>
                      <a:lnTo>
                        <a:pt x="1065022" y="908988"/>
                      </a:lnTo>
                      <a:cubicBezTo>
                        <a:pt x="1065022" y="910033"/>
                        <a:pt x="1064306" y="910969"/>
                        <a:pt x="1063260" y="911244"/>
                      </a:cubicBezTo>
                      <a:cubicBezTo>
                        <a:pt x="1056546" y="912949"/>
                        <a:pt x="1051428" y="918560"/>
                        <a:pt x="1050547" y="925546"/>
                      </a:cubicBezTo>
                      <a:lnTo>
                        <a:pt x="1050547" y="925656"/>
                      </a:lnTo>
                      <a:cubicBezTo>
                        <a:pt x="1050382" y="926371"/>
                        <a:pt x="1050382" y="927142"/>
                        <a:pt x="1050382" y="927912"/>
                      </a:cubicBezTo>
                      <a:cubicBezTo>
                        <a:pt x="1050382" y="928682"/>
                        <a:pt x="1050382" y="929452"/>
                        <a:pt x="1050547" y="930167"/>
                      </a:cubicBezTo>
                      <a:lnTo>
                        <a:pt x="1050547" y="930277"/>
                      </a:lnTo>
                      <a:cubicBezTo>
                        <a:pt x="1051483" y="937208"/>
                        <a:pt x="1056601" y="942874"/>
                        <a:pt x="1063260" y="944580"/>
                      </a:cubicBezTo>
                      <a:cubicBezTo>
                        <a:pt x="1064251" y="944855"/>
                        <a:pt x="1065022" y="945735"/>
                        <a:pt x="1065022" y="946835"/>
                      </a:cubicBezTo>
                      <a:lnTo>
                        <a:pt x="1065022" y="953436"/>
                      </a:lnTo>
                      <a:close/>
                      <a:moveTo>
                        <a:pt x="805797" y="1060926"/>
                      </a:moveTo>
                      <a:cubicBezTo>
                        <a:pt x="804807" y="1058231"/>
                        <a:pt x="803210" y="1055865"/>
                        <a:pt x="801174" y="1054050"/>
                      </a:cubicBezTo>
                      <a:cubicBezTo>
                        <a:pt x="798698" y="1051740"/>
                        <a:pt x="795505" y="1050199"/>
                        <a:pt x="791983" y="1049759"/>
                      </a:cubicBezTo>
                      <a:lnTo>
                        <a:pt x="791873" y="1049759"/>
                      </a:lnTo>
                      <a:cubicBezTo>
                        <a:pt x="791157" y="1049594"/>
                        <a:pt x="790387" y="1049594"/>
                        <a:pt x="789616" y="1049594"/>
                      </a:cubicBezTo>
                      <a:cubicBezTo>
                        <a:pt x="788846" y="1049594"/>
                        <a:pt x="788075" y="1049594"/>
                        <a:pt x="787360" y="1049759"/>
                      </a:cubicBezTo>
                      <a:lnTo>
                        <a:pt x="787250" y="1049759"/>
                      </a:lnTo>
                      <a:cubicBezTo>
                        <a:pt x="780315" y="1050694"/>
                        <a:pt x="774646" y="1055810"/>
                        <a:pt x="772940" y="1062467"/>
                      </a:cubicBezTo>
                      <a:cubicBezTo>
                        <a:pt x="772665" y="1063457"/>
                        <a:pt x="771784" y="1064227"/>
                        <a:pt x="770684" y="1064227"/>
                      </a:cubicBezTo>
                      <a:lnTo>
                        <a:pt x="678441" y="1064227"/>
                      </a:lnTo>
                      <a:cubicBezTo>
                        <a:pt x="677286" y="1064227"/>
                        <a:pt x="676350" y="1063402"/>
                        <a:pt x="676130" y="1062302"/>
                      </a:cubicBezTo>
                      <a:cubicBezTo>
                        <a:pt x="675525" y="1058616"/>
                        <a:pt x="674149" y="1055205"/>
                        <a:pt x="672167" y="1052290"/>
                      </a:cubicBezTo>
                      <a:cubicBezTo>
                        <a:pt x="671727" y="1051575"/>
                        <a:pt x="671672" y="1050694"/>
                        <a:pt x="672057" y="1049924"/>
                      </a:cubicBezTo>
                      <a:cubicBezTo>
                        <a:pt x="673433" y="1047284"/>
                        <a:pt x="674314" y="1044313"/>
                        <a:pt x="674644" y="1041233"/>
                      </a:cubicBezTo>
                      <a:lnTo>
                        <a:pt x="674644" y="1041123"/>
                      </a:lnTo>
                      <a:cubicBezTo>
                        <a:pt x="674644" y="1040408"/>
                        <a:pt x="674754" y="1039637"/>
                        <a:pt x="674754" y="1038867"/>
                      </a:cubicBezTo>
                      <a:cubicBezTo>
                        <a:pt x="674754" y="1038097"/>
                        <a:pt x="674754" y="1037327"/>
                        <a:pt x="674644" y="1036612"/>
                      </a:cubicBezTo>
                      <a:lnTo>
                        <a:pt x="674644" y="1036502"/>
                      </a:lnTo>
                      <a:cubicBezTo>
                        <a:pt x="674314" y="1033311"/>
                        <a:pt x="673378" y="1030286"/>
                        <a:pt x="671892" y="1027535"/>
                      </a:cubicBezTo>
                      <a:cubicBezTo>
                        <a:pt x="671287" y="1026325"/>
                        <a:pt x="670516" y="1025225"/>
                        <a:pt x="669691" y="1024124"/>
                      </a:cubicBezTo>
                      <a:cubicBezTo>
                        <a:pt x="669415" y="1023794"/>
                        <a:pt x="669415" y="1023244"/>
                        <a:pt x="669691" y="1022914"/>
                      </a:cubicBezTo>
                      <a:cubicBezTo>
                        <a:pt x="671452" y="1020109"/>
                        <a:pt x="672608" y="1016863"/>
                        <a:pt x="672938" y="1013452"/>
                      </a:cubicBezTo>
                      <a:cubicBezTo>
                        <a:pt x="672993" y="1012682"/>
                        <a:pt x="673048" y="1011912"/>
                        <a:pt x="673048" y="1011142"/>
                      </a:cubicBezTo>
                      <a:cubicBezTo>
                        <a:pt x="673048" y="1010372"/>
                        <a:pt x="673048" y="1009602"/>
                        <a:pt x="672938" y="1008832"/>
                      </a:cubicBezTo>
                      <a:cubicBezTo>
                        <a:pt x="672498" y="1004486"/>
                        <a:pt x="670791" y="1000470"/>
                        <a:pt x="668205" y="997224"/>
                      </a:cubicBezTo>
                      <a:cubicBezTo>
                        <a:pt x="667599" y="996454"/>
                        <a:pt x="667544" y="995354"/>
                        <a:pt x="668040" y="994529"/>
                      </a:cubicBezTo>
                      <a:cubicBezTo>
                        <a:pt x="669746" y="991944"/>
                        <a:pt x="670791" y="988918"/>
                        <a:pt x="671177" y="985727"/>
                      </a:cubicBezTo>
                      <a:cubicBezTo>
                        <a:pt x="671287" y="984957"/>
                        <a:pt x="671342" y="984187"/>
                        <a:pt x="671342" y="983417"/>
                      </a:cubicBezTo>
                      <a:cubicBezTo>
                        <a:pt x="671342" y="982647"/>
                        <a:pt x="671342" y="981877"/>
                        <a:pt x="671177" y="981107"/>
                      </a:cubicBezTo>
                      <a:cubicBezTo>
                        <a:pt x="670681" y="976761"/>
                        <a:pt x="668865" y="972855"/>
                        <a:pt x="666113" y="969719"/>
                      </a:cubicBezTo>
                      <a:cubicBezTo>
                        <a:pt x="665398" y="968894"/>
                        <a:pt x="665343" y="967684"/>
                        <a:pt x="665948" y="966804"/>
                      </a:cubicBezTo>
                      <a:cubicBezTo>
                        <a:pt x="667819" y="964273"/>
                        <a:pt x="669030" y="961248"/>
                        <a:pt x="669415" y="958002"/>
                      </a:cubicBezTo>
                      <a:cubicBezTo>
                        <a:pt x="669525" y="957232"/>
                        <a:pt x="669581" y="956462"/>
                        <a:pt x="669581" y="955692"/>
                      </a:cubicBezTo>
                      <a:cubicBezTo>
                        <a:pt x="669581" y="954922"/>
                        <a:pt x="669581" y="954152"/>
                        <a:pt x="669415" y="953381"/>
                      </a:cubicBezTo>
                      <a:cubicBezTo>
                        <a:pt x="668865" y="949036"/>
                        <a:pt x="666884" y="945130"/>
                        <a:pt x="663912" y="942214"/>
                      </a:cubicBezTo>
                      <a:cubicBezTo>
                        <a:pt x="663031" y="941334"/>
                        <a:pt x="662976" y="940014"/>
                        <a:pt x="663747" y="939079"/>
                      </a:cubicBezTo>
                      <a:cubicBezTo>
                        <a:pt x="665783" y="936658"/>
                        <a:pt x="667214" y="933633"/>
                        <a:pt x="667654" y="930332"/>
                      </a:cubicBezTo>
                      <a:lnTo>
                        <a:pt x="667654" y="930222"/>
                      </a:lnTo>
                      <a:cubicBezTo>
                        <a:pt x="667819" y="929507"/>
                        <a:pt x="667819" y="928737"/>
                        <a:pt x="667819" y="927967"/>
                      </a:cubicBezTo>
                      <a:cubicBezTo>
                        <a:pt x="667819" y="927197"/>
                        <a:pt x="667819" y="926426"/>
                        <a:pt x="667654" y="925711"/>
                      </a:cubicBezTo>
                      <a:lnTo>
                        <a:pt x="667654" y="925601"/>
                      </a:lnTo>
                      <a:cubicBezTo>
                        <a:pt x="667049" y="921255"/>
                        <a:pt x="664847" y="917405"/>
                        <a:pt x="661600" y="914764"/>
                      </a:cubicBezTo>
                      <a:cubicBezTo>
                        <a:pt x="661105" y="914324"/>
                        <a:pt x="660775" y="913774"/>
                        <a:pt x="660775" y="913059"/>
                      </a:cubicBezTo>
                      <a:cubicBezTo>
                        <a:pt x="660775" y="912344"/>
                        <a:pt x="660995" y="911739"/>
                        <a:pt x="661490" y="911299"/>
                      </a:cubicBezTo>
                      <a:cubicBezTo>
                        <a:pt x="663802" y="908988"/>
                        <a:pt x="665453" y="905963"/>
                        <a:pt x="665948" y="902552"/>
                      </a:cubicBezTo>
                      <a:cubicBezTo>
                        <a:pt x="666058" y="901782"/>
                        <a:pt x="666113" y="901012"/>
                        <a:pt x="666113" y="900242"/>
                      </a:cubicBezTo>
                      <a:cubicBezTo>
                        <a:pt x="666113" y="899471"/>
                        <a:pt x="666058" y="898701"/>
                        <a:pt x="665948" y="897931"/>
                      </a:cubicBezTo>
                      <a:cubicBezTo>
                        <a:pt x="664957" y="891440"/>
                        <a:pt x="660004" y="886269"/>
                        <a:pt x="653565" y="885059"/>
                      </a:cubicBezTo>
                      <a:cubicBezTo>
                        <a:pt x="653179" y="885004"/>
                        <a:pt x="652904" y="884674"/>
                        <a:pt x="652904" y="884289"/>
                      </a:cubicBezTo>
                      <a:lnTo>
                        <a:pt x="652904" y="884289"/>
                      </a:lnTo>
                      <a:cubicBezTo>
                        <a:pt x="652904" y="884289"/>
                        <a:pt x="652904" y="884124"/>
                        <a:pt x="653069" y="884124"/>
                      </a:cubicBezTo>
                      <a:cubicBezTo>
                        <a:pt x="664792" y="883023"/>
                        <a:pt x="674204" y="874112"/>
                        <a:pt x="676130" y="862670"/>
                      </a:cubicBezTo>
                      <a:cubicBezTo>
                        <a:pt x="676295" y="861569"/>
                        <a:pt x="677286" y="860744"/>
                        <a:pt x="678441" y="860744"/>
                      </a:cubicBezTo>
                      <a:lnTo>
                        <a:pt x="826161" y="860744"/>
                      </a:lnTo>
                      <a:cubicBezTo>
                        <a:pt x="826766" y="860744"/>
                        <a:pt x="827372" y="861019"/>
                        <a:pt x="827812" y="861404"/>
                      </a:cubicBezTo>
                      <a:cubicBezTo>
                        <a:pt x="828142" y="861734"/>
                        <a:pt x="828528" y="862120"/>
                        <a:pt x="828858" y="862450"/>
                      </a:cubicBezTo>
                      <a:cubicBezTo>
                        <a:pt x="830234" y="863715"/>
                        <a:pt x="831775" y="864815"/>
                        <a:pt x="833426" y="865695"/>
                      </a:cubicBezTo>
                      <a:cubicBezTo>
                        <a:pt x="833426" y="865695"/>
                        <a:pt x="833426" y="865695"/>
                        <a:pt x="833481" y="865695"/>
                      </a:cubicBezTo>
                      <a:cubicBezTo>
                        <a:pt x="833921" y="865970"/>
                        <a:pt x="834306" y="866410"/>
                        <a:pt x="834472" y="866905"/>
                      </a:cubicBezTo>
                      <a:cubicBezTo>
                        <a:pt x="836068" y="871526"/>
                        <a:pt x="838984" y="875542"/>
                        <a:pt x="842727" y="878513"/>
                      </a:cubicBezTo>
                      <a:cubicBezTo>
                        <a:pt x="844158" y="879668"/>
                        <a:pt x="845699" y="880658"/>
                        <a:pt x="847350" y="881483"/>
                      </a:cubicBezTo>
                      <a:cubicBezTo>
                        <a:pt x="849607" y="882638"/>
                        <a:pt x="852083" y="883463"/>
                        <a:pt x="854670" y="883849"/>
                      </a:cubicBezTo>
                      <a:cubicBezTo>
                        <a:pt x="855826" y="884014"/>
                        <a:pt x="856596" y="885004"/>
                        <a:pt x="856596" y="886159"/>
                      </a:cubicBezTo>
                      <a:lnTo>
                        <a:pt x="856596" y="1014333"/>
                      </a:lnTo>
                      <a:cubicBezTo>
                        <a:pt x="856596" y="1015048"/>
                        <a:pt x="856266" y="1015653"/>
                        <a:pt x="855661" y="1016093"/>
                      </a:cubicBezTo>
                      <a:cubicBezTo>
                        <a:pt x="855055" y="1016533"/>
                        <a:pt x="854340" y="1016533"/>
                        <a:pt x="853735" y="1016313"/>
                      </a:cubicBezTo>
                      <a:cubicBezTo>
                        <a:pt x="853349" y="1016148"/>
                        <a:pt x="853074" y="1015708"/>
                        <a:pt x="853184" y="1015323"/>
                      </a:cubicBezTo>
                      <a:cubicBezTo>
                        <a:pt x="853294" y="1014718"/>
                        <a:pt x="853404" y="1014058"/>
                        <a:pt x="853459" y="1013452"/>
                      </a:cubicBezTo>
                      <a:cubicBezTo>
                        <a:pt x="853514" y="1012682"/>
                        <a:pt x="853569" y="1011912"/>
                        <a:pt x="853569" y="1011142"/>
                      </a:cubicBezTo>
                      <a:cubicBezTo>
                        <a:pt x="853569" y="1010372"/>
                        <a:pt x="853569" y="1009602"/>
                        <a:pt x="853459" y="1008832"/>
                      </a:cubicBezTo>
                      <a:cubicBezTo>
                        <a:pt x="852909" y="1003771"/>
                        <a:pt x="850707" y="999150"/>
                        <a:pt x="847350" y="995684"/>
                      </a:cubicBezTo>
                      <a:cubicBezTo>
                        <a:pt x="845974" y="994254"/>
                        <a:pt x="844433" y="992989"/>
                        <a:pt x="842727" y="991999"/>
                      </a:cubicBezTo>
                      <a:cubicBezTo>
                        <a:pt x="840966" y="990898"/>
                        <a:pt x="839095" y="990128"/>
                        <a:pt x="837058" y="989578"/>
                      </a:cubicBezTo>
                      <a:lnTo>
                        <a:pt x="837058" y="989578"/>
                      </a:lnTo>
                      <a:cubicBezTo>
                        <a:pt x="837444" y="988313"/>
                        <a:pt x="837719" y="987048"/>
                        <a:pt x="837829" y="985727"/>
                      </a:cubicBezTo>
                      <a:cubicBezTo>
                        <a:pt x="837939" y="984957"/>
                        <a:pt x="837994" y="984187"/>
                        <a:pt x="837994" y="983417"/>
                      </a:cubicBezTo>
                      <a:cubicBezTo>
                        <a:pt x="837994" y="982647"/>
                        <a:pt x="837994" y="981877"/>
                        <a:pt x="837829" y="981107"/>
                      </a:cubicBezTo>
                      <a:cubicBezTo>
                        <a:pt x="837388" y="977146"/>
                        <a:pt x="835848" y="973570"/>
                        <a:pt x="833481" y="970600"/>
                      </a:cubicBezTo>
                      <a:cubicBezTo>
                        <a:pt x="832160" y="968949"/>
                        <a:pt x="830619" y="967464"/>
                        <a:pt x="828858" y="966309"/>
                      </a:cubicBezTo>
                      <a:cubicBezTo>
                        <a:pt x="826491" y="964713"/>
                        <a:pt x="823794" y="963558"/>
                        <a:pt x="820877" y="963118"/>
                      </a:cubicBezTo>
                      <a:lnTo>
                        <a:pt x="820877" y="963118"/>
                      </a:lnTo>
                      <a:cubicBezTo>
                        <a:pt x="821593" y="961523"/>
                        <a:pt x="822033" y="959818"/>
                        <a:pt x="822253" y="958057"/>
                      </a:cubicBezTo>
                      <a:cubicBezTo>
                        <a:pt x="822363" y="957287"/>
                        <a:pt x="822419" y="956517"/>
                        <a:pt x="822419" y="955747"/>
                      </a:cubicBezTo>
                      <a:cubicBezTo>
                        <a:pt x="822419" y="954977"/>
                        <a:pt x="822419" y="954207"/>
                        <a:pt x="822253" y="953436"/>
                      </a:cubicBezTo>
                      <a:cubicBezTo>
                        <a:pt x="821923" y="950686"/>
                        <a:pt x="820988" y="948100"/>
                        <a:pt x="819612" y="945900"/>
                      </a:cubicBezTo>
                      <a:cubicBezTo>
                        <a:pt x="818401" y="943920"/>
                        <a:pt x="816860" y="942159"/>
                        <a:pt x="814988" y="940729"/>
                      </a:cubicBezTo>
                      <a:cubicBezTo>
                        <a:pt x="812402" y="938694"/>
                        <a:pt x="809210" y="937373"/>
                        <a:pt x="805742" y="936933"/>
                      </a:cubicBezTo>
                      <a:cubicBezTo>
                        <a:pt x="805467" y="936933"/>
                        <a:pt x="805192" y="936713"/>
                        <a:pt x="805027" y="936493"/>
                      </a:cubicBezTo>
                      <a:cubicBezTo>
                        <a:pt x="804862" y="936273"/>
                        <a:pt x="804862" y="935888"/>
                        <a:pt x="805027" y="935613"/>
                      </a:cubicBezTo>
                      <a:cubicBezTo>
                        <a:pt x="805302" y="935063"/>
                        <a:pt x="805522" y="934458"/>
                        <a:pt x="805742" y="933908"/>
                      </a:cubicBezTo>
                      <a:cubicBezTo>
                        <a:pt x="806183" y="932808"/>
                        <a:pt x="806458" y="931597"/>
                        <a:pt x="806623" y="930387"/>
                      </a:cubicBezTo>
                      <a:lnTo>
                        <a:pt x="806623" y="930222"/>
                      </a:lnTo>
                      <a:cubicBezTo>
                        <a:pt x="806788" y="929507"/>
                        <a:pt x="806788" y="928737"/>
                        <a:pt x="806788" y="927967"/>
                      </a:cubicBezTo>
                      <a:cubicBezTo>
                        <a:pt x="806788" y="927197"/>
                        <a:pt x="806788" y="926481"/>
                        <a:pt x="806623" y="925711"/>
                      </a:cubicBezTo>
                      <a:lnTo>
                        <a:pt x="806623" y="925546"/>
                      </a:lnTo>
                      <a:cubicBezTo>
                        <a:pt x="806458" y="924336"/>
                        <a:pt x="806183" y="923126"/>
                        <a:pt x="805742" y="922026"/>
                      </a:cubicBezTo>
                      <a:cubicBezTo>
                        <a:pt x="804752" y="919385"/>
                        <a:pt x="803156" y="917020"/>
                        <a:pt x="801119" y="915204"/>
                      </a:cubicBezTo>
                      <a:cubicBezTo>
                        <a:pt x="798642" y="912894"/>
                        <a:pt x="795450" y="911354"/>
                        <a:pt x="791928" y="910914"/>
                      </a:cubicBezTo>
                      <a:lnTo>
                        <a:pt x="791818" y="910914"/>
                      </a:lnTo>
                      <a:cubicBezTo>
                        <a:pt x="791102" y="910748"/>
                        <a:pt x="790332" y="910748"/>
                        <a:pt x="789561" y="910748"/>
                      </a:cubicBezTo>
                      <a:cubicBezTo>
                        <a:pt x="788846" y="910748"/>
                        <a:pt x="788130" y="910748"/>
                        <a:pt x="787470" y="910914"/>
                      </a:cubicBezTo>
                      <a:cubicBezTo>
                        <a:pt x="787360" y="910914"/>
                        <a:pt x="787250" y="910914"/>
                        <a:pt x="787140" y="910914"/>
                      </a:cubicBezTo>
                      <a:cubicBezTo>
                        <a:pt x="787140" y="910914"/>
                        <a:pt x="787085" y="910914"/>
                        <a:pt x="787029" y="910914"/>
                      </a:cubicBezTo>
                      <a:cubicBezTo>
                        <a:pt x="786975" y="910914"/>
                        <a:pt x="787029" y="910859"/>
                        <a:pt x="787029" y="910804"/>
                      </a:cubicBezTo>
                      <a:cubicBezTo>
                        <a:pt x="787029" y="910804"/>
                        <a:pt x="787140" y="910694"/>
                        <a:pt x="787195" y="910639"/>
                      </a:cubicBezTo>
                      <a:cubicBezTo>
                        <a:pt x="787250" y="910583"/>
                        <a:pt x="787250" y="910528"/>
                        <a:pt x="787305" y="910473"/>
                      </a:cubicBezTo>
                      <a:cubicBezTo>
                        <a:pt x="789231" y="908328"/>
                        <a:pt x="790552" y="905578"/>
                        <a:pt x="790992" y="902552"/>
                      </a:cubicBezTo>
                      <a:cubicBezTo>
                        <a:pt x="791102" y="901782"/>
                        <a:pt x="791157" y="901012"/>
                        <a:pt x="791157" y="900242"/>
                      </a:cubicBezTo>
                      <a:cubicBezTo>
                        <a:pt x="791157" y="899471"/>
                        <a:pt x="791102" y="898701"/>
                        <a:pt x="790992" y="897931"/>
                      </a:cubicBezTo>
                      <a:cubicBezTo>
                        <a:pt x="790552" y="894906"/>
                        <a:pt x="789231" y="892100"/>
                        <a:pt x="787250" y="889900"/>
                      </a:cubicBezTo>
                      <a:cubicBezTo>
                        <a:pt x="784938" y="887259"/>
                        <a:pt x="781691" y="885444"/>
                        <a:pt x="778004" y="884894"/>
                      </a:cubicBezTo>
                      <a:cubicBezTo>
                        <a:pt x="777233" y="884784"/>
                        <a:pt x="776462" y="884729"/>
                        <a:pt x="775692" y="884729"/>
                      </a:cubicBezTo>
                      <a:cubicBezTo>
                        <a:pt x="774922" y="884729"/>
                        <a:pt x="774151" y="884784"/>
                        <a:pt x="773380" y="884894"/>
                      </a:cubicBezTo>
                      <a:cubicBezTo>
                        <a:pt x="766666" y="885884"/>
                        <a:pt x="761382" y="891165"/>
                        <a:pt x="760392" y="897876"/>
                      </a:cubicBezTo>
                      <a:cubicBezTo>
                        <a:pt x="760282" y="898646"/>
                        <a:pt x="760226" y="899416"/>
                        <a:pt x="760226" y="900187"/>
                      </a:cubicBezTo>
                      <a:cubicBezTo>
                        <a:pt x="760226" y="900957"/>
                        <a:pt x="760282" y="901727"/>
                        <a:pt x="760392" y="902497"/>
                      </a:cubicBezTo>
                      <a:cubicBezTo>
                        <a:pt x="761382" y="909208"/>
                        <a:pt x="766721" y="914489"/>
                        <a:pt x="773380" y="915479"/>
                      </a:cubicBezTo>
                      <a:cubicBezTo>
                        <a:pt x="774151" y="915589"/>
                        <a:pt x="774922" y="915644"/>
                        <a:pt x="775692" y="915644"/>
                      </a:cubicBezTo>
                      <a:cubicBezTo>
                        <a:pt x="775967" y="915644"/>
                        <a:pt x="776242" y="915809"/>
                        <a:pt x="776353" y="916084"/>
                      </a:cubicBezTo>
                      <a:cubicBezTo>
                        <a:pt x="776462" y="916360"/>
                        <a:pt x="776462" y="916690"/>
                        <a:pt x="776242" y="916855"/>
                      </a:cubicBezTo>
                      <a:cubicBezTo>
                        <a:pt x="774977" y="918340"/>
                        <a:pt x="773986" y="920045"/>
                        <a:pt x="773325" y="921916"/>
                      </a:cubicBezTo>
                      <a:cubicBezTo>
                        <a:pt x="772885" y="923016"/>
                        <a:pt x="772610" y="924226"/>
                        <a:pt x="772445" y="925436"/>
                      </a:cubicBezTo>
                      <a:lnTo>
                        <a:pt x="772445" y="925601"/>
                      </a:lnTo>
                      <a:cubicBezTo>
                        <a:pt x="772280" y="926316"/>
                        <a:pt x="772280" y="927087"/>
                        <a:pt x="772280" y="927857"/>
                      </a:cubicBezTo>
                      <a:cubicBezTo>
                        <a:pt x="772280" y="928627"/>
                        <a:pt x="772280" y="929342"/>
                        <a:pt x="772445" y="930112"/>
                      </a:cubicBezTo>
                      <a:lnTo>
                        <a:pt x="772445" y="930277"/>
                      </a:lnTo>
                      <a:cubicBezTo>
                        <a:pt x="772610" y="931487"/>
                        <a:pt x="772885" y="932698"/>
                        <a:pt x="773325" y="933798"/>
                      </a:cubicBezTo>
                      <a:cubicBezTo>
                        <a:pt x="774261" y="936493"/>
                        <a:pt x="775912" y="938804"/>
                        <a:pt x="777949" y="940674"/>
                      </a:cubicBezTo>
                      <a:cubicBezTo>
                        <a:pt x="780425" y="942984"/>
                        <a:pt x="783562" y="944470"/>
                        <a:pt x="787029" y="944910"/>
                      </a:cubicBezTo>
                      <a:cubicBezTo>
                        <a:pt x="787085" y="944910"/>
                        <a:pt x="787195" y="944910"/>
                        <a:pt x="787250" y="944910"/>
                      </a:cubicBezTo>
                      <a:cubicBezTo>
                        <a:pt x="787360" y="944910"/>
                        <a:pt x="787415" y="945020"/>
                        <a:pt x="787415" y="945075"/>
                      </a:cubicBezTo>
                      <a:cubicBezTo>
                        <a:pt x="787415" y="945130"/>
                        <a:pt x="787415" y="945240"/>
                        <a:pt x="787415" y="945350"/>
                      </a:cubicBezTo>
                      <a:cubicBezTo>
                        <a:pt x="787305" y="945515"/>
                        <a:pt x="787250" y="945625"/>
                        <a:pt x="787140" y="945735"/>
                      </a:cubicBezTo>
                      <a:cubicBezTo>
                        <a:pt x="785764" y="947990"/>
                        <a:pt x="784828" y="950521"/>
                        <a:pt x="784498" y="953271"/>
                      </a:cubicBezTo>
                      <a:cubicBezTo>
                        <a:pt x="784388" y="954042"/>
                        <a:pt x="784333" y="954812"/>
                        <a:pt x="784333" y="955582"/>
                      </a:cubicBezTo>
                      <a:cubicBezTo>
                        <a:pt x="784333" y="956352"/>
                        <a:pt x="784333" y="957122"/>
                        <a:pt x="784498" y="957892"/>
                      </a:cubicBezTo>
                      <a:cubicBezTo>
                        <a:pt x="784828" y="960643"/>
                        <a:pt x="785764" y="963173"/>
                        <a:pt x="787140" y="965429"/>
                      </a:cubicBezTo>
                      <a:cubicBezTo>
                        <a:pt x="788351" y="967409"/>
                        <a:pt x="789947" y="969169"/>
                        <a:pt x="791763" y="970545"/>
                      </a:cubicBezTo>
                      <a:cubicBezTo>
                        <a:pt x="793194" y="971645"/>
                        <a:pt x="794735" y="972525"/>
                        <a:pt x="796441" y="973185"/>
                      </a:cubicBezTo>
                      <a:cubicBezTo>
                        <a:pt x="797597" y="973625"/>
                        <a:pt x="798202" y="974945"/>
                        <a:pt x="797762" y="976156"/>
                      </a:cubicBezTo>
                      <a:cubicBezTo>
                        <a:pt x="797211" y="977696"/>
                        <a:pt x="796826" y="979291"/>
                        <a:pt x="796606" y="980942"/>
                      </a:cubicBezTo>
                      <a:cubicBezTo>
                        <a:pt x="796496" y="981712"/>
                        <a:pt x="796441" y="982482"/>
                        <a:pt x="796441" y="983252"/>
                      </a:cubicBezTo>
                      <a:cubicBezTo>
                        <a:pt x="796441" y="984022"/>
                        <a:pt x="796441" y="984792"/>
                        <a:pt x="796606" y="985562"/>
                      </a:cubicBezTo>
                      <a:cubicBezTo>
                        <a:pt x="797046" y="989523"/>
                        <a:pt x="798642" y="993154"/>
                        <a:pt x="800954" y="996124"/>
                      </a:cubicBezTo>
                      <a:cubicBezTo>
                        <a:pt x="802275" y="997775"/>
                        <a:pt x="803816" y="999205"/>
                        <a:pt x="805577" y="1000415"/>
                      </a:cubicBezTo>
                      <a:cubicBezTo>
                        <a:pt x="806458" y="1001020"/>
                        <a:pt x="807338" y="1001515"/>
                        <a:pt x="808274" y="1001955"/>
                      </a:cubicBezTo>
                      <a:cubicBezTo>
                        <a:pt x="809265" y="1002450"/>
                        <a:pt x="809815" y="1003606"/>
                        <a:pt x="809485" y="1004706"/>
                      </a:cubicBezTo>
                      <a:cubicBezTo>
                        <a:pt x="809099" y="1006026"/>
                        <a:pt x="808824" y="1007291"/>
                        <a:pt x="808714" y="1008722"/>
                      </a:cubicBezTo>
                      <a:cubicBezTo>
                        <a:pt x="808659" y="1009492"/>
                        <a:pt x="808604" y="1010262"/>
                        <a:pt x="808604" y="1011032"/>
                      </a:cubicBezTo>
                      <a:cubicBezTo>
                        <a:pt x="808604" y="1011802"/>
                        <a:pt x="808604" y="1012572"/>
                        <a:pt x="808714" y="1013343"/>
                      </a:cubicBezTo>
                      <a:cubicBezTo>
                        <a:pt x="809044" y="1016808"/>
                        <a:pt x="810200" y="1019999"/>
                        <a:pt x="811961" y="1022804"/>
                      </a:cubicBezTo>
                      <a:cubicBezTo>
                        <a:pt x="812787" y="1024124"/>
                        <a:pt x="813723" y="1025335"/>
                        <a:pt x="814823" y="1026435"/>
                      </a:cubicBezTo>
                      <a:cubicBezTo>
                        <a:pt x="815154" y="1026765"/>
                        <a:pt x="815429" y="1027095"/>
                        <a:pt x="815814" y="1027370"/>
                      </a:cubicBezTo>
                      <a:cubicBezTo>
                        <a:pt x="815814" y="1027370"/>
                        <a:pt x="815814" y="1027370"/>
                        <a:pt x="815869" y="1027370"/>
                      </a:cubicBezTo>
                      <a:cubicBezTo>
                        <a:pt x="816970" y="1028415"/>
                        <a:pt x="818181" y="1029295"/>
                        <a:pt x="819501" y="1030121"/>
                      </a:cubicBezTo>
                      <a:cubicBezTo>
                        <a:pt x="819777" y="1030286"/>
                        <a:pt x="820052" y="1030451"/>
                        <a:pt x="820327" y="1030561"/>
                      </a:cubicBezTo>
                      <a:cubicBezTo>
                        <a:pt x="821263" y="1031056"/>
                        <a:pt x="821703" y="1032101"/>
                        <a:pt x="821483" y="1033146"/>
                      </a:cubicBezTo>
                      <a:cubicBezTo>
                        <a:pt x="821263" y="1034191"/>
                        <a:pt x="821043" y="1035237"/>
                        <a:pt x="820932" y="1036282"/>
                      </a:cubicBezTo>
                      <a:lnTo>
                        <a:pt x="820932" y="1036392"/>
                      </a:lnTo>
                      <a:cubicBezTo>
                        <a:pt x="820932" y="1037107"/>
                        <a:pt x="820822" y="1037877"/>
                        <a:pt x="820822" y="1038647"/>
                      </a:cubicBezTo>
                      <a:cubicBezTo>
                        <a:pt x="820822" y="1039417"/>
                        <a:pt x="820822" y="1040187"/>
                        <a:pt x="820932" y="1040903"/>
                      </a:cubicBezTo>
                      <a:lnTo>
                        <a:pt x="820932" y="1041013"/>
                      </a:lnTo>
                      <a:cubicBezTo>
                        <a:pt x="821538" y="1047119"/>
                        <a:pt x="824400" y="1052565"/>
                        <a:pt x="828748" y="1056525"/>
                      </a:cubicBezTo>
                      <a:cubicBezTo>
                        <a:pt x="830124" y="1057791"/>
                        <a:pt x="831665" y="1058891"/>
                        <a:pt x="833316" y="1059771"/>
                      </a:cubicBezTo>
                      <a:cubicBezTo>
                        <a:pt x="833316" y="1059771"/>
                        <a:pt x="833316" y="1059771"/>
                        <a:pt x="833426" y="1059771"/>
                      </a:cubicBezTo>
                      <a:cubicBezTo>
                        <a:pt x="833591" y="1059881"/>
                        <a:pt x="833701" y="1060101"/>
                        <a:pt x="833646" y="1060321"/>
                      </a:cubicBezTo>
                      <a:cubicBezTo>
                        <a:pt x="833536" y="1060816"/>
                        <a:pt x="833426" y="1061256"/>
                        <a:pt x="833371" y="1061751"/>
                      </a:cubicBezTo>
                      <a:cubicBezTo>
                        <a:pt x="833371" y="1061861"/>
                        <a:pt x="833371" y="1061972"/>
                        <a:pt x="833316" y="1062082"/>
                      </a:cubicBezTo>
                      <a:cubicBezTo>
                        <a:pt x="833150" y="1063182"/>
                        <a:pt x="832160" y="1063952"/>
                        <a:pt x="831059" y="1063952"/>
                      </a:cubicBezTo>
                      <a:lnTo>
                        <a:pt x="808384" y="1063952"/>
                      </a:lnTo>
                      <a:cubicBezTo>
                        <a:pt x="807338" y="1063952"/>
                        <a:pt x="806403" y="1063237"/>
                        <a:pt x="806127" y="1062192"/>
                      </a:cubicBezTo>
                      <a:cubicBezTo>
                        <a:pt x="805962" y="1061641"/>
                        <a:pt x="805852" y="1061146"/>
                        <a:pt x="805632" y="1060596"/>
                      </a:cubicBezTo>
                      <a:lnTo>
                        <a:pt x="805632" y="1060596"/>
                      </a:lnTo>
                      <a:close/>
                      <a:moveTo>
                        <a:pt x="514156" y="1049704"/>
                      </a:moveTo>
                      <a:lnTo>
                        <a:pt x="514046" y="1049704"/>
                      </a:lnTo>
                      <a:cubicBezTo>
                        <a:pt x="513330" y="1049539"/>
                        <a:pt x="512560" y="1049539"/>
                        <a:pt x="511789" y="1049539"/>
                      </a:cubicBezTo>
                      <a:cubicBezTo>
                        <a:pt x="511019" y="1049539"/>
                        <a:pt x="510303" y="1049539"/>
                        <a:pt x="509533" y="1049704"/>
                      </a:cubicBezTo>
                      <a:lnTo>
                        <a:pt x="509423" y="1049704"/>
                      </a:lnTo>
                      <a:cubicBezTo>
                        <a:pt x="505900" y="1050144"/>
                        <a:pt x="502763" y="1051685"/>
                        <a:pt x="500232" y="1053995"/>
                      </a:cubicBezTo>
                      <a:cubicBezTo>
                        <a:pt x="498195" y="1055810"/>
                        <a:pt x="496544" y="1058176"/>
                        <a:pt x="495608" y="1060871"/>
                      </a:cubicBezTo>
                      <a:cubicBezTo>
                        <a:pt x="495443" y="1061366"/>
                        <a:pt x="495278" y="1061917"/>
                        <a:pt x="495113" y="1062467"/>
                      </a:cubicBezTo>
                      <a:cubicBezTo>
                        <a:pt x="494838" y="1063457"/>
                        <a:pt x="493957" y="1064227"/>
                        <a:pt x="492857" y="1064227"/>
                      </a:cubicBezTo>
                      <a:lnTo>
                        <a:pt x="470181" y="1064227"/>
                      </a:lnTo>
                      <a:cubicBezTo>
                        <a:pt x="469081" y="1064227"/>
                        <a:pt x="468090" y="1063402"/>
                        <a:pt x="467925" y="1062357"/>
                      </a:cubicBezTo>
                      <a:cubicBezTo>
                        <a:pt x="467925" y="1062247"/>
                        <a:pt x="467925" y="1062137"/>
                        <a:pt x="467870" y="1062027"/>
                      </a:cubicBezTo>
                      <a:cubicBezTo>
                        <a:pt x="467815" y="1061586"/>
                        <a:pt x="467705" y="1061091"/>
                        <a:pt x="467595" y="1060651"/>
                      </a:cubicBezTo>
                      <a:cubicBezTo>
                        <a:pt x="467595" y="1060376"/>
                        <a:pt x="467595" y="1060156"/>
                        <a:pt x="467870" y="1060046"/>
                      </a:cubicBezTo>
                      <a:cubicBezTo>
                        <a:pt x="469521" y="1059166"/>
                        <a:pt x="471062" y="1058011"/>
                        <a:pt x="472493" y="1056801"/>
                      </a:cubicBezTo>
                      <a:cubicBezTo>
                        <a:pt x="476841" y="1052895"/>
                        <a:pt x="479703" y="1047394"/>
                        <a:pt x="480308" y="1041288"/>
                      </a:cubicBezTo>
                      <a:lnTo>
                        <a:pt x="480308" y="1041178"/>
                      </a:lnTo>
                      <a:cubicBezTo>
                        <a:pt x="480308" y="1040462"/>
                        <a:pt x="480418" y="1039692"/>
                        <a:pt x="480418" y="1038922"/>
                      </a:cubicBezTo>
                      <a:cubicBezTo>
                        <a:pt x="480418" y="1038152"/>
                        <a:pt x="480418" y="1037437"/>
                        <a:pt x="480308" y="1036667"/>
                      </a:cubicBezTo>
                      <a:lnTo>
                        <a:pt x="480308" y="1036557"/>
                      </a:lnTo>
                      <a:cubicBezTo>
                        <a:pt x="480198" y="1035512"/>
                        <a:pt x="480033" y="1034411"/>
                        <a:pt x="479758" y="1033421"/>
                      </a:cubicBezTo>
                      <a:cubicBezTo>
                        <a:pt x="479483" y="1032431"/>
                        <a:pt x="479978" y="1031386"/>
                        <a:pt x="480914" y="1030836"/>
                      </a:cubicBezTo>
                      <a:cubicBezTo>
                        <a:pt x="481189" y="1030671"/>
                        <a:pt x="481464" y="1030561"/>
                        <a:pt x="481739" y="1030396"/>
                      </a:cubicBezTo>
                      <a:cubicBezTo>
                        <a:pt x="483060" y="1029625"/>
                        <a:pt x="484271" y="1028690"/>
                        <a:pt x="485372" y="1027645"/>
                      </a:cubicBezTo>
                      <a:cubicBezTo>
                        <a:pt x="485702" y="1027370"/>
                        <a:pt x="486032" y="1027040"/>
                        <a:pt x="486362" y="1026710"/>
                      </a:cubicBezTo>
                      <a:cubicBezTo>
                        <a:pt x="487463" y="1025610"/>
                        <a:pt x="488399" y="1024345"/>
                        <a:pt x="489224" y="1023024"/>
                      </a:cubicBezTo>
                      <a:cubicBezTo>
                        <a:pt x="490985" y="1020219"/>
                        <a:pt x="492141" y="1016973"/>
                        <a:pt x="492471" y="1013563"/>
                      </a:cubicBezTo>
                      <a:cubicBezTo>
                        <a:pt x="492526" y="1012792"/>
                        <a:pt x="492581" y="1012022"/>
                        <a:pt x="492581" y="1011252"/>
                      </a:cubicBezTo>
                      <a:cubicBezTo>
                        <a:pt x="492581" y="1010482"/>
                        <a:pt x="492581" y="1009712"/>
                        <a:pt x="492471" y="1008942"/>
                      </a:cubicBezTo>
                      <a:cubicBezTo>
                        <a:pt x="492306" y="1007566"/>
                        <a:pt x="492031" y="1006246"/>
                        <a:pt x="491701" y="1004926"/>
                      </a:cubicBezTo>
                      <a:cubicBezTo>
                        <a:pt x="491371" y="1003826"/>
                        <a:pt x="491921" y="1002671"/>
                        <a:pt x="492912" y="1002175"/>
                      </a:cubicBezTo>
                      <a:cubicBezTo>
                        <a:pt x="493847" y="1001735"/>
                        <a:pt x="494728" y="1001240"/>
                        <a:pt x="495608" y="1000635"/>
                      </a:cubicBezTo>
                      <a:cubicBezTo>
                        <a:pt x="497370" y="999480"/>
                        <a:pt x="498911" y="998050"/>
                        <a:pt x="500232" y="996344"/>
                      </a:cubicBezTo>
                      <a:cubicBezTo>
                        <a:pt x="502598" y="993374"/>
                        <a:pt x="504139" y="989743"/>
                        <a:pt x="504579" y="985782"/>
                      </a:cubicBezTo>
                      <a:cubicBezTo>
                        <a:pt x="504690" y="985012"/>
                        <a:pt x="504745" y="984242"/>
                        <a:pt x="504745" y="983472"/>
                      </a:cubicBezTo>
                      <a:cubicBezTo>
                        <a:pt x="504745" y="982702"/>
                        <a:pt x="504745" y="981932"/>
                        <a:pt x="504579" y="981162"/>
                      </a:cubicBezTo>
                      <a:cubicBezTo>
                        <a:pt x="504414" y="979456"/>
                        <a:pt x="504029" y="977861"/>
                        <a:pt x="503424" y="976376"/>
                      </a:cubicBezTo>
                      <a:cubicBezTo>
                        <a:pt x="502983" y="975220"/>
                        <a:pt x="503589" y="973900"/>
                        <a:pt x="504745" y="973405"/>
                      </a:cubicBezTo>
                      <a:cubicBezTo>
                        <a:pt x="506451" y="972745"/>
                        <a:pt x="507992" y="971865"/>
                        <a:pt x="509423" y="970765"/>
                      </a:cubicBezTo>
                      <a:cubicBezTo>
                        <a:pt x="511239" y="969334"/>
                        <a:pt x="512835" y="967629"/>
                        <a:pt x="514046" y="965649"/>
                      </a:cubicBezTo>
                      <a:cubicBezTo>
                        <a:pt x="515422" y="963393"/>
                        <a:pt x="516357" y="960808"/>
                        <a:pt x="516688" y="958112"/>
                      </a:cubicBezTo>
                      <a:cubicBezTo>
                        <a:pt x="516798" y="957342"/>
                        <a:pt x="516853" y="956572"/>
                        <a:pt x="516853" y="955802"/>
                      </a:cubicBezTo>
                      <a:cubicBezTo>
                        <a:pt x="516853" y="955032"/>
                        <a:pt x="516853" y="954262"/>
                        <a:pt x="516688" y="953491"/>
                      </a:cubicBezTo>
                      <a:cubicBezTo>
                        <a:pt x="516357" y="950741"/>
                        <a:pt x="515422" y="948155"/>
                        <a:pt x="514046" y="945955"/>
                      </a:cubicBezTo>
                      <a:cubicBezTo>
                        <a:pt x="513991" y="945845"/>
                        <a:pt x="513881" y="945735"/>
                        <a:pt x="513826" y="945680"/>
                      </a:cubicBezTo>
                      <a:cubicBezTo>
                        <a:pt x="513771" y="945625"/>
                        <a:pt x="513771" y="945460"/>
                        <a:pt x="513826" y="945405"/>
                      </a:cubicBezTo>
                      <a:cubicBezTo>
                        <a:pt x="513881" y="945350"/>
                        <a:pt x="513936" y="945240"/>
                        <a:pt x="514046" y="945185"/>
                      </a:cubicBezTo>
                      <a:cubicBezTo>
                        <a:pt x="517568" y="944745"/>
                        <a:pt x="520760" y="943205"/>
                        <a:pt x="523292" y="940894"/>
                      </a:cubicBezTo>
                      <a:cubicBezTo>
                        <a:pt x="525329" y="939079"/>
                        <a:pt x="526925" y="936713"/>
                        <a:pt x="527915" y="934073"/>
                      </a:cubicBezTo>
                      <a:cubicBezTo>
                        <a:pt x="528356" y="932973"/>
                        <a:pt x="528631" y="931762"/>
                        <a:pt x="528796" y="930552"/>
                      </a:cubicBezTo>
                      <a:lnTo>
                        <a:pt x="528796" y="930387"/>
                      </a:lnTo>
                      <a:cubicBezTo>
                        <a:pt x="528961" y="929672"/>
                        <a:pt x="528961" y="928902"/>
                        <a:pt x="528961" y="928132"/>
                      </a:cubicBezTo>
                      <a:cubicBezTo>
                        <a:pt x="528961" y="927362"/>
                        <a:pt x="528961" y="926646"/>
                        <a:pt x="528796" y="925876"/>
                      </a:cubicBezTo>
                      <a:lnTo>
                        <a:pt x="528796" y="925711"/>
                      </a:lnTo>
                      <a:cubicBezTo>
                        <a:pt x="528631" y="924501"/>
                        <a:pt x="528356" y="923291"/>
                        <a:pt x="527915" y="922191"/>
                      </a:cubicBezTo>
                      <a:cubicBezTo>
                        <a:pt x="527255" y="920320"/>
                        <a:pt x="526264" y="918615"/>
                        <a:pt x="524998" y="917130"/>
                      </a:cubicBezTo>
                      <a:cubicBezTo>
                        <a:pt x="524833" y="916910"/>
                        <a:pt x="524778" y="916580"/>
                        <a:pt x="524888" y="916305"/>
                      </a:cubicBezTo>
                      <a:cubicBezTo>
                        <a:pt x="524998" y="916030"/>
                        <a:pt x="525273" y="915864"/>
                        <a:pt x="525604" y="915864"/>
                      </a:cubicBezTo>
                      <a:cubicBezTo>
                        <a:pt x="526374" y="915864"/>
                        <a:pt x="527145" y="915809"/>
                        <a:pt x="527915" y="915699"/>
                      </a:cubicBezTo>
                      <a:cubicBezTo>
                        <a:pt x="534630" y="914709"/>
                        <a:pt x="539913" y="909373"/>
                        <a:pt x="540904" y="902717"/>
                      </a:cubicBezTo>
                      <a:cubicBezTo>
                        <a:pt x="541014" y="901947"/>
                        <a:pt x="541069" y="901177"/>
                        <a:pt x="541069" y="900407"/>
                      </a:cubicBezTo>
                      <a:cubicBezTo>
                        <a:pt x="541069" y="899636"/>
                        <a:pt x="541014" y="898866"/>
                        <a:pt x="540904" y="898096"/>
                      </a:cubicBezTo>
                      <a:cubicBezTo>
                        <a:pt x="539913" y="891385"/>
                        <a:pt x="534575" y="886104"/>
                        <a:pt x="527915" y="885114"/>
                      </a:cubicBezTo>
                      <a:cubicBezTo>
                        <a:pt x="527145" y="885004"/>
                        <a:pt x="526374" y="884949"/>
                        <a:pt x="525604" y="884949"/>
                      </a:cubicBezTo>
                      <a:cubicBezTo>
                        <a:pt x="524833" y="884949"/>
                        <a:pt x="524063" y="885004"/>
                        <a:pt x="523292" y="885114"/>
                      </a:cubicBezTo>
                      <a:cubicBezTo>
                        <a:pt x="519605" y="885664"/>
                        <a:pt x="516357" y="887479"/>
                        <a:pt x="514046" y="890120"/>
                      </a:cubicBezTo>
                      <a:cubicBezTo>
                        <a:pt x="512065" y="892320"/>
                        <a:pt x="510744" y="895071"/>
                        <a:pt x="510303" y="898151"/>
                      </a:cubicBezTo>
                      <a:cubicBezTo>
                        <a:pt x="510193" y="898921"/>
                        <a:pt x="510138" y="899691"/>
                        <a:pt x="510138" y="900462"/>
                      </a:cubicBezTo>
                      <a:cubicBezTo>
                        <a:pt x="510138" y="901232"/>
                        <a:pt x="510193" y="902002"/>
                        <a:pt x="510303" y="902772"/>
                      </a:cubicBezTo>
                      <a:cubicBezTo>
                        <a:pt x="510744" y="905798"/>
                        <a:pt x="512065" y="908493"/>
                        <a:pt x="513991" y="910694"/>
                      </a:cubicBezTo>
                      <a:cubicBezTo>
                        <a:pt x="513991" y="910694"/>
                        <a:pt x="514101" y="910804"/>
                        <a:pt x="514101" y="910859"/>
                      </a:cubicBezTo>
                      <a:cubicBezTo>
                        <a:pt x="514101" y="910859"/>
                        <a:pt x="514101" y="910859"/>
                        <a:pt x="514101" y="910914"/>
                      </a:cubicBezTo>
                      <a:cubicBezTo>
                        <a:pt x="514101" y="910914"/>
                        <a:pt x="514101" y="911024"/>
                        <a:pt x="514101" y="911079"/>
                      </a:cubicBezTo>
                      <a:cubicBezTo>
                        <a:pt x="514101" y="911134"/>
                        <a:pt x="514046" y="911189"/>
                        <a:pt x="513991" y="911189"/>
                      </a:cubicBezTo>
                      <a:cubicBezTo>
                        <a:pt x="513220" y="911024"/>
                        <a:pt x="512450" y="911024"/>
                        <a:pt x="511679" y="911024"/>
                      </a:cubicBezTo>
                      <a:cubicBezTo>
                        <a:pt x="510909" y="911024"/>
                        <a:pt x="510193" y="911024"/>
                        <a:pt x="509423" y="911189"/>
                      </a:cubicBezTo>
                      <a:lnTo>
                        <a:pt x="509313" y="911189"/>
                      </a:lnTo>
                      <a:cubicBezTo>
                        <a:pt x="505790" y="911629"/>
                        <a:pt x="502653" y="913169"/>
                        <a:pt x="500122" y="915479"/>
                      </a:cubicBezTo>
                      <a:cubicBezTo>
                        <a:pt x="498085" y="917295"/>
                        <a:pt x="496489" y="919660"/>
                        <a:pt x="495498" y="922301"/>
                      </a:cubicBezTo>
                      <a:cubicBezTo>
                        <a:pt x="495058" y="923401"/>
                        <a:pt x="494783" y="924611"/>
                        <a:pt x="494618" y="925821"/>
                      </a:cubicBezTo>
                      <a:lnTo>
                        <a:pt x="494618" y="925986"/>
                      </a:lnTo>
                      <a:cubicBezTo>
                        <a:pt x="494453" y="926701"/>
                        <a:pt x="494453" y="927472"/>
                        <a:pt x="494453" y="928242"/>
                      </a:cubicBezTo>
                      <a:cubicBezTo>
                        <a:pt x="494453" y="929012"/>
                        <a:pt x="494453" y="929727"/>
                        <a:pt x="494618" y="930497"/>
                      </a:cubicBezTo>
                      <a:lnTo>
                        <a:pt x="494618" y="930662"/>
                      </a:lnTo>
                      <a:cubicBezTo>
                        <a:pt x="494783" y="931872"/>
                        <a:pt x="495058" y="933083"/>
                        <a:pt x="495498" y="934183"/>
                      </a:cubicBezTo>
                      <a:cubicBezTo>
                        <a:pt x="495719" y="934788"/>
                        <a:pt x="495939" y="935338"/>
                        <a:pt x="496214" y="935888"/>
                      </a:cubicBezTo>
                      <a:cubicBezTo>
                        <a:pt x="496379" y="936163"/>
                        <a:pt x="496324" y="936493"/>
                        <a:pt x="496214" y="936768"/>
                      </a:cubicBezTo>
                      <a:cubicBezTo>
                        <a:pt x="496104" y="937043"/>
                        <a:pt x="495774" y="937208"/>
                        <a:pt x="495498" y="937208"/>
                      </a:cubicBezTo>
                      <a:cubicBezTo>
                        <a:pt x="492031" y="937648"/>
                        <a:pt x="488839" y="938969"/>
                        <a:pt x="486252" y="941004"/>
                      </a:cubicBezTo>
                      <a:cubicBezTo>
                        <a:pt x="484381" y="942434"/>
                        <a:pt x="482840" y="944195"/>
                        <a:pt x="481629" y="946175"/>
                      </a:cubicBezTo>
                      <a:cubicBezTo>
                        <a:pt x="480253" y="948430"/>
                        <a:pt x="479318" y="950961"/>
                        <a:pt x="479042" y="953711"/>
                      </a:cubicBezTo>
                      <a:cubicBezTo>
                        <a:pt x="478932" y="954482"/>
                        <a:pt x="478877" y="955252"/>
                        <a:pt x="478877" y="956022"/>
                      </a:cubicBezTo>
                      <a:cubicBezTo>
                        <a:pt x="478877" y="956792"/>
                        <a:pt x="478877" y="957562"/>
                        <a:pt x="479042" y="958332"/>
                      </a:cubicBezTo>
                      <a:cubicBezTo>
                        <a:pt x="479152" y="959268"/>
                        <a:pt x="479318" y="960203"/>
                        <a:pt x="479593" y="961083"/>
                      </a:cubicBezTo>
                      <a:cubicBezTo>
                        <a:pt x="479923" y="962293"/>
                        <a:pt x="479207" y="963558"/>
                        <a:pt x="477997" y="963943"/>
                      </a:cubicBezTo>
                      <a:cubicBezTo>
                        <a:pt x="475960" y="964548"/>
                        <a:pt x="474089" y="965429"/>
                        <a:pt x="472383" y="966584"/>
                      </a:cubicBezTo>
                      <a:cubicBezTo>
                        <a:pt x="470622" y="967739"/>
                        <a:pt x="469081" y="969169"/>
                        <a:pt x="467760" y="970820"/>
                      </a:cubicBezTo>
                      <a:cubicBezTo>
                        <a:pt x="465393" y="973790"/>
                        <a:pt x="463852" y="977421"/>
                        <a:pt x="463412" y="981382"/>
                      </a:cubicBezTo>
                      <a:cubicBezTo>
                        <a:pt x="463302" y="982152"/>
                        <a:pt x="463247" y="982922"/>
                        <a:pt x="463247" y="983692"/>
                      </a:cubicBezTo>
                      <a:cubicBezTo>
                        <a:pt x="463247" y="984462"/>
                        <a:pt x="463247" y="985232"/>
                        <a:pt x="463412" y="986002"/>
                      </a:cubicBezTo>
                      <a:cubicBezTo>
                        <a:pt x="463467" y="986608"/>
                        <a:pt x="463577" y="987213"/>
                        <a:pt x="463687" y="987818"/>
                      </a:cubicBezTo>
                      <a:cubicBezTo>
                        <a:pt x="463907" y="988918"/>
                        <a:pt x="463302" y="990018"/>
                        <a:pt x="462256" y="990403"/>
                      </a:cubicBezTo>
                      <a:cubicBezTo>
                        <a:pt x="460935" y="990898"/>
                        <a:pt x="459724" y="991448"/>
                        <a:pt x="458569" y="992164"/>
                      </a:cubicBezTo>
                      <a:cubicBezTo>
                        <a:pt x="456862" y="993154"/>
                        <a:pt x="455321" y="994419"/>
                        <a:pt x="453946" y="995904"/>
                      </a:cubicBezTo>
                      <a:cubicBezTo>
                        <a:pt x="450588" y="999370"/>
                        <a:pt x="448387" y="1003991"/>
                        <a:pt x="447836" y="1009052"/>
                      </a:cubicBezTo>
                      <a:cubicBezTo>
                        <a:pt x="447781" y="1009822"/>
                        <a:pt x="447726" y="1010592"/>
                        <a:pt x="447726" y="1011362"/>
                      </a:cubicBezTo>
                      <a:cubicBezTo>
                        <a:pt x="447726" y="1012132"/>
                        <a:pt x="447726" y="1012902"/>
                        <a:pt x="447836" y="1013673"/>
                      </a:cubicBezTo>
                      <a:cubicBezTo>
                        <a:pt x="447836" y="1013948"/>
                        <a:pt x="447891" y="1014278"/>
                        <a:pt x="447946" y="1014553"/>
                      </a:cubicBezTo>
                      <a:cubicBezTo>
                        <a:pt x="448112" y="1015543"/>
                        <a:pt x="447506" y="1016588"/>
                        <a:pt x="446625" y="1016973"/>
                      </a:cubicBezTo>
                      <a:cubicBezTo>
                        <a:pt x="446185" y="1017138"/>
                        <a:pt x="445745" y="1017138"/>
                        <a:pt x="445305" y="1016863"/>
                      </a:cubicBezTo>
                      <a:cubicBezTo>
                        <a:pt x="444864" y="1016588"/>
                        <a:pt x="444699" y="1016203"/>
                        <a:pt x="444699" y="1015708"/>
                      </a:cubicBezTo>
                      <a:lnTo>
                        <a:pt x="444699" y="886379"/>
                      </a:lnTo>
                      <a:cubicBezTo>
                        <a:pt x="444699" y="885224"/>
                        <a:pt x="445525" y="884289"/>
                        <a:pt x="446625" y="884069"/>
                      </a:cubicBezTo>
                      <a:cubicBezTo>
                        <a:pt x="449212" y="883629"/>
                        <a:pt x="451689" y="882803"/>
                        <a:pt x="453946" y="881703"/>
                      </a:cubicBezTo>
                      <a:cubicBezTo>
                        <a:pt x="455597" y="880878"/>
                        <a:pt x="457138" y="879888"/>
                        <a:pt x="458569" y="878733"/>
                      </a:cubicBezTo>
                      <a:cubicBezTo>
                        <a:pt x="462311" y="875762"/>
                        <a:pt x="465173" y="871746"/>
                        <a:pt x="466824" y="867125"/>
                      </a:cubicBezTo>
                      <a:cubicBezTo>
                        <a:pt x="466989" y="866630"/>
                        <a:pt x="467375" y="866190"/>
                        <a:pt x="467815" y="865915"/>
                      </a:cubicBezTo>
                      <a:cubicBezTo>
                        <a:pt x="467815" y="865915"/>
                        <a:pt x="467815" y="865915"/>
                        <a:pt x="467870" y="865915"/>
                      </a:cubicBezTo>
                      <a:cubicBezTo>
                        <a:pt x="469521" y="865035"/>
                        <a:pt x="471062" y="863935"/>
                        <a:pt x="472493" y="862670"/>
                      </a:cubicBezTo>
                      <a:cubicBezTo>
                        <a:pt x="472878" y="862340"/>
                        <a:pt x="473208" y="861954"/>
                        <a:pt x="473594" y="861624"/>
                      </a:cubicBezTo>
                      <a:cubicBezTo>
                        <a:pt x="474034" y="861184"/>
                        <a:pt x="474639" y="860909"/>
                        <a:pt x="475245" y="860909"/>
                      </a:cubicBezTo>
                      <a:lnTo>
                        <a:pt x="622964" y="860909"/>
                      </a:lnTo>
                      <a:cubicBezTo>
                        <a:pt x="624120" y="860909"/>
                        <a:pt x="625056" y="861734"/>
                        <a:pt x="625276" y="862835"/>
                      </a:cubicBezTo>
                      <a:cubicBezTo>
                        <a:pt x="627147" y="874222"/>
                        <a:pt x="636503" y="883133"/>
                        <a:pt x="648116" y="884289"/>
                      </a:cubicBezTo>
                      <a:cubicBezTo>
                        <a:pt x="648281" y="884289"/>
                        <a:pt x="648446" y="884454"/>
                        <a:pt x="648446" y="884674"/>
                      </a:cubicBezTo>
                      <a:lnTo>
                        <a:pt x="648446" y="884674"/>
                      </a:lnTo>
                      <a:cubicBezTo>
                        <a:pt x="648446" y="884949"/>
                        <a:pt x="648281" y="885169"/>
                        <a:pt x="648006" y="885224"/>
                      </a:cubicBezTo>
                      <a:cubicBezTo>
                        <a:pt x="641512" y="886379"/>
                        <a:pt x="636393" y="891605"/>
                        <a:pt x="635403" y="898151"/>
                      </a:cubicBezTo>
                      <a:cubicBezTo>
                        <a:pt x="635292" y="898921"/>
                        <a:pt x="635238" y="899691"/>
                        <a:pt x="635238" y="900462"/>
                      </a:cubicBezTo>
                      <a:cubicBezTo>
                        <a:pt x="635238" y="901232"/>
                        <a:pt x="635292" y="902002"/>
                        <a:pt x="635403" y="902772"/>
                      </a:cubicBezTo>
                      <a:cubicBezTo>
                        <a:pt x="635898" y="906183"/>
                        <a:pt x="637549" y="909208"/>
                        <a:pt x="639861" y="911519"/>
                      </a:cubicBezTo>
                      <a:cubicBezTo>
                        <a:pt x="640301" y="911959"/>
                        <a:pt x="640576" y="912619"/>
                        <a:pt x="640576" y="913279"/>
                      </a:cubicBezTo>
                      <a:cubicBezTo>
                        <a:pt x="640576" y="913939"/>
                        <a:pt x="640246" y="914544"/>
                        <a:pt x="639750" y="914984"/>
                      </a:cubicBezTo>
                      <a:cubicBezTo>
                        <a:pt x="636558" y="917680"/>
                        <a:pt x="634302" y="921475"/>
                        <a:pt x="633751" y="925821"/>
                      </a:cubicBezTo>
                      <a:lnTo>
                        <a:pt x="633751" y="925931"/>
                      </a:lnTo>
                      <a:cubicBezTo>
                        <a:pt x="633586" y="926646"/>
                        <a:pt x="633586" y="927417"/>
                        <a:pt x="633586" y="928187"/>
                      </a:cubicBezTo>
                      <a:cubicBezTo>
                        <a:pt x="633586" y="928957"/>
                        <a:pt x="633586" y="929727"/>
                        <a:pt x="633751" y="930442"/>
                      </a:cubicBezTo>
                      <a:lnTo>
                        <a:pt x="633751" y="930552"/>
                      </a:lnTo>
                      <a:cubicBezTo>
                        <a:pt x="634192" y="933853"/>
                        <a:pt x="635568" y="936878"/>
                        <a:pt x="637659" y="939299"/>
                      </a:cubicBezTo>
                      <a:cubicBezTo>
                        <a:pt x="638430" y="940234"/>
                        <a:pt x="638375" y="941609"/>
                        <a:pt x="637494" y="942434"/>
                      </a:cubicBezTo>
                      <a:cubicBezTo>
                        <a:pt x="634522" y="945350"/>
                        <a:pt x="632541" y="949256"/>
                        <a:pt x="631990" y="953601"/>
                      </a:cubicBezTo>
                      <a:cubicBezTo>
                        <a:pt x="631880" y="954372"/>
                        <a:pt x="631825" y="955142"/>
                        <a:pt x="631825" y="955912"/>
                      </a:cubicBezTo>
                      <a:cubicBezTo>
                        <a:pt x="631825" y="956682"/>
                        <a:pt x="631825" y="957452"/>
                        <a:pt x="631990" y="958222"/>
                      </a:cubicBezTo>
                      <a:cubicBezTo>
                        <a:pt x="632375" y="961468"/>
                        <a:pt x="633641" y="964493"/>
                        <a:pt x="635458" y="967024"/>
                      </a:cubicBezTo>
                      <a:cubicBezTo>
                        <a:pt x="636118" y="967904"/>
                        <a:pt x="636063" y="969114"/>
                        <a:pt x="635292" y="969939"/>
                      </a:cubicBezTo>
                      <a:cubicBezTo>
                        <a:pt x="632541" y="973020"/>
                        <a:pt x="630724" y="976981"/>
                        <a:pt x="630229" y="981327"/>
                      </a:cubicBezTo>
                      <a:cubicBezTo>
                        <a:pt x="630119" y="982097"/>
                        <a:pt x="630064" y="982867"/>
                        <a:pt x="630064" y="983637"/>
                      </a:cubicBezTo>
                      <a:cubicBezTo>
                        <a:pt x="630064" y="984407"/>
                        <a:pt x="630064" y="985177"/>
                        <a:pt x="630229" y="985947"/>
                      </a:cubicBezTo>
                      <a:cubicBezTo>
                        <a:pt x="630559" y="989193"/>
                        <a:pt x="631660" y="992164"/>
                        <a:pt x="633366" y="994804"/>
                      </a:cubicBezTo>
                      <a:cubicBezTo>
                        <a:pt x="633917" y="995629"/>
                        <a:pt x="633862" y="996729"/>
                        <a:pt x="633201" y="997500"/>
                      </a:cubicBezTo>
                      <a:cubicBezTo>
                        <a:pt x="630614" y="1000745"/>
                        <a:pt x="628908" y="1004706"/>
                        <a:pt x="628468" y="1009052"/>
                      </a:cubicBezTo>
                      <a:cubicBezTo>
                        <a:pt x="628413" y="1009822"/>
                        <a:pt x="628358" y="1010592"/>
                        <a:pt x="628358" y="1011362"/>
                      </a:cubicBezTo>
                      <a:cubicBezTo>
                        <a:pt x="628358" y="1012132"/>
                        <a:pt x="628358" y="1012902"/>
                        <a:pt x="628468" y="1013673"/>
                      </a:cubicBezTo>
                      <a:cubicBezTo>
                        <a:pt x="628853" y="1017083"/>
                        <a:pt x="629954" y="1020329"/>
                        <a:pt x="631715" y="1023079"/>
                      </a:cubicBezTo>
                      <a:cubicBezTo>
                        <a:pt x="631715" y="1023079"/>
                        <a:pt x="631715" y="1023079"/>
                        <a:pt x="631715" y="1023134"/>
                      </a:cubicBezTo>
                      <a:cubicBezTo>
                        <a:pt x="631935" y="1023519"/>
                        <a:pt x="631880" y="1023959"/>
                        <a:pt x="631605" y="1024289"/>
                      </a:cubicBezTo>
                      <a:cubicBezTo>
                        <a:pt x="630779" y="1025335"/>
                        <a:pt x="630009" y="1026490"/>
                        <a:pt x="629403" y="1027700"/>
                      </a:cubicBezTo>
                      <a:cubicBezTo>
                        <a:pt x="627973" y="1030396"/>
                        <a:pt x="626982" y="1033476"/>
                        <a:pt x="626652" y="1036667"/>
                      </a:cubicBezTo>
                      <a:lnTo>
                        <a:pt x="626652" y="1036777"/>
                      </a:lnTo>
                      <a:cubicBezTo>
                        <a:pt x="626652" y="1037492"/>
                        <a:pt x="626542" y="1038262"/>
                        <a:pt x="626542" y="1039032"/>
                      </a:cubicBezTo>
                      <a:cubicBezTo>
                        <a:pt x="626542" y="1039802"/>
                        <a:pt x="626542" y="1040573"/>
                        <a:pt x="626652" y="1041288"/>
                      </a:cubicBezTo>
                      <a:lnTo>
                        <a:pt x="626652" y="1041398"/>
                      </a:lnTo>
                      <a:cubicBezTo>
                        <a:pt x="626982" y="1044533"/>
                        <a:pt x="627862" y="1047449"/>
                        <a:pt x="629238" y="1050089"/>
                      </a:cubicBezTo>
                      <a:cubicBezTo>
                        <a:pt x="629624" y="1050804"/>
                        <a:pt x="629569" y="1051740"/>
                        <a:pt x="629128" y="1052455"/>
                      </a:cubicBezTo>
                      <a:cubicBezTo>
                        <a:pt x="627147" y="1055425"/>
                        <a:pt x="625771" y="1058836"/>
                        <a:pt x="625166" y="1062467"/>
                      </a:cubicBezTo>
                      <a:cubicBezTo>
                        <a:pt x="625001" y="1063567"/>
                        <a:pt x="624010" y="1064392"/>
                        <a:pt x="622854" y="1064392"/>
                      </a:cubicBezTo>
                      <a:lnTo>
                        <a:pt x="530612" y="1064392"/>
                      </a:lnTo>
                      <a:cubicBezTo>
                        <a:pt x="529566" y="1064392"/>
                        <a:pt x="528631" y="1063677"/>
                        <a:pt x="528356" y="1062632"/>
                      </a:cubicBezTo>
                      <a:cubicBezTo>
                        <a:pt x="526649" y="1055975"/>
                        <a:pt x="521036" y="1050859"/>
                        <a:pt x="514046" y="1049924"/>
                      </a:cubicBezTo>
                      <a:lnTo>
                        <a:pt x="514046" y="1049924"/>
                      </a:lnTo>
                      <a:close/>
                      <a:moveTo>
                        <a:pt x="375242" y="1049704"/>
                      </a:moveTo>
                      <a:lnTo>
                        <a:pt x="375132" y="1049704"/>
                      </a:lnTo>
                      <a:cubicBezTo>
                        <a:pt x="374417" y="1049539"/>
                        <a:pt x="373646" y="1049539"/>
                        <a:pt x="372876" y="1049539"/>
                      </a:cubicBezTo>
                      <a:cubicBezTo>
                        <a:pt x="372105" y="1049539"/>
                        <a:pt x="371335" y="1049539"/>
                        <a:pt x="370619" y="1049704"/>
                      </a:cubicBezTo>
                      <a:lnTo>
                        <a:pt x="370509" y="1049704"/>
                      </a:lnTo>
                      <a:cubicBezTo>
                        <a:pt x="363575" y="1050639"/>
                        <a:pt x="357906" y="1055755"/>
                        <a:pt x="356200" y="1062412"/>
                      </a:cubicBezTo>
                      <a:cubicBezTo>
                        <a:pt x="355925" y="1063402"/>
                        <a:pt x="355044" y="1064172"/>
                        <a:pt x="353943" y="1064172"/>
                      </a:cubicBezTo>
                      <a:lnTo>
                        <a:pt x="261371" y="1064172"/>
                      </a:lnTo>
                      <a:cubicBezTo>
                        <a:pt x="260545" y="1064172"/>
                        <a:pt x="259885" y="1063567"/>
                        <a:pt x="259775" y="1062797"/>
                      </a:cubicBezTo>
                      <a:cubicBezTo>
                        <a:pt x="260490" y="1062852"/>
                        <a:pt x="261206" y="1062907"/>
                        <a:pt x="261921" y="1062907"/>
                      </a:cubicBezTo>
                      <a:cubicBezTo>
                        <a:pt x="262637" y="1062907"/>
                        <a:pt x="263462" y="1062907"/>
                        <a:pt x="264178" y="1062797"/>
                      </a:cubicBezTo>
                      <a:lnTo>
                        <a:pt x="264288" y="1062797"/>
                      </a:lnTo>
                      <a:cubicBezTo>
                        <a:pt x="275680" y="1061641"/>
                        <a:pt x="284817" y="1052565"/>
                        <a:pt x="285972" y="1041123"/>
                      </a:cubicBezTo>
                      <a:lnTo>
                        <a:pt x="285972" y="1041013"/>
                      </a:lnTo>
                      <a:cubicBezTo>
                        <a:pt x="285972" y="1040297"/>
                        <a:pt x="286083" y="1039527"/>
                        <a:pt x="286083" y="1038757"/>
                      </a:cubicBezTo>
                      <a:cubicBezTo>
                        <a:pt x="286083" y="1038152"/>
                        <a:pt x="286083" y="1037547"/>
                        <a:pt x="286027" y="1036997"/>
                      </a:cubicBezTo>
                      <a:cubicBezTo>
                        <a:pt x="286027" y="1036832"/>
                        <a:pt x="286027" y="1036612"/>
                        <a:pt x="286193" y="1036447"/>
                      </a:cubicBezTo>
                      <a:cubicBezTo>
                        <a:pt x="286633" y="1036062"/>
                        <a:pt x="287018" y="1035622"/>
                        <a:pt x="287403" y="1035182"/>
                      </a:cubicBezTo>
                      <a:cubicBezTo>
                        <a:pt x="287679" y="1034851"/>
                        <a:pt x="287954" y="1034521"/>
                        <a:pt x="288174" y="1034191"/>
                      </a:cubicBezTo>
                      <a:cubicBezTo>
                        <a:pt x="288504" y="1033696"/>
                        <a:pt x="289110" y="1033421"/>
                        <a:pt x="289715" y="1033421"/>
                      </a:cubicBezTo>
                      <a:cubicBezTo>
                        <a:pt x="290485" y="1033421"/>
                        <a:pt x="291256" y="1033421"/>
                        <a:pt x="292026" y="1033311"/>
                      </a:cubicBezTo>
                      <a:cubicBezTo>
                        <a:pt x="296980" y="1032816"/>
                        <a:pt x="301438" y="1030671"/>
                        <a:pt x="304905" y="1027480"/>
                      </a:cubicBezTo>
                      <a:cubicBezTo>
                        <a:pt x="306391" y="1026160"/>
                        <a:pt x="307657" y="1024565"/>
                        <a:pt x="308758" y="1022859"/>
                      </a:cubicBezTo>
                      <a:cubicBezTo>
                        <a:pt x="310519" y="1020054"/>
                        <a:pt x="311675" y="1016808"/>
                        <a:pt x="312005" y="1013397"/>
                      </a:cubicBezTo>
                      <a:cubicBezTo>
                        <a:pt x="312060" y="1012627"/>
                        <a:pt x="312115" y="1011857"/>
                        <a:pt x="312115" y="1011087"/>
                      </a:cubicBezTo>
                      <a:cubicBezTo>
                        <a:pt x="312115" y="1010317"/>
                        <a:pt x="312115" y="1009547"/>
                        <a:pt x="312005" y="1008777"/>
                      </a:cubicBezTo>
                      <a:cubicBezTo>
                        <a:pt x="311895" y="1008007"/>
                        <a:pt x="311840" y="1007236"/>
                        <a:pt x="311675" y="1006521"/>
                      </a:cubicBezTo>
                      <a:cubicBezTo>
                        <a:pt x="311510" y="1005806"/>
                        <a:pt x="311730" y="1005036"/>
                        <a:pt x="312280" y="1004486"/>
                      </a:cubicBezTo>
                      <a:cubicBezTo>
                        <a:pt x="312830" y="1003936"/>
                        <a:pt x="313546" y="1003661"/>
                        <a:pt x="314316" y="1003771"/>
                      </a:cubicBezTo>
                      <a:cubicBezTo>
                        <a:pt x="314592" y="1003771"/>
                        <a:pt x="314922" y="1003881"/>
                        <a:pt x="315197" y="1003881"/>
                      </a:cubicBezTo>
                      <a:cubicBezTo>
                        <a:pt x="315968" y="1003991"/>
                        <a:pt x="316738" y="1004046"/>
                        <a:pt x="317509" y="1004046"/>
                      </a:cubicBezTo>
                      <a:cubicBezTo>
                        <a:pt x="318279" y="1004046"/>
                        <a:pt x="319050" y="1004046"/>
                        <a:pt x="319820" y="1003881"/>
                      </a:cubicBezTo>
                      <a:cubicBezTo>
                        <a:pt x="329342" y="1002836"/>
                        <a:pt x="336992" y="995244"/>
                        <a:pt x="338038" y="985672"/>
                      </a:cubicBezTo>
                      <a:cubicBezTo>
                        <a:pt x="338148" y="984902"/>
                        <a:pt x="338203" y="984132"/>
                        <a:pt x="338203" y="983362"/>
                      </a:cubicBezTo>
                      <a:cubicBezTo>
                        <a:pt x="338203" y="982592"/>
                        <a:pt x="338203" y="981822"/>
                        <a:pt x="338038" y="981051"/>
                      </a:cubicBezTo>
                      <a:cubicBezTo>
                        <a:pt x="337872" y="979566"/>
                        <a:pt x="337542" y="978136"/>
                        <a:pt x="337102" y="976761"/>
                      </a:cubicBezTo>
                      <a:cubicBezTo>
                        <a:pt x="336827" y="975936"/>
                        <a:pt x="337047" y="975055"/>
                        <a:pt x="337652" y="974450"/>
                      </a:cubicBezTo>
                      <a:cubicBezTo>
                        <a:pt x="338258" y="973845"/>
                        <a:pt x="339138" y="973570"/>
                        <a:pt x="339964" y="973845"/>
                      </a:cubicBezTo>
                      <a:cubicBezTo>
                        <a:pt x="340954" y="974120"/>
                        <a:pt x="341945" y="974340"/>
                        <a:pt x="342936" y="974450"/>
                      </a:cubicBezTo>
                      <a:cubicBezTo>
                        <a:pt x="343706" y="974560"/>
                        <a:pt x="344477" y="974615"/>
                        <a:pt x="345247" y="974615"/>
                      </a:cubicBezTo>
                      <a:cubicBezTo>
                        <a:pt x="346018" y="974615"/>
                        <a:pt x="346788" y="974615"/>
                        <a:pt x="347559" y="974450"/>
                      </a:cubicBezTo>
                      <a:cubicBezTo>
                        <a:pt x="356200" y="973405"/>
                        <a:pt x="363024" y="966584"/>
                        <a:pt x="364070" y="958002"/>
                      </a:cubicBezTo>
                      <a:cubicBezTo>
                        <a:pt x="364180" y="957232"/>
                        <a:pt x="364235" y="956462"/>
                        <a:pt x="364235" y="955692"/>
                      </a:cubicBezTo>
                      <a:cubicBezTo>
                        <a:pt x="364235" y="954922"/>
                        <a:pt x="364235" y="954152"/>
                        <a:pt x="364070" y="953381"/>
                      </a:cubicBezTo>
                      <a:cubicBezTo>
                        <a:pt x="363024" y="944745"/>
                        <a:pt x="356200" y="937924"/>
                        <a:pt x="347559" y="936878"/>
                      </a:cubicBezTo>
                      <a:cubicBezTo>
                        <a:pt x="346788" y="936768"/>
                        <a:pt x="346018" y="936713"/>
                        <a:pt x="345247" y="936713"/>
                      </a:cubicBezTo>
                      <a:cubicBezTo>
                        <a:pt x="344477" y="936713"/>
                        <a:pt x="343706" y="936713"/>
                        <a:pt x="342936" y="936878"/>
                      </a:cubicBezTo>
                      <a:cubicBezTo>
                        <a:pt x="334295" y="937924"/>
                        <a:pt x="327470" y="944745"/>
                        <a:pt x="326425" y="953381"/>
                      </a:cubicBezTo>
                      <a:cubicBezTo>
                        <a:pt x="326315" y="954152"/>
                        <a:pt x="326260" y="954922"/>
                        <a:pt x="326260" y="955692"/>
                      </a:cubicBezTo>
                      <a:cubicBezTo>
                        <a:pt x="326260" y="956462"/>
                        <a:pt x="326260" y="957232"/>
                        <a:pt x="326425" y="958002"/>
                      </a:cubicBezTo>
                      <a:cubicBezTo>
                        <a:pt x="326590" y="958992"/>
                        <a:pt x="326755" y="960038"/>
                        <a:pt x="327030" y="960973"/>
                      </a:cubicBezTo>
                      <a:cubicBezTo>
                        <a:pt x="327250" y="961798"/>
                        <a:pt x="327030" y="962678"/>
                        <a:pt x="326425" y="963283"/>
                      </a:cubicBezTo>
                      <a:cubicBezTo>
                        <a:pt x="325819" y="963888"/>
                        <a:pt x="324884" y="964053"/>
                        <a:pt x="324113" y="963833"/>
                      </a:cubicBezTo>
                      <a:cubicBezTo>
                        <a:pt x="322737" y="963393"/>
                        <a:pt x="321361" y="963063"/>
                        <a:pt x="319875" y="962898"/>
                      </a:cubicBezTo>
                      <a:cubicBezTo>
                        <a:pt x="319105" y="962788"/>
                        <a:pt x="318334" y="962733"/>
                        <a:pt x="317564" y="962733"/>
                      </a:cubicBezTo>
                      <a:cubicBezTo>
                        <a:pt x="316793" y="962733"/>
                        <a:pt x="316023" y="962733"/>
                        <a:pt x="315252" y="962898"/>
                      </a:cubicBezTo>
                      <a:cubicBezTo>
                        <a:pt x="305676" y="963943"/>
                        <a:pt x="298081" y="971535"/>
                        <a:pt x="297035" y="981107"/>
                      </a:cubicBezTo>
                      <a:cubicBezTo>
                        <a:pt x="296925" y="981877"/>
                        <a:pt x="296870" y="982647"/>
                        <a:pt x="296870" y="983417"/>
                      </a:cubicBezTo>
                      <a:cubicBezTo>
                        <a:pt x="296870" y="984187"/>
                        <a:pt x="296870" y="984957"/>
                        <a:pt x="297035" y="985727"/>
                      </a:cubicBezTo>
                      <a:cubicBezTo>
                        <a:pt x="297035" y="986002"/>
                        <a:pt x="297090" y="986332"/>
                        <a:pt x="297145" y="986608"/>
                      </a:cubicBezTo>
                      <a:cubicBezTo>
                        <a:pt x="297255" y="987323"/>
                        <a:pt x="296980" y="988093"/>
                        <a:pt x="296429" y="988643"/>
                      </a:cubicBezTo>
                      <a:cubicBezTo>
                        <a:pt x="295879" y="989193"/>
                        <a:pt x="295109" y="989358"/>
                        <a:pt x="294393" y="989248"/>
                      </a:cubicBezTo>
                      <a:cubicBezTo>
                        <a:pt x="293678" y="989138"/>
                        <a:pt x="292907" y="988973"/>
                        <a:pt x="292137" y="988918"/>
                      </a:cubicBezTo>
                      <a:cubicBezTo>
                        <a:pt x="291366" y="988863"/>
                        <a:pt x="290595" y="988808"/>
                        <a:pt x="289825" y="988808"/>
                      </a:cubicBezTo>
                      <a:cubicBezTo>
                        <a:pt x="289054" y="988808"/>
                        <a:pt x="288284" y="988808"/>
                        <a:pt x="287513" y="988918"/>
                      </a:cubicBezTo>
                      <a:cubicBezTo>
                        <a:pt x="284046" y="989303"/>
                        <a:pt x="280854" y="990403"/>
                        <a:pt x="277992" y="992164"/>
                      </a:cubicBezTo>
                      <a:cubicBezTo>
                        <a:pt x="276286" y="993209"/>
                        <a:pt x="274745" y="994529"/>
                        <a:pt x="273369" y="996014"/>
                      </a:cubicBezTo>
                      <a:cubicBezTo>
                        <a:pt x="270177" y="999480"/>
                        <a:pt x="268030" y="1003936"/>
                        <a:pt x="267535" y="1008887"/>
                      </a:cubicBezTo>
                      <a:cubicBezTo>
                        <a:pt x="267480" y="1009657"/>
                        <a:pt x="267425" y="1010427"/>
                        <a:pt x="267425" y="1011197"/>
                      </a:cubicBezTo>
                      <a:cubicBezTo>
                        <a:pt x="267425" y="1011802"/>
                        <a:pt x="267150" y="1012352"/>
                        <a:pt x="266655" y="1012682"/>
                      </a:cubicBezTo>
                      <a:cubicBezTo>
                        <a:pt x="266324" y="1012902"/>
                        <a:pt x="265994" y="1013177"/>
                        <a:pt x="265664" y="1013452"/>
                      </a:cubicBezTo>
                      <a:cubicBezTo>
                        <a:pt x="265664" y="1013452"/>
                        <a:pt x="265609" y="1013508"/>
                        <a:pt x="265554" y="1013563"/>
                      </a:cubicBezTo>
                      <a:cubicBezTo>
                        <a:pt x="265168" y="1013838"/>
                        <a:pt x="264783" y="1014223"/>
                        <a:pt x="264453" y="1014608"/>
                      </a:cubicBezTo>
                      <a:cubicBezTo>
                        <a:pt x="264453" y="1014663"/>
                        <a:pt x="264343" y="1014718"/>
                        <a:pt x="264288" y="1014773"/>
                      </a:cubicBezTo>
                      <a:cubicBezTo>
                        <a:pt x="264178" y="1014828"/>
                        <a:pt x="264123" y="1014883"/>
                        <a:pt x="264013" y="1014883"/>
                      </a:cubicBezTo>
                      <a:cubicBezTo>
                        <a:pt x="263352" y="1014883"/>
                        <a:pt x="262692" y="1014828"/>
                        <a:pt x="262086" y="1014828"/>
                      </a:cubicBezTo>
                      <a:cubicBezTo>
                        <a:pt x="261316" y="1014828"/>
                        <a:pt x="260545" y="1014828"/>
                        <a:pt x="259830" y="1014938"/>
                      </a:cubicBezTo>
                      <a:lnTo>
                        <a:pt x="259720" y="1014938"/>
                      </a:lnTo>
                      <a:cubicBezTo>
                        <a:pt x="248327" y="1016093"/>
                        <a:pt x="239191" y="1025170"/>
                        <a:pt x="238035" y="1036612"/>
                      </a:cubicBezTo>
                      <a:lnTo>
                        <a:pt x="238035" y="1036722"/>
                      </a:lnTo>
                      <a:cubicBezTo>
                        <a:pt x="238035" y="1037437"/>
                        <a:pt x="237925" y="1038207"/>
                        <a:pt x="237925" y="1038977"/>
                      </a:cubicBezTo>
                      <a:lnTo>
                        <a:pt x="237925" y="1039692"/>
                      </a:lnTo>
                      <a:cubicBezTo>
                        <a:pt x="237925" y="1040022"/>
                        <a:pt x="237760" y="1040408"/>
                        <a:pt x="237540" y="1040628"/>
                      </a:cubicBezTo>
                      <a:cubicBezTo>
                        <a:pt x="237320" y="1040848"/>
                        <a:pt x="236934" y="1041013"/>
                        <a:pt x="236604" y="1041013"/>
                      </a:cubicBezTo>
                      <a:lnTo>
                        <a:pt x="236604" y="947055"/>
                      </a:lnTo>
                      <a:cubicBezTo>
                        <a:pt x="236604" y="946010"/>
                        <a:pt x="237320" y="945075"/>
                        <a:pt x="238365" y="944800"/>
                      </a:cubicBezTo>
                      <a:cubicBezTo>
                        <a:pt x="245080" y="943094"/>
                        <a:pt x="250198" y="937483"/>
                        <a:pt x="251079" y="930497"/>
                      </a:cubicBezTo>
                      <a:lnTo>
                        <a:pt x="251079" y="930387"/>
                      </a:lnTo>
                      <a:cubicBezTo>
                        <a:pt x="251244" y="929672"/>
                        <a:pt x="251244" y="928902"/>
                        <a:pt x="251244" y="928132"/>
                      </a:cubicBezTo>
                      <a:cubicBezTo>
                        <a:pt x="251244" y="927362"/>
                        <a:pt x="251244" y="926591"/>
                        <a:pt x="251079" y="925876"/>
                      </a:cubicBezTo>
                      <a:lnTo>
                        <a:pt x="251079" y="925766"/>
                      </a:lnTo>
                      <a:cubicBezTo>
                        <a:pt x="250143" y="918835"/>
                        <a:pt x="245025" y="913169"/>
                        <a:pt x="238365" y="911464"/>
                      </a:cubicBezTo>
                      <a:cubicBezTo>
                        <a:pt x="237375" y="911189"/>
                        <a:pt x="236604" y="910308"/>
                        <a:pt x="236604" y="909208"/>
                      </a:cubicBezTo>
                      <a:lnTo>
                        <a:pt x="236604" y="886324"/>
                      </a:lnTo>
                      <a:cubicBezTo>
                        <a:pt x="236604" y="885169"/>
                        <a:pt x="237430" y="884234"/>
                        <a:pt x="238530" y="884014"/>
                      </a:cubicBezTo>
                      <a:cubicBezTo>
                        <a:pt x="246896" y="882638"/>
                        <a:pt x="253941" y="877247"/>
                        <a:pt x="257518" y="869876"/>
                      </a:cubicBezTo>
                      <a:cubicBezTo>
                        <a:pt x="257903" y="869051"/>
                        <a:pt x="258784" y="868611"/>
                        <a:pt x="259665" y="868721"/>
                      </a:cubicBezTo>
                      <a:lnTo>
                        <a:pt x="259775" y="868721"/>
                      </a:lnTo>
                      <a:cubicBezTo>
                        <a:pt x="260490" y="868721"/>
                        <a:pt x="261261" y="868831"/>
                        <a:pt x="262031" y="868831"/>
                      </a:cubicBezTo>
                      <a:cubicBezTo>
                        <a:pt x="262802" y="868831"/>
                        <a:pt x="263572" y="868831"/>
                        <a:pt x="264288" y="868721"/>
                      </a:cubicBezTo>
                      <a:lnTo>
                        <a:pt x="264398" y="868721"/>
                      </a:lnTo>
                      <a:cubicBezTo>
                        <a:pt x="267590" y="868391"/>
                        <a:pt x="270617" y="867456"/>
                        <a:pt x="273314" y="866025"/>
                      </a:cubicBezTo>
                      <a:cubicBezTo>
                        <a:pt x="274965" y="865145"/>
                        <a:pt x="276506" y="864045"/>
                        <a:pt x="277937" y="862835"/>
                      </a:cubicBezTo>
                      <a:cubicBezTo>
                        <a:pt x="278377" y="862450"/>
                        <a:pt x="278873" y="862009"/>
                        <a:pt x="279313" y="861569"/>
                      </a:cubicBezTo>
                      <a:cubicBezTo>
                        <a:pt x="279753" y="861129"/>
                        <a:pt x="280304" y="860854"/>
                        <a:pt x="280964" y="860854"/>
                      </a:cubicBezTo>
                      <a:lnTo>
                        <a:pt x="414814" y="860854"/>
                      </a:lnTo>
                      <a:cubicBezTo>
                        <a:pt x="415970" y="860854"/>
                        <a:pt x="416906" y="861679"/>
                        <a:pt x="417126" y="862780"/>
                      </a:cubicBezTo>
                      <a:cubicBezTo>
                        <a:pt x="418887" y="873617"/>
                        <a:pt x="427473" y="882198"/>
                        <a:pt x="438370" y="884014"/>
                      </a:cubicBezTo>
                      <a:cubicBezTo>
                        <a:pt x="439471" y="884179"/>
                        <a:pt x="440296" y="885169"/>
                        <a:pt x="440296" y="886324"/>
                      </a:cubicBezTo>
                      <a:lnTo>
                        <a:pt x="440296" y="1020109"/>
                      </a:lnTo>
                      <a:cubicBezTo>
                        <a:pt x="440296" y="1020714"/>
                        <a:pt x="440021" y="1021319"/>
                        <a:pt x="439636" y="1021759"/>
                      </a:cubicBezTo>
                      <a:cubicBezTo>
                        <a:pt x="439251" y="1022199"/>
                        <a:pt x="438810" y="1022639"/>
                        <a:pt x="438425" y="1023079"/>
                      </a:cubicBezTo>
                      <a:cubicBezTo>
                        <a:pt x="437159" y="1024510"/>
                        <a:pt x="436113" y="1026050"/>
                        <a:pt x="435233" y="1027700"/>
                      </a:cubicBezTo>
                      <a:cubicBezTo>
                        <a:pt x="433802" y="1030396"/>
                        <a:pt x="432811" y="1033476"/>
                        <a:pt x="432481" y="1036667"/>
                      </a:cubicBezTo>
                      <a:lnTo>
                        <a:pt x="432481" y="1036777"/>
                      </a:lnTo>
                      <a:cubicBezTo>
                        <a:pt x="432481" y="1037492"/>
                        <a:pt x="432371" y="1038262"/>
                        <a:pt x="432371" y="1039032"/>
                      </a:cubicBezTo>
                      <a:cubicBezTo>
                        <a:pt x="432371" y="1039802"/>
                        <a:pt x="432371" y="1040518"/>
                        <a:pt x="432481" y="1041233"/>
                      </a:cubicBezTo>
                      <a:lnTo>
                        <a:pt x="432481" y="1041398"/>
                      </a:lnTo>
                      <a:lnTo>
                        <a:pt x="432481" y="1041398"/>
                      </a:lnTo>
                      <a:cubicBezTo>
                        <a:pt x="432591" y="1042278"/>
                        <a:pt x="432151" y="1043103"/>
                        <a:pt x="431325" y="1043488"/>
                      </a:cubicBezTo>
                      <a:cubicBezTo>
                        <a:pt x="423950" y="1047064"/>
                        <a:pt x="418502" y="1054050"/>
                        <a:pt x="417126" y="1062467"/>
                      </a:cubicBezTo>
                      <a:cubicBezTo>
                        <a:pt x="416961" y="1063567"/>
                        <a:pt x="415970" y="1064392"/>
                        <a:pt x="414814" y="1064392"/>
                      </a:cubicBezTo>
                      <a:lnTo>
                        <a:pt x="391919" y="1064392"/>
                      </a:lnTo>
                      <a:cubicBezTo>
                        <a:pt x="390873" y="1064392"/>
                        <a:pt x="389937" y="1063677"/>
                        <a:pt x="389662" y="1062632"/>
                      </a:cubicBezTo>
                      <a:cubicBezTo>
                        <a:pt x="387956" y="1055975"/>
                        <a:pt x="382342" y="1050859"/>
                        <a:pt x="375353" y="1049924"/>
                      </a:cubicBezTo>
                      <a:lnTo>
                        <a:pt x="375353" y="1049924"/>
                      </a:lnTo>
                      <a:close/>
                      <a:moveTo>
                        <a:pt x="272103" y="1008722"/>
                      </a:moveTo>
                      <a:lnTo>
                        <a:pt x="272103" y="1008722"/>
                      </a:lnTo>
                      <a:cubicBezTo>
                        <a:pt x="272268" y="1007126"/>
                        <a:pt x="272708" y="1005641"/>
                        <a:pt x="273259" y="1004266"/>
                      </a:cubicBezTo>
                      <a:cubicBezTo>
                        <a:pt x="274305" y="1001735"/>
                        <a:pt x="275846" y="999535"/>
                        <a:pt x="277882" y="997775"/>
                      </a:cubicBezTo>
                      <a:cubicBezTo>
                        <a:pt x="280469" y="995464"/>
                        <a:pt x="283771" y="993869"/>
                        <a:pt x="287403" y="993429"/>
                      </a:cubicBezTo>
                      <a:cubicBezTo>
                        <a:pt x="288174" y="993319"/>
                        <a:pt x="288944" y="993264"/>
                        <a:pt x="289715" y="993264"/>
                      </a:cubicBezTo>
                      <a:cubicBezTo>
                        <a:pt x="290485" y="993264"/>
                        <a:pt x="291256" y="993264"/>
                        <a:pt x="292026" y="993429"/>
                      </a:cubicBezTo>
                      <a:cubicBezTo>
                        <a:pt x="299952" y="994474"/>
                        <a:pt x="306281" y="1000800"/>
                        <a:pt x="307327" y="1008722"/>
                      </a:cubicBezTo>
                      <a:cubicBezTo>
                        <a:pt x="307437" y="1009492"/>
                        <a:pt x="307492" y="1010262"/>
                        <a:pt x="307492" y="1011032"/>
                      </a:cubicBezTo>
                      <a:cubicBezTo>
                        <a:pt x="307492" y="1011802"/>
                        <a:pt x="307492" y="1012572"/>
                        <a:pt x="307327" y="1013343"/>
                      </a:cubicBezTo>
                      <a:cubicBezTo>
                        <a:pt x="306887" y="1016973"/>
                        <a:pt x="305290" y="1020219"/>
                        <a:pt x="302979" y="1022804"/>
                      </a:cubicBezTo>
                      <a:cubicBezTo>
                        <a:pt x="301218" y="1024785"/>
                        <a:pt x="299016" y="1026380"/>
                        <a:pt x="296484" y="1027425"/>
                      </a:cubicBezTo>
                      <a:cubicBezTo>
                        <a:pt x="295053" y="1028030"/>
                        <a:pt x="293568" y="1028415"/>
                        <a:pt x="292026" y="1028580"/>
                      </a:cubicBezTo>
                      <a:lnTo>
                        <a:pt x="291971" y="1028580"/>
                      </a:lnTo>
                      <a:cubicBezTo>
                        <a:pt x="291531" y="1028635"/>
                        <a:pt x="291091" y="1028690"/>
                        <a:pt x="290651" y="1028745"/>
                      </a:cubicBezTo>
                      <a:cubicBezTo>
                        <a:pt x="290320" y="1028745"/>
                        <a:pt x="290045" y="1028745"/>
                        <a:pt x="289715" y="1028745"/>
                      </a:cubicBezTo>
                      <a:cubicBezTo>
                        <a:pt x="288944" y="1028745"/>
                        <a:pt x="288174" y="1028745"/>
                        <a:pt x="287458" y="1028580"/>
                      </a:cubicBezTo>
                      <a:lnTo>
                        <a:pt x="287403" y="1028580"/>
                      </a:lnTo>
                      <a:cubicBezTo>
                        <a:pt x="286083" y="1028415"/>
                        <a:pt x="284817" y="1028085"/>
                        <a:pt x="283606" y="1027645"/>
                      </a:cubicBezTo>
                      <a:cubicBezTo>
                        <a:pt x="283496" y="1027645"/>
                        <a:pt x="283441" y="1027535"/>
                        <a:pt x="283386" y="1027480"/>
                      </a:cubicBezTo>
                      <a:cubicBezTo>
                        <a:pt x="283386" y="1027480"/>
                        <a:pt x="283386" y="1027480"/>
                        <a:pt x="283386" y="1027480"/>
                      </a:cubicBezTo>
                      <a:cubicBezTo>
                        <a:pt x="282505" y="1025830"/>
                        <a:pt x="281404" y="1024289"/>
                        <a:pt x="280194" y="1022859"/>
                      </a:cubicBezTo>
                      <a:cubicBezTo>
                        <a:pt x="279533" y="1022089"/>
                        <a:pt x="278818" y="1021374"/>
                        <a:pt x="278047" y="1020714"/>
                      </a:cubicBezTo>
                      <a:cubicBezTo>
                        <a:pt x="276616" y="1019449"/>
                        <a:pt x="275075" y="1018403"/>
                        <a:pt x="273424" y="1017523"/>
                      </a:cubicBezTo>
                      <a:cubicBezTo>
                        <a:pt x="273314" y="1017523"/>
                        <a:pt x="273259" y="1017413"/>
                        <a:pt x="273204" y="1017303"/>
                      </a:cubicBezTo>
                      <a:cubicBezTo>
                        <a:pt x="272764" y="1016093"/>
                        <a:pt x="272378" y="1014773"/>
                        <a:pt x="272268" y="1013452"/>
                      </a:cubicBezTo>
                      <a:lnTo>
                        <a:pt x="272268" y="1013452"/>
                      </a:lnTo>
                      <a:cubicBezTo>
                        <a:pt x="272158" y="1012627"/>
                        <a:pt x="272103" y="1011857"/>
                        <a:pt x="272103" y="1011087"/>
                      </a:cubicBezTo>
                      <a:cubicBezTo>
                        <a:pt x="272103" y="1010757"/>
                        <a:pt x="272103" y="1010427"/>
                        <a:pt x="272103" y="1010097"/>
                      </a:cubicBezTo>
                      <a:cubicBezTo>
                        <a:pt x="272103" y="1009657"/>
                        <a:pt x="272158" y="1009217"/>
                        <a:pt x="272268" y="1008777"/>
                      </a:cubicBezTo>
                      <a:lnTo>
                        <a:pt x="272268" y="1008777"/>
                      </a:lnTo>
                      <a:close/>
                      <a:moveTo>
                        <a:pt x="236549" y="828233"/>
                      </a:moveTo>
                      <a:lnTo>
                        <a:pt x="236549" y="807879"/>
                      </a:lnTo>
                      <a:cubicBezTo>
                        <a:pt x="236549" y="806834"/>
                        <a:pt x="237265" y="805899"/>
                        <a:pt x="238310" y="805624"/>
                      </a:cubicBezTo>
                      <a:cubicBezTo>
                        <a:pt x="238861" y="805459"/>
                        <a:pt x="239411" y="805349"/>
                        <a:pt x="239906" y="805129"/>
                      </a:cubicBezTo>
                      <a:cubicBezTo>
                        <a:pt x="242603" y="804194"/>
                        <a:pt x="244970" y="802543"/>
                        <a:pt x="246786" y="800508"/>
                      </a:cubicBezTo>
                      <a:cubicBezTo>
                        <a:pt x="249043" y="798033"/>
                        <a:pt x="250584" y="794842"/>
                        <a:pt x="251079" y="791321"/>
                      </a:cubicBezTo>
                      <a:lnTo>
                        <a:pt x="251079" y="791211"/>
                      </a:lnTo>
                      <a:cubicBezTo>
                        <a:pt x="251244" y="790496"/>
                        <a:pt x="251244" y="789726"/>
                        <a:pt x="251244" y="788956"/>
                      </a:cubicBezTo>
                      <a:cubicBezTo>
                        <a:pt x="251244" y="788186"/>
                        <a:pt x="251244" y="787416"/>
                        <a:pt x="251079" y="786701"/>
                      </a:cubicBezTo>
                      <a:lnTo>
                        <a:pt x="251079" y="786591"/>
                      </a:lnTo>
                      <a:cubicBezTo>
                        <a:pt x="250143" y="779659"/>
                        <a:pt x="245025" y="773993"/>
                        <a:pt x="238365" y="772288"/>
                      </a:cubicBezTo>
                      <a:cubicBezTo>
                        <a:pt x="237375" y="772013"/>
                        <a:pt x="236604" y="771133"/>
                        <a:pt x="236604" y="770032"/>
                      </a:cubicBezTo>
                      <a:lnTo>
                        <a:pt x="236604" y="677835"/>
                      </a:lnTo>
                      <a:cubicBezTo>
                        <a:pt x="236604" y="676680"/>
                        <a:pt x="237430" y="675745"/>
                        <a:pt x="238530" y="675525"/>
                      </a:cubicBezTo>
                      <a:cubicBezTo>
                        <a:pt x="242218" y="674920"/>
                        <a:pt x="245630" y="673545"/>
                        <a:pt x="248602" y="671564"/>
                      </a:cubicBezTo>
                      <a:cubicBezTo>
                        <a:pt x="249318" y="671124"/>
                        <a:pt x="250198" y="671069"/>
                        <a:pt x="250969" y="671454"/>
                      </a:cubicBezTo>
                      <a:cubicBezTo>
                        <a:pt x="253611" y="672829"/>
                        <a:pt x="256583" y="673710"/>
                        <a:pt x="259665" y="674040"/>
                      </a:cubicBezTo>
                      <a:lnTo>
                        <a:pt x="259775" y="674040"/>
                      </a:lnTo>
                      <a:cubicBezTo>
                        <a:pt x="260490" y="674040"/>
                        <a:pt x="261261" y="674150"/>
                        <a:pt x="262031" y="674150"/>
                      </a:cubicBezTo>
                      <a:cubicBezTo>
                        <a:pt x="262802" y="674150"/>
                        <a:pt x="263572" y="674150"/>
                        <a:pt x="264288" y="674040"/>
                      </a:cubicBezTo>
                      <a:lnTo>
                        <a:pt x="264398" y="674040"/>
                      </a:lnTo>
                      <a:cubicBezTo>
                        <a:pt x="267590" y="673710"/>
                        <a:pt x="270617" y="672774"/>
                        <a:pt x="273314" y="671344"/>
                      </a:cubicBezTo>
                      <a:cubicBezTo>
                        <a:pt x="274525" y="670684"/>
                        <a:pt x="275680" y="669969"/>
                        <a:pt x="276726" y="669144"/>
                      </a:cubicBezTo>
                      <a:cubicBezTo>
                        <a:pt x="277056" y="668869"/>
                        <a:pt x="277552" y="668869"/>
                        <a:pt x="277937" y="669034"/>
                      </a:cubicBezTo>
                      <a:cubicBezTo>
                        <a:pt x="280744" y="670794"/>
                        <a:pt x="283991" y="671949"/>
                        <a:pt x="287458" y="672279"/>
                      </a:cubicBezTo>
                      <a:cubicBezTo>
                        <a:pt x="288229" y="672334"/>
                        <a:pt x="289000" y="672389"/>
                        <a:pt x="289770" y="672389"/>
                      </a:cubicBezTo>
                      <a:cubicBezTo>
                        <a:pt x="290541" y="672389"/>
                        <a:pt x="291311" y="672389"/>
                        <a:pt x="292082" y="672279"/>
                      </a:cubicBezTo>
                      <a:cubicBezTo>
                        <a:pt x="296429" y="671839"/>
                        <a:pt x="300447" y="670134"/>
                        <a:pt x="303694" y="667549"/>
                      </a:cubicBezTo>
                      <a:cubicBezTo>
                        <a:pt x="304465" y="666943"/>
                        <a:pt x="305566" y="666888"/>
                        <a:pt x="306391" y="667384"/>
                      </a:cubicBezTo>
                      <a:cubicBezTo>
                        <a:pt x="308978" y="669089"/>
                        <a:pt x="312005" y="670134"/>
                        <a:pt x="315197" y="670519"/>
                      </a:cubicBezTo>
                      <a:cubicBezTo>
                        <a:pt x="315968" y="670629"/>
                        <a:pt x="316738" y="670684"/>
                        <a:pt x="317509" y="670684"/>
                      </a:cubicBezTo>
                      <a:cubicBezTo>
                        <a:pt x="318279" y="670684"/>
                        <a:pt x="319050" y="670684"/>
                        <a:pt x="319820" y="670519"/>
                      </a:cubicBezTo>
                      <a:cubicBezTo>
                        <a:pt x="324168" y="670024"/>
                        <a:pt x="328076" y="668209"/>
                        <a:pt x="331213" y="665458"/>
                      </a:cubicBezTo>
                      <a:cubicBezTo>
                        <a:pt x="332038" y="664743"/>
                        <a:pt x="333249" y="664688"/>
                        <a:pt x="334130" y="665293"/>
                      </a:cubicBezTo>
                      <a:cubicBezTo>
                        <a:pt x="336662" y="667163"/>
                        <a:pt x="339689" y="668374"/>
                        <a:pt x="342936" y="668759"/>
                      </a:cubicBezTo>
                      <a:cubicBezTo>
                        <a:pt x="343706" y="668869"/>
                        <a:pt x="344477" y="668924"/>
                        <a:pt x="345247" y="668924"/>
                      </a:cubicBezTo>
                      <a:cubicBezTo>
                        <a:pt x="346018" y="668924"/>
                        <a:pt x="346788" y="668924"/>
                        <a:pt x="347559" y="668759"/>
                      </a:cubicBezTo>
                      <a:cubicBezTo>
                        <a:pt x="351907" y="668209"/>
                        <a:pt x="355814" y="666228"/>
                        <a:pt x="358731" y="663258"/>
                      </a:cubicBezTo>
                      <a:cubicBezTo>
                        <a:pt x="359612" y="662378"/>
                        <a:pt x="360933" y="662323"/>
                        <a:pt x="361869" y="663093"/>
                      </a:cubicBezTo>
                      <a:cubicBezTo>
                        <a:pt x="364290" y="665128"/>
                        <a:pt x="367262" y="666558"/>
                        <a:pt x="370619" y="666998"/>
                      </a:cubicBezTo>
                      <a:lnTo>
                        <a:pt x="370729" y="666998"/>
                      </a:lnTo>
                      <a:cubicBezTo>
                        <a:pt x="371445" y="667163"/>
                        <a:pt x="372215" y="667163"/>
                        <a:pt x="372986" y="667163"/>
                      </a:cubicBezTo>
                      <a:cubicBezTo>
                        <a:pt x="373757" y="667163"/>
                        <a:pt x="374527" y="667163"/>
                        <a:pt x="375242" y="666998"/>
                      </a:cubicBezTo>
                      <a:lnTo>
                        <a:pt x="375353" y="666998"/>
                      </a:lnTo>
                      <a:cubicBezTo>
                        <a:pt x="379700" y="666393"/>
                        <a:pt x="383553" y="664193"/>
                        <a:pt x="386195" y="660947"/>
                      </a:cubicBezTo>
                      <a:cubicBezTo>
                        <a:pt x="386635" y="660452"/>
                        <a:pt x="387240" y="660122"/>
                        <a:pt x="387901" y="660122"/>
                      </a:cubicBezTo>
                      <a:cubicBezTo>
                        <a:pt x="388561" y="660122"/>
                        <a:pt x="389222" y="660342"/>
                        <a:pt x="389662" y="660837"/>
                      </a:cubicBezTo>
                      <a:cubicBezTo>
                        <a:pt x="391974" y="663203"/>
                        <a:pt x="395001" y="664798"/>
                        <a:pt x="398413" y="665293"/>
                      </a:cubicBezTo>
                      <a:cubicBezTo>
                        <a:pt x="399184" y="665403"/>
                        <a:pt x="399954" y="665458"/>
                        <a:pt x="400725" y="665458"/>
                      </a:cubicBezTo>
                      <a:cubicBezTo>
                        <a:pt x="401495" y="665458"/>
                        <a:pt x="402266" y="665403"/>
                        <a:pt x="403036" y="665293"/>
                      </a:cubicBezTo>
                      <a:cubicBezTo>
                        <a:pt x="409531" y="664303"/>
                        <a:pt x="414704" y="659352"/>
                        <a:pt x="415915" y="652916"/>
                      </a:cubicBezTo>
                      <a:cubicBezTo>
                        <a:pt x="415970" y="652531"/>
                        <a:pt x="416300" y="652256"/>
                        <a:pt x="416685" y="652256"/>
                      </a:cubicBezTo>
                      <a:lnTo>
                        <a:pt x="416685" y="652256"/>
                      </a:lnTo>
                      <a:cubicBezTo>
                        <a:pt x="416685" y="652256"/>
                        <a:pt x="416850" y="652256"/>
                        <a:pt x="416850" y="652421"/>
                      </a:cubicBezTo>
                      <a:cubicBezTo>
                        <a:pt x="417951" y="664138"/>
                        <a:pt x="426812" y="673545"/>
                        <a:pt x="438315" y="675470"/>
                      </a:cubicBezTo>
                      <a:cubicBezTo>
                        <a:pt x="439416" y="675635"/>
                        <a:pt x="440241" y="676625"/>
                        <a:pt x="440241" y="677780"/>
                      </a:cubicBezTo>
                      <a:lnTo>
                        <a:pt x="440241" y="825428"/>
                      </a:lnTo>
                      <a:cubicBezTo>
                        <a:pt x="440241" y="826033"/>
                        <a:pt x="439966" y="826638"/>
                        <a:pt x="439526" y="827078"/>
                      </a:cubicBezTo>
                      <a:cubicBezTo>
                        <a:pt x="439195" y="827408"/>
                        <a:pt x="438865" y="827738"/>
                        <a:pt x="438535" y="828068"/>
                      </a:cubicBezTo>
                      <a:cubicBezTo>
                        <a:pt x="438535" y="828068"/>
                        <a:pt x="438535" y="828068"/>
                        <a:pt x="438535" y="828123"/>
                      </a:cubicBezTo>
                      <a:cubicBezTo>
                        <a:pt x="437269" y="829499"/>
                        <a:pt x="436224" y="831039"/>
                        <a:pt x="435343" y="832689"/>
                      </a:cubicBezTo>
                      <a:cubicBezTo>
                        <a:pt x="435343" y="832689"/>
                        <a:pt x="435343" y="832689"/>
                        <a:pt x="435343" y="832744"/>
                      </a:cubicBezTo>
                      <a:cubicBezTo>
                        <a:pt x="435068" y="833184"/>
                        <a:pt x="434627" y="833569"/>
                        <a:pt x="434132" y="833734"/>
                      </a:cubicBezTo>
                      <a:cubicBezTo>
                        <a:pt x="429509" y="835330"/>
                        <a:pt x="425491" y="838245"/>
                        <a:pt x="422519" y="841986"/>
                      </a:cubicBezTo>
                      <a:cubicBezTo>
                        <a:pt x="421364" y="843416"/>
                        <a:pt x="420373" y="844956"/>
                        <a:pt x="419547" y="846607"/>
                      </a:cubicBezTo>
                      <a:cubicBezTo>
                        <a:pt x="418391" y="848862"/>
                        <a:pt x="417621" y="851283"/>
                        <a:pt x="417181" y="853868"/>
                      </a:cubicBezTo>
                      <a:cubicBezTo>
                        <a:pt x="417016" y="854968"/>
                        <a:pt x="416025" y="855793"/>
                        <a:pt x="414869" y="855793"/>
                      </a:cubicBezTo>
                      <a:lnTo>
                        <a:pt x="286908" y="855793"/>
                      </a:lnTo>
                      <a:cubicBezTo>
                        <a:pt x="286137" y="855793"/>
                        <a:pt x="285477" y="855408"/>
                        <a:pt x="285037" y="854803"/>
                      </a:cubicBezTo>
                      <a:cubicBezTo>
                        <a:pt x="284596" y="854198"/>
                        <a:pt x="284486" y="853373"/>
                        <a:pt x="284762" y="852658"/>
                      </a:cubicBezTo>
                      <a:cubicBezTo>
                        <a:pt x="284872" y="852383"/>
                        <a:pt x="285147" y="852218"/>
                        <a:pt x="285422" y="852328"/>
                      </a:cubicBezTo>
                      <a:cubicBezTo>
                        <a:pt x="286137" y="852493"/>
                        <a:pt x="286853" y="852603"/>
                        <a:pt x="287569" y="852658"/>
                      </a:cubicBezTo>
                      <a:cubicBezTo>
                        <a:pt x="288339" y="852713"/>
                        <a:pt x="289110" y="852768"/>
                        <a:pt x="289880" y="852768"/>
                      </a:cubicBezTo>
                      <a:cubicBezTo>
                        <a:pt x="290651" y="852768"/>
                        <a:pt x="291421" y="852768"/>
                        <a:pt x="292192" y="852658"/>
                      </a:cubicBezTo>
                      <a:cubicBezTo>
                        <a:pt x="297255" y="852108"/>
                        <a:pt x="301878" y="849907"/>
                        <a:pt x="305346" y="846607"/>
                      </a:cubicBezTo>
                      <a:cubicBezTo>
                        <a:pt x="306776" y="845231"/>
                        <a:pt x="308042" y="843691"/>
                        <a:pt x="309088" y="841986"/>
                      </a:cubicBezTo>
                      <a:cubicBezTo>
                        <a:pt x="310134" y="840225"/>
                        <a:pt x="310959" y="838355"/>
                        <a:pt x="311510" y="836320"/>
                      </a:cubicBezTo>
                      <a:lnTo>
                        <a:pt x="311510" y="836320"/>
                      </a:lnTo>
                      <a:cubicBezTo>
                        <a:pt x="312720" y="836705"/>
                        <a:pt x="313986" y="836980"/>
                        <a:pt x="315307" y="837090"/>
                      </a:cubicBezTo>
                      <a:cubicBezTo>
                        <a:pt x="316078" y="837200"/>
                        <a:pt x="316848" y="837255"/>
                        <a:pt x="317619" y="837255"/>
                      </a:cubicBezTo>
                      <a:cubicBezTo>
                        <a:pt x="318389" y="837255"/>
                        <a:pt x="319160" y="837255"/>
                        <a:pt x="319930" y="837090"/>
                      </a:cubicBezTo>
                      <a:cubicBezTo>
                        <a:pt x="323893" y="836650"/>
                        <a:pt x="327470" y="835109"/>
                        <a:pt x="330442" y="832744"/>
                      </a:cubicBezTo>
                      <a:cubicBezTo>
                        <a:pt x="332093" y="831424"/>
                        <a:pt x="333579" y="829884"/>
                        <a:pt x="334735" y="828123"/>
                      </a:cubicBezTo>
                      <a:cubicBezTo>
                        <a:pt x="335891" y="826418"/>
                        <a:pt x="336772" y="824548"/>
                        <a:pt x="337377" y="822512"/>
                      </a:cubicBezTo>
                      <a:cubicBezTo>
                        <a:pt x="337762" y="821302"/>
                        <a:pt x="338973" y="820642"/>
                        <a:pt x="340184" y="820917"/>
                      </a:cubicBezTo>
                      <a:cubicBezTo>
                        <a:pt x="341065" y="821192"/>
                        <a:pt x="342000" y="821357"/>
                        <a:pt x="342991" y="821467"/>
                      </a:cubicBezTo>
                      <a:cubicBezTo>
                        <a:pt x="343761" y="821577"/>
                        <a:pt x="344532" y="821632"/>
                        <a:pt x="345302" y="821632"/>
                      </a:cubicBezTo>
                      <a:cubicBezTo>
                        <a:pt x="346073" y="821632"/>
                        <a:pt x="346843" y="821632"/>
                        <a:pt x="347614" y="821467"/>
                      </a:cubicBezTo>
                      <a:cubicBezTo>
                        <a:pt x="350366" y="821137"/>
                        <a:pt x="352953" y="820202"/>
                        <a:pt x="355154" y="818827"/>
                      </a:cubicBezTo>
                      <a:cubicBezTo>
                        <a:pt x="357135" y="817616"/>
                        <a:pt x="358896" y="816021"/>
                        <a:pt x="360327" y="814206"/>
                      </a:cubicBezTo>
                      <a:cubicBezTo>
                        <a:pt x="362364" y="811620"/>
                        <a:pt x="363685" y="808430"/>
                        <a:pt x="364125" y="804964"/>
                      </a:cubicBezTo>
                      <a:cubicBezTo>
                        <a:pt x="364125" y="804689"/>
                        <a:pt x="364345" y="804414"/>
                        <a:pt x="364565" y="804249"/>
                      </a:cubicBezTo>
                      <a:cubicBezTo>
                        <a:pt x="364785" y="804084"/>
                        <a:pt x="365171" y="804084"/>
                        <a:pt x="365391" y="804249"/>
                      </a:cubicBezTo>
                      <a:cubicBezTo>
                        <a:pt x="365941" y="804524"/>
                        <a:pt x="366492" y="804744"/>
                        <a:pt x="367097" y="804964"/>
                      </a:cubicBezTo>
                      <a:cubicBezTo>
                        <a:pt x="367097" y="804964"/>
                        <a:pt x="367097" y="804964"/>
                        <a:pt x="367152" y="804964"/>
                      </a:cubicBezTo>
                      <a:cubicBezTo>
                        <a:pt x="368253" y="805404"/>
                        <a:pt x="369409" y="805679"/>
                        <a:pt x="370619" y="805844"/>
                      </a:cubicBezTo>
                      <a:lnTo>
                        <a:pt x="370784" y="805844"/>
                      </a:lnTo>
                      <a:cubicBezTo>
                        <a:pt x="371500" y="806009"/>
                        <a:pt x="372270" y="806009"/>
                        <a:pt x="373041" y="806009"/>
                      </a:cubicBezTo>
                      <a:cubicBezTo>
                        <a:pt x="373812" y="806009"/>
                        <a:pt x="374527" y="806009"/>
                        <a:pt x="375298" y="805844"/>
                      </a:cubicBezTo>
                      <a:lnTo>
                        <a:pt x="375463" y="805844"/>
                      </a:lnTo>
                      <a:cubicBezTo>
                        <a:pt x="376673" y="805679"/>
                        <a:pt x="377829" y="805404"/>
                        <a:pt x="378930" y="804964"/>
                      </a:cubicBezTo>
                      <a:cubicBezTo>
                        <a:pt x="381627" y="804029"/>
                        <a:pt x="383993" y="802378"/>
                        <a:pt x="385810" y="800343"/>
                      </a:cubicBezTo>
                      <a:cubicBezTo>
                        <a:pt x="388066" y="797868"/>
                        <a:pt x="389607" y="794677"/>
                        <a:pt x="390103" y="791211"/>
                      </a:cubicBezTo>
                      <a:lnTo>
                        <a:pt x="390103" y="791101"/>
                      </a:lnTo>
                      <a:cubicBezTo>
                        <a:pt x="390268" y="790386"/>
                        <a:pt x="390268" y="789616"/>
                        <a:pt x="390268" y="788846"/>
                      </a:cubicBezTo>
                      <a:cubicBezTo>
                        <a:pt x="390268" y="788131"/>
                        <a:pt x="390268" y="787416"/>
                        <a:pt x="390103" y="786756"/>
                      </a:cubicBezTo>
                      <a:cubicBezTo>
                        <a:pt x="390103" y="786646"/>
                        <a:pt x="390103" y="786535"/>
                        <a:pt x="390103" y="786426"/>
                      </a:cubicBezTo>
                      <a:cubicBezTo>
                        <a:pt x="390103" y="786426"/>
                        <a:pt x="390103" y="786370"/>
                        <a:pt x="390103" y="786370"/>
                      </a:cubicBezTo>
                      <a:lnTo>
                        <a:pt x="390213" y="786370"/>
                      </a:lnTo>
                      <a:cubicBezTo>
                        <a:pt x="390213" y="786370"/>
                        <a:pt x="390323" y="786481"/>
                        <a:pt x="390378" y="786481"/>
                      </a:cubicBezTo>
                      <a:cubicBezTo>
                        <a:pt x="390433" y="786481"/>
                        <a:pt x="390543" y="786591"/>
                        <a:pt x="390598" y="786646"/>
                      </a:cubicBezTo>
                      <a:cubicBezTo>
                        <a:pt x="392744" y="788571"/>
                        <a:pt x="395496" y="789891"/>
                        <a:pt x="398468" y="790276"/>
                      </a:cubicBezTo>
                      <a:cubicBezTo>
                        <a:pt x="399239" y="790386"/>
                        <a:pt x="400009" y="790441"/>
                        <a:pt x="400780" y="790441"/>
                      </a:cubicBezTo>
                      <a:cubicBezTo>
                        <a:pt x="401550" y="790441"/>
                        <a:pt x="402321" y="790386"/>
                        <a:pt x="403091" y="790276"/>
                      </a:cubicBezTo>
                      <a:cubicBezTo>
                        <a:pt x="406118" y="789836"/>
                        <a:pt x="408870" y="788516"/>
                        <a:pt x="411072" y="786535"/>
                      </a:cubicBezTo>
                      <a:cubicBezTo>
                        <a:pt x="413713" y="784225"/>
                        <a:pt x="415530" y="780980"/>
                        <a:pt x="416080" y="777294"/>
                      </a:cubicBezTo>
                      <a:cubicBezTo>
                        <a:pt x="416190" y="776524"/>
                        <a:pt x="416245" y="775754"/>
                        <a:pt x="416245" y="774983"/>
                      </a:cubicBezTo>
                      <a:cubicBezTo>
                        <a:pt x="416245" y="774213"/>
                        <a:pt x="416190" y="773443"/>
                        <a:pt x="416080" y="772673"/>
                      </a:cubicBezTo>
                      <a:cubicBezTo>
                        <a:pt x="415089" y="765962"/>
                        <a:pt x="409806" y="760681"/>
                        <a:pt x="403091" y="759691"/>
                      </a:cubicBezTo>
                      <a:cubicBezTo>
                        <a:pt x="402321" y="759581"/>
                        <a:pt x="401550" y="759526"/>
                        <a:pt x="400780" y="759526"/>
                      </a:cubicBezTo>
                      <a:cubicBezTo>
                        <a:pt x="400009" y="759526"/>
                        <a:pt x="399239" y="759581"/>
                        <a:pt x="398468" y="759691"/>
                      </a:cubicBezTo>
                      <a:cubicBezTo>
                        <a:pt x="391754" y="760681"/>
                        <a:pt x="386470" y="765962"/>
                        <a:pt x="385479" y="772673"/>
                      </a:cubicBezTo>
                      <a:cubicBezTo>
                        <a:pt x="385369" y="773443"/>
                        <a:pt x="385314" y="774213"/>
                        <a:pt x="385314" y="774983"/>
                      </a:cubicBezTo>
                      <a:cubicBezTo>
                        <a:pt x="385314" y="775258"/>
                        <a:pt x="385149" y="775533"/>
                        <a:pt x="384874" y="775698"/>
                      </a:cubicBezTo>
                      <a:cubicBezTo>
                        <a:pt x="384599" y="775864"/>
                        <a:pt x="384269" y="775809"/>
                        <a:pt x="384048" y="775589"/>
                      </a:cubicBezTo>
                      <a:cubicBezTo>
                        <a:pt x="382562" y="774323"/>
                        <a:pt x="380856" y="773388"/>
                        <a:pt x="378985" y="772673"/>
                      </a:cubicBezTo>
                      <a:cubicBezTo>
                        <a:pt x="377884" y="772233"/>
                        <a:pt x="376673" y="771958"/>
                        <a:pt x="375463" y="771793"/>
                      </a:cubicBezTo>
                      <a:lnTo>
                        <a:pt x="375298" y="771793"/>
                      </a:lnTo>
                      <a:cubicBezTo>
                        <a:pt x="374582" y="771628"/>
                        <a:pt x="373812" y="771628"/>
                        <a:pt x="373041" y="771628"/>
                      </a:cubicBezTo>
                      <a:cubicBezTo>
                        <a:pt x="372270" y="771628"/>
                        <a:pt x="371555" y="771628"/>
                        <a:pt x="370784" y="771793"/>
                      </a:cubicBezTo>
                      <a:lnTo>
                        <a:pt x="370619" y="771793"/>
                      </a:lnTo>
                      <a:cubicBezTo>
                        <a:pt x="369409" y="771958"/>
                        <a:pt x="368198" y="772233"/>
                        <a:pt x="367097" y="772673"/>
                      </a:cubicBezTo>
                      <a:cubicBezTo>
                        <a:pt x="364455" y="773608"/>
                        <a:pt x="362089" y="775203"/>
                        <a:pt x="360327" y="777294"/>
                      </a:cubicBezTo>
                      <a:cubicBezTo>
                        <a:pt x="360327" y="777294"/>
                        <a:pt x="360327" y="777294"/>
                        <a:pt x="360327" y="777294"/>
                      </a:cubicBezTo>
                      <a:cubicBezTo>
                        <a:pt x="358016" y="779769"/>
                        <a:pt x="356530" y="782905"/>
                        <a:pt x="356035" y="786370"/>
                      </a:cubicBezTo>
                      <a:cubicBezTo>
                        <a:pt x="356035" y="786426"/>
                        <a:pt x="356035" y="786535"/>
                        <a:pt x="356035" y="786591"/>
                      </a:cubicBezTo>
                      <a:cubicBezTo>
                        <a:pt x="356035" y="786646"/>
                        <a:pt x="355979" y="786756"/>
                        <a:pt x="355869" y="786756"/>
                      </a:cubicBezTo>
                      <a:cubicBezTo>
                        <a:pt x="355759" y="786756"/>
                        <a:pt x="355704" y="786756"/>
                        <a:pt x="355649" y="786756"/>
                      </a:cubicBezTo>
                      <a:cubicBezTo>
                        <a:pt x="355484" y="786646"/>
                        <a:pt x="355374" y="786591"/>
                        <a:pt x="355264" y="786481"/>
                      </a:cubicBezTo>
                      <a:cubicBezTo>
                        <a:pt x="353007" y="785105"/>
                        <a:pt x="350476" y="784170"/>
                        <a:pt x="347724" y="783840"/>
                      </a:cubicBezTo>
                      <a:cubicBezTo>
                        <a:pt x="346954" y="783730"/>
                        <a:pt x="346183" y="783675"/>
                        <a:pt x="345412" y="783675"/>
                      </a:cubicBezTo>
                      <a:cubicBezTo>
                        <a:pt x="344642" y="783675"/>
                        <a:pt x="343871" y="783675"/>
                        <a:pt x="343101" y="783840"/>
                      </a:cubicBezTo>
                      <a:cubicBezTo>
                        <a:pt x="340349" y="784170"/>
                        <a:pt x="337762" y="785105"/>
                        <a:pt x="335561" y="786481"/>
                      </a:cubicBezTo>
                      <a:cubicBezTo>
                        <a:pt x="333579" y="787691"/>
                        <a:pt x="331818" y="789231"/>
                        <a:pt x="330387" y="791101"/>
                      </a:cubicBezTo>
                      <a:cubicBezTo>
                        <a:pt x="329287" y="792532"/>
                        <a:pt x="328406" y="794072"/>
                        <a:pt x="327745" y="795777"/>
                      </a:cubicBezTo>
                      <a:cubicBezTo>
                        <a:pt x="327305" y="796932"/>
                        <a:pt x="325984" y="797538"/>
                        <a:pt x="324829" y="797098"/>
                      </a:cubicBezTo>
                      <a:cubicBezTo>
                        <a:pt x="323287" y="796547"/>
                        <a:pt x="321692" y="796162"/>
                        <a:pt x="320040" y="795942"/>
                      </a:cubicBezTo>
                      <a:cubicBezTo>
                        <a:pt x="319270" y="795832"/>
                        <a:pt x="318499" y="795777"/>
                        <a:pt x="317729" y="795777"/>
                      </a:cubicBezTo>
                      <a:cubicBezTo>
                        <a:pt x="316958" y="795777"/>
                        <a:pt x="316188" y="795777"/>
                        <a:pt x="315417" y="795942"/>
                      </a:cubicBezTo>
                      <a:cubicBezTo>
                        <a:pt x="311455" y="796382"/>
                        <a:pt x="307877" y="797923"/>
                        <a:pt x="304905" y="800288"/>
                      </a:cubicBezTo>
                      <a:cubicBezTo>
                        <a:pt x="303254" y="801608"/>
                        <a:pt x="301768" y="803149"/>
                        <a:pt x="300612" y="804909"/>
                      </a:cubicBezTo>
                      <a:cubicBezTo>
                        <a:pt x="300007" y="805789"/>
                        <a:pt x="299512" y="806669"/>
                        <a:pt x="299071" y="807604"/>
                      </a:cubicBezTo>
                      <a:cubicBezTo>
                        <a:pt x="298576" y="808650"/>
                        <a:pt x="297420" y="809145"/>
                        <a:pt x="296319" y="808815"/>
                      </a:cubicBezTo>
                      <a:cubicBezTo>
                        <a:pt x="294999" y="808430"/>
                        <a:pt x="293678" y="808155"/>
                        <a:pt x="292302" y="808044"/>
                      </a:cubicBezTo>
                      <a:cubicBezTo>
                        <a:pt x="291531" y="807990"/>
                        <a:pt x="290761" y="807934"/>
                        <a:pt x="289990" y="807934"/>
                      </a:cubicBezTo>
                      <a:cubicBezTo>
                        <a:pt x="289220" y="807934"/>
                        <a:pt x="288449" y="807934"/>
                        <a:pt x="287679" y="808044"/>
                      </a:cubicBezTo>
                      <a:cubicBezTo>
                        <a:pt x="284211" y="808430"/>
                        <a:pt x="281019" y="809530"/>
                        <a:pt x="278157" y="811290"/>
                      </a:cubicBezTo>
                      <a:cubicBezTo>
                        <a:pt x="276836" y="812115"/>
                        <a:pt x="275625" y="813050"/>
                        <a:pt x="274525" y="814151"/>
                      </a:cubicBezTo>
                      <a:cubicBezTo>
                        <a:pt x="274195" y="814426"/>
                        <a:pt x="273864" y="814756"/>
                        <a:pt x="273589" y="815141"/>
                      </a:cubicBezTo>
                      <a:cubicBezTo>
                        <a:pt x="273589" y="815141"/>
                        <a:pt x="273589" y="815141"/>
                        <a:pt x="273589" y="815141"/>
                      </a:cubicBezTo>
                      <a:cubicBezTo>
                        <a:pt x="272543" y="816241"/>
                        <a:pt x="271663" y="817451"/>
                        <a:pt x="270837" y="818771"/>
                      </a:cubicBezTo>
                      <a:cubicBezTo>
                        <a:pt x="270672" y="819047"/>
                        <a:pt x="270507" y="819322"/>
                        <a:pt x="270397" y="819597"/>
                      </a:cubicBezTo>
                      <a:cubicBezTo>
                        <a:pt x="269902" y="820532"/>
                        <a:pt x="268856" y="820972"/>
                        <a:pt x="267810" y="820752"/>
                      </a:cubicBezTo>
                      <a:cubicBezTo>
                        <a:pt x="266765" y="820532"/>
                        <a:pt x="265774" y="820312"/>
                        <a:pt x="264673" y="820202"/>
                      </a:cubicBezTo>
                      <a:lnTo>
                        <a:pt x="264563" y="820202"/>
                      </a:lnTo>
                      <a:cubicBezTo>
                        <a:pt x="263848" y="820202"/>
                        <a:pt x="263077" y="820092"/>
                        <a:pt x="262307" y="820092"/>
                      </a:cubicBezTo>
                      <a:cubicBezTo>
                        <a:pt x="261536" y="820092"/>
                        <a:pt x="260765" y="820092"/>
                        <a:pt x="260050" y="820202"/>
                      </a:cubicBezTo>
                      <a:lnTo>
                        <a:pt x="259940" y="820202"/>
                      </a:lnTo>
                      <a:cubicBezTo>
                        <a:pt x="253831" y="820807"/>
                        <a:pt x="248327" y="823722"/>
                        <a:pt x="244419" y="828013"/>
                      </a:cubicBezTo>
                      <a:cubicBezTo>
                        <a:pt x="243154" y="829443"/>
                        <a:pt x="242108" y="830929"/>
                        <a:pt x="241172" y="832579"/>
                      </a:cubicBezTo>
                      <a:cubicBezTo>
                        <a:pt x="241172" y="832579"/>
                        <a:pt x="241172" y="832579"/>
                        <a:pt x="241172" y="832634"/>
                      </a:cubicBezTo>
                      <a:cubicBezTo>
                        <a:pt x="241062" y="832799"/>
                        <a:pt x="240842" y="832909"/>
                        <a:pt x="240622" y="832854"/>
                      </a:cubicBezTo>
                      <a:cubicBezTo>
                        <a:pt x="240182" y="832744"/>
                        <a:pt x="239741" y="832634"/>
                        <a:pt x="239246" y="832579"/>
                      </a:cubicBezTo>
                      <a:lnTo>
                        <a:pt x="239191" y="832579"/>
                      </a:lnTo>
                      <a:cubicBezTo>
                        <a:pt x="239191" y="832579"/>
                        <a:pt x="238971" y="832579"/>
                        <a:pt x="238861" y="832579"/>
                      </a:cubicBezTo>
                      <a:cubicBezTo>
                        <a:pt x="237760" y="832414"/>
                        <a:pt x="236934" y="831424"/>
                        <a:pt x="236934" y="830269"/>
                      </a:cubicBezTo>
                      <a:lnTo>
                        <a:pt x="236934" y="827958"/>
                      </a:lnTo>
                      <a:lnTo>
                        <a:pt x="236934" y="827958"/>
                      </a:lnTo>
                      <a:close/>
                      <a:moveTo>
                        <a:pt x="236549" y="485850"/>
                      </a:moveTo>
                      <a:lnTo>
                        <a:pt x="236549" y="469677"/>
                      </a:lnTo>
                      <a:cubicBezTo>
                        <a:pt x="236549" y="468577"/>
                        <a:pt x="237320" y="467587"/>
                        <a:pt x="238420" y="467421"/>
                      </a:cubicBezTo>
                      <a:cubicBezTo>
                        <a:pt x="238475" y="467421"/>
                        <a:pt x="238530" y="467421"/>
                        <a:pt x="238586" y="467421"/>
                      </a:cubicBezTo>
                      <a:lnTo>
                        <a:pt x="238696" y="467421"/>
                      </a:lnTo>
                      <a:cubicBezTo>
                        <a:pt x="239191" y="467367"/>
                        <a:pt x="239686" y="467256"/>
                        <a:pt x="240127" y="467146"/>
                      </a:cubicBezTo>
                      <a:cubicBezTo>
                        <a:pt x="240402" y="467091"/>
                        <a:pt x="240677" y="467146"/>
                        <a:pt x="240787" y="467421"/>
                      </a:cubicBezTo>
                      <a:cubicBezTo>
                        <a:pt x="241668" y="469072"/>
                        <a:pt x="242823" y="470612"/>
                        <a:pt x="244089" y="472042"/>
                      </a:cubicBezTo>
                      <a:cubicBezTo>
                        <a:pt x="247997" y="476388"/>
                        <a:pt x="253501" y="479249"/>
                        <a:pt x="259610" y="479854"/>
                      </a:cubicBezTo>
                      <a:lnTo>
                        <a:pt x="259720" y="479854"/>
                      </a:lnTo>
                      <a:cubicBezTo>
                        <a:pt x="260435" y="479854"/>
                        <a:pt x="261206" y="479964"/>
                        <a:pt x="261976" y="479964"/>
                      </a:cubicBezTo>
                      <a:cubicBezTo>
                        <a:pt x="262747" y="479964"/>
                        <a:pt x="263462" y="479964"/>
                        <a:pt x="264233" y="479854"/>
                      </a:cubicBezTo>
                      <a:lnTo>
                        <a:pt x="264343" y="479854"/>
                      </a:lnTo>
                      <a:cubicBezTo>
                        <a:pt x="265389" y="479744"/>
                        <a:pt x="266489" y="479579"/>
                        <a:pt x="267480" y="479304"/>
                      </a:cubicBezTo>
                      <a:cubicBezTo>
                        <a:pt x="268471" y="479029"/>
                        <a:pt x="269516" y="479524"/>
                        <a:pt x="270067" y="480459"/>
                      </a:cubicBezTo>
                      <a:cubicBezTo>
                        <a:pt x="270232" y="480734"/>
                        <a:pt x="270342" y="481009"/>
                        <a:pt x="270507" y="481284"/>
                      </a:cubicBezTo>
                      <a:cubicBezTo>
                        <a:pt x="271278" y="482604"/>
                        <a:pt x="272213" y="483814"/>
                        <a:pt x="273259" y="484915"/>
                      </a:cubicBezTo>
                      <a:cubicBezTo>
                        <a:pt x="273534" y="485245"/>
                        <a:pt x="273864" y="485575"/>
                        <a:pt x="274195" y="485905"/>
                      </a:cubicBezTo>
                      <a:cubicBezTo>
                        <a:pt x="275295" y="487005"/>
                        <a:pt x="276561" y="487940"/>
                        <a:pt x="277882" y="488765"/>
                      </a:cubicBezTo>
                      <a:cubicBezTo>
                        <a:pt x="280689" y="490526"/>
                        <a:pt x="283936" y="491681"/>
                        <a:pt x="287403" y="492011"/>
                      </a:cubicBezTo>
                      <a:cubicBezTo>
                        <a:pt x="288174" y="492066"/>
                        <a:pt x="288944" y="492121"/>
                        <a:pt x="289715" y="492121"/>
                      </a:cubicBezTo>
                      <a:cubicBezTo>
                        <a:pt x="290485" y="492121"/>
                        <a:pt x="291256" y="492121"/>
                        <a:pt x="292026" y="492011"/>
                      </a:cubicBezTo>
                      <a:cubicBezTo>
                        <a:pt x="293402" y="491846"/>
                        <a:pt x="294723" y="491571"/>
                        <a:pt x="296044" y="491241"/>
                      </a:cubicBezTo>
                      <a:cubicBezTo>
                        <a:pt x="297145" y="490911"/>
                        <a:pt x="298301" y="491461"/>
                        <a:pt x="298796" y="492451"/>
                      </a:cubicBezTo>
                      <a:cubicBezTo>
                        <a:pt x="299236" y="493386"/>
                        <a:pt x="299787" y="494321"/>
                        <a:pt x="300337" y="495147"/>
                      </a:cubicBezTo>
                      <a:cubicBezTo>
                        <a:pt x="301493" y="496907"/>
                        <a:pt x="302924" y="498447"/>
                        <a:pt x="304575" y="499767"/>
                      </a:cubicBezTo>
                      <a:cubicBezTo>
                        <a:pt x="307547" y="502133"/>
                        <a:pt x="311179" y="503673"/>
                        <a:pt x="315142" y="504113"/>
                      </a:cubicBezTo>
                      <a:cubicBezTo>
                        <a:pt x="315913" y="504223"/>
                        <a:pt x="316683" y="504278"/>
                        <a:pt x="317454" y="504278"/>
                      </a:cubicBezTo>
                      <a:cubicBezTo>
                        <a:pt x="318224" y="504278"/>
                        <a:pt x="318995" y="504278"/>
                        <a:pt x="319765" y="504113"/>
                      </a:cubicBezTo>
                      <a:cubicBezTo>
                        <a:pt x="321416" y="503948"/>
                        <a:pt x="323067" y="503563"/>
                        <a:pt x="324553" y="503013"/>
                      </a:cubicBezTo>
                      <a:cubicBezTo>
                        <a:pt x="325709" y="502573"/>
                        <a:pt x="327030" y="503178"/>
                        <a:pt x="327470" y="504333"/>
                      </a:cubicBezTo>
                      <a:cubicBezTo>
                        <a:pt x="328131" y="506039"/>
                        <a:pt x="329011" y="507579"/>
                        <a:pt x="330112" y="509009"/>
                      </a:cubicBezTo>
                      <a:cubicBezTo>
                        <a:pt x="331543" y="510825"/>
                        <a:pt x="333304" y="512420"/>
                        <a:pt x="335286" y="513630"/>
                      </a:cubicBezTo>
                      <a:cubicBezTo>
                        <a:pt x="337542" y="515005"/>
                        <a:pt x="340074" y="515941"/>
                        <a:pt x="342826" y="516271"/>
                      </a:cubicBezTo>
                      <a:cubicBezTo>
                        <a:pt x="343596" y="516381"/>
                        <a:pt x="344367" y="516436"/>
                        <a:pt x="345137" y="516436"/>
                      </a:cubicBezTo>
                      <a:cubicBezTo>
                        <a:pt x="345908" y="516436"/>
                        <a:pt x="346678" y="516436"/>
                        <a:pt x="347449" y="516271"/>
                      </a:cubicBezTo>
                      <a:cubicBezTo>
                        <a:pt x="350201" y="515941"/>
                        <a:pt x="352787" y="515005"/>
                        <a:pt x="354989" y="513630"/>
                      </a:cubicBezTo>
                      <a:cubicBezTo>
                        <a:pt x="355099" y="513575"/>
                        <a:pt x="355209" y="513465"/>
                        <a:pt x="355264" y="513465"/>
                      </a:cubicBezTo>
                      <a:cubicBezTo>
                        <a:pt x="355374" y="513465"/>
                        <a:pt x="355484" y="513410"/>
                        <a:pt x="355539" y="513465"/>
                      </a:cubicBezTo>
                      <a:cubicBezTo>
                        <a:pt x="355594" y="513520"/>
                        <a:pt x="355704" y="513575"/>
                        <a:pt x="355759" y="513685"/>
                      </a:cubicBezTo>
                      <a:cubicBezTo>
                        <a:pt x="356200" y="517206"/>
                        <a:pt x="357741" y="520396"/>
                        <a:pt x="360107" y="522927"/>
                      </a:cubicBezTo>
                      <a:cubicBezTo>
                        <a:pt x="361924" y="524962"/>
                        <a:pt x="364290" y="526612"/>
                        <a:pt x="366932" y="527548"/>
                      </a:cubicBezTo>
                      <a:cubicBezTo>
                        <a:pt x="368033" y="527988"/>
                        <a:pt x="369243" y="528263"/>
                        <a:pt x="370454" y="528428"/>
                      </a:cubicBezTo>
                      <a:lnTo>
                        <a:pt x="370619" y="528428"/>
                      </a:lnTo>
                      <a:cubicBezTo>
                        <a:pt x="371335" y="528593"/>
                        <a:pt x="372105" y="528593"/>
                        <a:pt x="372876" y="528593"/>
                      </a:cubicBezTo>
                      <a:cubicBezTo>
                        <a:pt x="373646" y="528593"/>
                        <a:pt x="374362" y="528593"/>
                        <a:pt x="375132" y="528428"/>
                      </a:cubicBezTo>
                      <a:lnTo>
                        <a:pt x="375298" y="528428"/>
                      </a:lnTo>
                      <a:cubicBezTo>
                        <a:pt x="376508" y="528263"/>
                        <a:pt x="377664" y="527988"/>
                        <a:pt x="378765" y="527548"/>
                      </a:cubicBezTo>
                      <a:cubicBezTo>
                        <a:pt x="380636" y="526887"/>
                        <a:pt x="382342" y="525897"/>
                        <a:pt x="383828" y="524632"/>
                      </a:cubicBezTo>
                      <a:cubicBezTo>
                        <a:pt x="384048" y="524467"/>
                        <a:pt x="384379" y="524412"/>
                        <a:pt x="384654" y="524522"/>
                      </a:cubicBezTo>
                      <a:cubicBezTo>
                        <a:pt x="384929" y="524632"/>
                        <a:pt x="385094" y="524907"/>
                        <a:pt x="385094" y="525237"/>
                      </a:cubicBezTo>
                      <a:cubicBezTo>
                        <a:pt x="385094" y="526007"/>
                        <a:pt x="385149" y="526777"/>
                        <a:pt x="385259" y="527548"/>
                      </a:cubicBezTo>
                      <a:cubicBezTo>
                        <a:pt x="386250" y="534259"/>
                        <a:pt x="391588" y="539540"/>
                        <a:pt x="398248" y="540530"/>
                      </a:cubicBezTo>
                      <a:cubicBezTo>
                        <a:pt x="399018" y="540640"/>
                        <a:pt x="399789" y="540695"/>
                        <a:pt x="400560" y="540695"/>
                      </a:cubicBezTo>
                      <a:cubicBezTo>
                        <a:pt x="401330" y="540695"/>
                        <a:pt x="402101" y="540640"/>
                        <a:pt x="402871" y="540530"/>
                      </a:cubicBezTo>
                      <a:cubicBezTo>
                        <a:pt x="409586" y="539540"/>
                        <a:pt x="414869" y="534204"/>
                        <a:pt x="415860" y="527548"/>
                      </a:cubicBezTo>
                      <a:cubicBezTo>
                        <a:pt x="415970" y="526777"/>
                        <a:pt x="416025" y="526007"/>
                        <a:pt x="416025" y="525237"/>
                      </a:cubicBezTo>
                      <a:cubicBezTo>
                        <a:pt x="416025" y="524467"/>
                        <a:pt x="415970" y="523697"/>
                        <a:pt x="415860" y="522927"/>
                      </a:cubicBezTo>
                      <a:cubicBezTo>
                        <a:pt x="415309" y="519241"/>
                        <a:pt x="413493" y="515995"/>
                        <a:pt x="410851" y="513685"/>
                      </a:cubicBezTo>
                      <a:cubicBezTo>
                        <a:pt x="408650" y="511705"/>
                        <a:pt x="405898" y="510384"/>
                        <a:pt x="402816" y="509944"/>
                      </a:cubicBezTo>
                      <a:cubicBezTo>
                        <a:pt x="402045" y="509834"/>
                        <a:pt x="401275" y="509779"/>
                        <a:pt x="400504" y="509779"/>
                      </a:cubicBezTo>
                      <a:cubicBezTo>
                        <a:pt x="399734" y="509779"/>
                        <a:pt x="398963" y="509834"/>
                        <a:pt x="398193" y="509944"/>
                      </a:cubicBezTo>
                      <a:cubicBezTo>
                        <a:pt x="395166" y="510384"/>
                        <a:pt x="392469" y="511705"/>
                        <a:pt x="390268" y="513630"/>
                      </a:cubicBezTo>
                      <a:cubicBezTo>
                        <a:pt x="390268" y="513630"/>
                        <a:pt x="390157" y="513740"/>
                        <a:pt x="390103" y="513740"/>
                      </a:cubicBezTo>
                      <a:cubicBezTo>
                        <a:pt x="390103" y="513740"/>
                        <a:pt x="390103" y="513740"/>
                        <a:pt x="390047" y="513740"/>
                      </a:cubicBezTo>
                      <a:cubicBezTo>
                        <a:pt x="390047" y="513740"/>
                        <a:pt x="389937" y="513740"/>
                        <a:pt x="389882" y="513740"/>
                      </a:cubicBezTo>
                      <a:cubicBezTo>
                        <a:pt x="389827" y="513740"/>
                        <a:pt x="389772" y="513685"/>
                        <a:pt x="389772" y="513630"/>
                      </a:cubicBezTo>
                      <a:cubicBezTo>
                        <a:pt x="389937" y="512860"/>
                        <a:pt x="389937" y="512090"/>
                        <a:pt x="389937" y="511320"/>
                      </a:cubicBezTo>
                      <a:cubicBezTo>
                        <a:pt x="389937" y="510549"/>
                        <a:pt x="389937" y="509834"/>
                        <a:pt x="389772" y="509064"/>
                      </a:cubicBezTo>
                      <a:lnTo>
                        <a:pt x="389772" y="508954"/>
                      </a:lnTo>
                      <a:cubicBezTo>
                        <a:pt x="389332" y="505434"/>
                        <a:pt x="387791" y="502298"/>
                        <a:pt x="385479" y="499767"/>
                      </a:cubicBezTo>
                      <a:cubicBezTo>
                        <a:pt x="383663" y="497732"/>
                        <a:pt x="381297" y="496082"/>
                        <a:pt x="378600" y="495147"/>
                      </a:cubicBezTo>
                      <a:cubicBezTo>
                        <a:pt x="377499" y="494707"/>
                        <a:pt x="376343" y="494432"/>
                        <a:pt x="375132" y="494266"/>
                      </a:cubicBezTo>
                      <a:lnTo>
                        <a:pt x="374967" y="494266"/>
                      </a:lnTo>
                      <a:cubicBezTo>
                        <a:pt x="374252" y="494101"/>
                        <a:pt x="373481" y="494101"/>
                        <a:pt x="372711" y="494101"/>
                      </a:cubicBezTo>
                      <a:cubicBezTo>
                        <a:pt x="371940" y="494101"/>
                        <a:pt x="371225" y="494101"/>
                        <a:pt x="370454" y="494266"/>
                      </a:cubicBezTo>
                      <a:lnTo>
                        <a:pt x="370289" y="494266"/>
                      </a:lnTo>
                      <a:cubicBezTo>
                        <a:pt x="369078" y="494432"/>
                        <a:pt x="367868" y="494707"/>
                        <a:pt x="366767" y="495147"/>
                      </a:cubicBezTo>
                      <a:cubicBezTo>
                        <a:pt x="366161" y="495367"/>
                        <a:pt x="365611" y="495587"/>
                        <a:pt x="365061" y="495862"/>
                      </a:cubicBezTo>
                      <a:cubicBezTo>
                        <a:pt x="364785" y="496027"/>
                        <a:pt x="364455" y="495972"/>
                        <a:pt x="364180" y="495862"/>
                      </a:cubicBezTo>
                      <a:cubicBezTo>
                        <a:pt x="363905" y="495752"/>
                        <a:pt x="363740" y="495422"/>
                        <a:pt x="363740" y="495147"/>
                      </a:cubicBezTo>
                      <a:cubicBezTo>
                        <a:pt x="363300" y="491681"/>
                        <a:pt x="361979" y="488490"/>
                        <a:pt x="359942" y="485905"/>
                      </a:cubicBezTo>
                      <a:cubicBezTo>
                        <a:pt x="358511" y="484090"/>
                        <a:pt x="356750" y="482494"/>
                        <a:pt x="354769" y="481284"/>
                      </a:cubicBezTo>
                      <a:cubicBezTo>
                        <a:pt x="352512" y="479909"/>
                        <a:pt x="349980" y="478974"/>
                        <a:pt x="347229" y="478644"/>
                      </a:cubicBezTo>
                      <a:cubicBezTo>
                        <a:pt x="346458" y="478534"/>
                        <a:pt x="345688" y="478479"/>
                        <a:pt x="344917" y="478479"/>
                      </a:cubicBezTo>
                      <a:cubicBezTo>
                        <a:pt x="344147" y="478479"/>
                        <a:pt x="343376" y="478479"/>
                        <a:pt x="342606" y="478644"/>
                      </a:cubicBezTo>
                      <a:cubicBezTo>
                        <a:pt x="341670" y="478754"/>
                        <a:pt x="340734" y="478919"/>
                        <a:pt x="339799" y="479194"/>
                      </a:cubicBezTo>
                      <a:cubicBezTo>
                        <a:pt x="338588" y="479524"/>
                        <a:pt x="337322" y="478864"/>
                        <a:pt x="336992" y="477598"/>
                      </a:cubicBezTo>
                      <a:cubicBezTo>
                        <a:pt x="336386" y="475618"/>
                        <a:pt x="335506" y="473748"/>
                        <a:pt x="334350" y="472042"/>
                      </a:cubicBezTo>
                      <a:cubicBezTo>
                        <a:pt x="333194" y="470282"/>
                        <a:pt x="331708" y="468742"/>
                        <a:pt x="330057" y="467421"/>
                      </a:cubicBezTo>
                      <a:cubicBezTo>
                        <a:pt x="327085" y="465056"/>
                        <a:pt x="323453" y="463516"/>
                        <a:pt x="319490" y="463076"/>
                      </a:cubicBezTo>
                      <a:cubicBezTo>
                        <a:pt x="318719" y="462966"/>
                        <a:pt x="317949" y="462911"/>
                        <a:pt x="317178" y="462911"/>
                      </a:cubicBezTo>
                      <a:cubicBezTo>
                        <a:pt x="316408" y="462911"/>
                        <a:pt x="315637" y="462911"/>
                        <a:pt x="314867" y="463076"/>
                      </a:cubicBezTo>
                      <a:cubicBezTo>
                        <a:pt x="314262" y="463131"/>
                        <a:pt x="313656" y="463241"/>
                        <a:pt x="312996" y="463351"/>
                      </a:cubicBezTo>
                      <a:cubicBezTo>
                        <a:pt x="311895" y="463571"/>
                        <a:pt x="310794" y="462966"/>
                        <a:pt x="310409" y="461920"/>
                      </a:cubicBezTo>
                      <a:cubicBezTo>
                        <a:pt x="309914" y="460600"/>
                        <a:pt x="309308" y="459390"/>
                        <a:pt x="308593" y="458235"/>
                      </a:cubicBezTo>
                      <a:cubicBezTo>
                        <a:pt x="307602" y="456529"/>
                        <a:pt x="306336" y="454989"/>
                        <a:pt x="304905" y="453614"/>
                      </a:cubicBezTo>
                      <a:cubicBezTo>
                        <a:pt x="301438" y="450258"/>
                        <a:pt x="296815" y="448058"/>
                        <a:pt x="291751" y="447508"/>
                      </a:cubicBezTo>
                      <a:cubicBezTo>
                        <a:pt x="290981" y="447453"/>
                        <a:pt x="290210" y="447398"/>
                        <a:pt x="289440" y="447398"/>
                      </a:cubicBezTo>
                      <a:cubicBezTo>
                        <a:pt x="288669" y="447398"/>
                        <a:pt x="287899" y="447398"/>
                        <a:pt x="287128" y="447508"/>
                      </a:cubicBezTo>
                      <a:cubicBezTo>
                        <a:pt x="286798" y="447508"/>
                        <a:pt x="286468" y="447563"/>
                        <a:pt x="286137" y="447618"/>
                      </a:cubicBezTo>
                      <a:cubicBezTo>
                        <a:pt x="285202" y="447783"/>
                        <a:pt x="284266" y="447233"/>
                        <a:pt x="283936" y="446408"/>
                      </a:cubicBezTo>
                      <a:cubicBezTo>
                        <a:pt x="283716" y="445968"/>
                        <a:pt x="283771" y="445417"/>
                        <a:pt x="284046" y="445032"/>
                      </a:cubicBezTo>
                      <a:cubicBezTo>
                        <a:pt x="284321" y="444647"/>
                        <a:pt x="284762" y="444372"/>
                        <a:pt x="285257" y="444372"/>
                      </a:cubicBezTo>
                      <a:lnTo>
                        <a:pt x="414484" y="444372"/>
                      </a:lnTo>
                      <a:cubicBezTo>
                        <a:pt x="415640" y="444372"/>
                        <a:pt x="416575" y="445197"/>
                        <a:pt x="416796" y="446298"/>
                      </a:cubicBezTo>
                      <a:cubicBezTo>
                        <a:pt x="417236" y="448883"/>
                        <a:pt x="418006" y="451359"/>
                        <a:pt x="419162" y="453614"/>
                      </a:cubicBezTo>
                      <a:cubicBezTo>
                        <a:pt x="419988" y="455264"/>
                        <a:pt x="420978" y="456805"/>
                        <a:pt x="422134" y="458235"/>
                      </a:cubicBezTo>
                      <a:cubicBezTo>
                        <a:pt x="425161" y="461975"/>
                        <a:pt x="429124" y="464836"/>
                        <a:pt x="433747" y="466431"/>
                      </a:cubicBezTo>
                      <a:cubicBezTo>
                        <a:pt x="434297" y="466596"/>
                        <a:pt x="434683" y="466981"/>
                        <a:pt x="434958" y="467476"/>
                      </a:cubicBezTo>
                      <a:cubicBezTo>
                        <a:pt x="435838" y="469127"/>
                        <a:pt x="436994" y="470667"/>
                        <a:pt x="438260" y="472097"/>
                      </a:cubicBezTo>
                      <a:cubicBezTo>
                        <a:pt x="438590" y="472482"/>
                        <a:pt x="438920" y="472812"/>
                        <a:pt x="439251" y="473143"/>
                      </a:cubicBezTo>
                      <a:cubicBezTo>
                        <a:pt x="439691" y="473583"/>
                        <a:pt x="439966" y="474133"/>
                        <a:pt x="439966" y="474793"/>
                      </a:cubicBezTo>
                      <a:lnTo>
                        <a:pt x="439966" y="622440"/>
                      </a:lnTo>
                      <a:cubicBezTo>
                        <a:pt x="439966" y="623595"/>
                        <a:pt x="439141" y="624531"/>
                        <a:pt x="438040" y="624751"/>
                      </a:cubicBezTo>
                      <a:cubicBezTo>
                        <a:pt x="426647" y="626621"/>
                        <a:pt x="417786" y="635973"/>
                        <a:pt x="416630" y="647580"/>
                      </a:cubicBezTo>
                      <a:cubicBezTo>
                        <a:pt x="416630" y="647745"/>
                        <a:pt x="416465" y="647910"/>
                        <a:pt x="416245" y="647910"/>
                      </a:cubicBezTo>
                      <a:lnTo>
                        <a:pt x="416245" y="647910"/>
                      </a:lnTo>
                      <a:cubicBezTo>
                        <a:pt x="416245" y="647910"/>
                        <a:pt x="415805" y="647745"/>
                        <a:pt x="415750" y="647470"/>
                      </a:cubicBezTo>
                      <a:cubicBezTo>
                        <a:pt x="414594" y="640979"/>
                        <a:pt x="409365" y="635863"/>
                        <a:pt x="402816" y="634872"/>
                      </a:cubicBezTo>
                      <a:cubicBezTo>
                        <a:pt x="402045" y="634762"/>
                        <a:pt x="401275" y="634707"/>
                        <a:pt x="400504" y="634707"/>
                      </a:cubicBezTo>
                      <a:cubicBezTo>
                        <a:pt x="399734" y="634707"/>
                        <a:pt x="398963" y="634762"/>
                        <a:pt x="398193" y="634872"/>
                      </a:cubicBezTo>
                      <a:cubicBezTo>
                        <a:pt x="394781" y="635368"/>
                        <a:pt x="391754" y="637018"/>
                        <a:pt x="389442" y="639328"/>
                      </a:cubicBezTo>
                      <a:cubicBezTo>
                        <a:pt x="389002" y="639768"/>
                        <a:pt x="388341" y="640043"/>
                        <a:pt x="387681" y="640043"/>
                      </a:cubicBezTo>
                      <a:cubicBezTo>
                        <a:pt x="387020" y="640043"/>
                        <a:pt x="386415" y="639713"/>
                        <a:pt x="385975" y="639218"/>
                      </a:cubicBezTo>
                      <a:cubicBezTo>
                        <a:pt x="383278" y="635973"/>
                        <a:pt x="379480" y="633772"/>
                        <a:pt x="375132" y="633167"/>
                      </a:cubicBezTo>
                      <a:lnTo>
                        <a:pt x="375022" y="633167"/>
                      </a:lnTo>
                      <a:cubicBezTo>
                        <a:pt x="374307" y="633002"/>
                        <a:pt x="373536" y="633002"/>
                        <a:pt x="372766" y="633002"/>
                      </a:cubicBezTo>
                      <a:cubicBezTo>
                        <a:pt x="371995" y="633002"/>
                        <a:pt x="371225" y="633002"/>
                        <a:pt x="370509" y="633167"/>
                      </a:cubicBezTo>
                      <a:lnTo>
                        <a:pt x="370399" y="633167"/>
                      </a:lnTo>
                      <a:cubicBezTo>
                        <a:pt x="367097" y="633607"/>
                        <a:pt x="364070" y="634983"/>
                        <a:pt x="361648" y="637073"/>
                      </a:cubicBezTo>
                      <a:cubicBezTo>
                        <a:pt x="360713" y="637843"/>
                        <a:pt x="359337" y="637788"/>
                        <a:pt x="358511" y="636908"/>
                      </a:cubicBezTo>
                      <a:cubicBezTo>
                        <a:pt x="355594" y="633937"/>
                        <a:pt x="351687" y="631957"/>
                        <a:pt x="347339" y="631407"/>
                      </a:cubicBezTo>
                      <a:cubicBezTo>
                        <a:pt x="346568" y="631297"/>
                        <a:pt x="345798" y="631242"/>
                        <a:pt x="345027" y="631242"/>
                      </a:cubicBezTo>
                      <a:cubicBezTo>
                        <a:pt x="344257" y="631242"/>
                        <a:pt x="343486" y="631242"/>
                        <a:pt x="342716" y="631407"/>
                      </a:cubicBezTo>
                      <a:cubicBezTo>
                        <a:pt x="339413" y="631792"/>
                        <a:pt x="336441" y="633057"/>
                        <a:pt x="333910" y="634872"/>
                      </a:cubicBezTo>
                      <a:cubicBezTo>
                        <a:pt x="333029" y="635533"/>
                        <a:pt x="331818" y="635478"/>
                        <a:pt x="330993" y="634707"/>
                      </a:cubicBezTo>
                      <a:cubicBezTo>
                        <a:pt x="327856" y="631957"/>
                        <a:pt x="323948" y="630087"/>
                        <a:pt x="319600" y="629647"/>
                      </a:cubicBezTo>
                      <a:cubicBezTo>
                        <a:pt x="318830" y="629536"/>
                        <a:pt x="318059" y="629482"/>
                        <a:pt x="317288" y="629482"/>
                      </a:cubicBezTo>
                      <a:cubicBezTo>
                        <a:pt x="316518" y="629482"/>
                        <a:pt x="315747" y="629482"/>
                        <a:pt x="314977" y="629647"/>
                      </a:cubicBezTo>
                      <a:cubicBezTo>
                        <a:pt x="311785" y="629977"/>
                        <a:pt x="308758" y="631077"/>
                        <a:pt x="306171" y="632782"/>
                      </a:cubicBezTo>
                      <a:cubicBezTo>
                        <a:pt x="305346" y="633332"/>
                        <a:pt x="304245" y="633277"/>
                        <a:pt x="303474" y="632617"/>
                      </a:cubicBezTo>
                      <a:cubicBezTo>
                        <a:pt x="300227" y="630032"/>
                        <a:pt x="296264" y="628326"/>
                        <a:pt x="291861" y="627886"/>
                      </a:cubicBezTo>
                      <a:cubicBezTo>
                        <a:pt x="291091" y="627831"/>
                        <a:pt x="290320" y="627776"/>
                        <a:pt x="289550" y="627776"/>
                      </a:cubicBezTo>
                      <a:cubicBezTo>
                        <a:pt x="288779" y="627776"/>
                        <a:pt x="288009" y="627776"/>
                        <a:pt x="287238" y="627886"/>
                      </a:cubicBezTo>
                      <a:cubicBezTo>
                        <a:pt x="283771" y="628216"/>
                        <a:pt x="280579" y="629371"/>
                        <a:pt x="277772" y="631077"/>
                      </a:cubicBezTo>
                      <a:cubicBezTo>
                        <a:pt x="277772" y="631077"/>
                        <a:pt x="277772" y="631077"/>
                        <a:pt x="277717" y="631077"/>
                      </a:cubicBezTo>
                      <a:cubicBezTo>
                        <a:pt x="277332" y="631297"/>
                        <a:pt x="276891" y="631242"/>
                        <a:pt x="276561" y="630967"/>
                      </a:cubicBezTo>
                      <a:cubicBezTo>
                        <a:pt x="275515" y="630142"/>
                        <a:pt x="274305" y="629371"/>
                        <a:pt x="273094" y="628766"/>
                      </a:cubicBezTo>
                      <a:cubicBezTo>
                        <a:pt x="270397" y="627336"/>
                        <a:pt x="267370" y="626401"/>
                        <a:pt x="264178" y="626071"/>
                      </a:cubicBezTo>
                      <a:lnTo>
                        <a:pt x="264068" y="626071"/>
                      </a:lnTo>
                      <a:cubicBezTo>
                        <a:pt x="263352" y="626071"/>
                        <a:pt x="262582" y="625961"/>
                        <a:pt x="261811" y="625961"/>
                      </a:cubicBezTo>
                      <a:cubicBezTo>
                        <a:pt x="261041" y="625961"/>
                        <a:pt x="260270" y="625961"/>
                        <a:pt x="259555" y="626071"/>
                      </a:cubicBezTo>
                      <a:lnTo>
                        <a:pt x="259444" y="626071"/>
                      </a:lnTo>
                      <a:cubicBezTo>
                        <a:pt x="256308" y="626401"/>
                        <a:pt x="253391" y="627281"/>
                        <a:pt x="250694" y="628656"/>
                      </a:cubicBezTo>
                      <a:cubicBezTo>
                        <a:pt x="249978" y="629041"/>
                        <a:pt x="249043" y="628986"/>
                        <a:pt x="248327" y="628546"/>
                      </a:cubicBezTo>
                      <a:cubicBezTo>
                        <a:pt x="245355" y="626566"/>
                        <a:pt x="241943" y="625191"/>
                        <a:pt x="238310" y="624586"/>
                      </a:cubicBezTo>
                      <a:cubicBezTo>
                        <a:pt x="237210" y="624421"/>
                        <a:pt x="236384" y="623430"/>
                        <a:pt x="236384" y="622275"/>
                      </a:cubicBezTo>
                      <a:lnTo>
                        <a:pt x="236384" y="530078"/>
                      </a:lnTo>
                      <a:cubicBezTo>
                        <a:pt x="236384" y="529033"/>
                        <a:pt x="237099" y="528098"/>
                        <a:pt x="238145" y="527823"/>
                      </a:cubicBezTo>
                      <a:cubicBezTo>
                        <a:pt x="244860" y="526117"/>
                        <a:pt x="249978" y="520506"/>
                        <a:pt x="250859" y="513520"/>
                      </a:cubicBezTo>
                      <a:lnTo>
                        <a:pt x="250859" y="513410"/>
                      </a:lnTo>
                      <a:cubicBezTo>
                        <a:pt x="251024" y="512695"/>
                        <a:pt x="251024" y="511925"/>
                        <a:pt x="251024" y="511155"/>
                      </a:cubicBezTo>
                      <a:cubicBezTo>
                        <a:pt x="251024" y="510384"/>
                        <a:pt x="251024" y="509669"/>
                        <a:pt x="250859" y="508899"/>
                      </a:cubicBezTo>
                      <a:lnTo>
                        <a:pt x="250859" y="508789"/>
                      </a:lnTo>
                      <a:cubicBezTo>
                        <a:pt x="250419" y="505269"/>
                        <a:pt x="248877" y="502133"/>
                        <a:pt x="246566" y="499602"/>
                      </a:cubicBezTo>
                      <a:cubicBezTo>
                        <a:pt x="244750" y="497567"/>
                        <a:pt x="242383" y="495972"/>
                        <a:pt x="239686" y="494982"/>
                      </a:cubicBezTo>
                      <a:cubicBezTo>
                        <a:pt x="239191" y="494817"/>
                        <a:pt x="238640" y="494652"/>
                        <a:pt x="238090" y="494486"/>
                      </a:cubicBezTo>
                      <a:cubicBezTo>
                        <a:pt x="237099" y="494211"/>
                        <a:pt x="236329" y="493331"/>
                        <a:pt x="236329" y="492231"/>
                      </a:cubicBezTo>
                      <a:lnTo>
                        <a:pt x="236329" y="485740"/>
                      </a:lnTo>
                      <a:lnTo>
                        <a:pt x="236329" y="485740"/>
                      </a:lnTo>
                      <a:close/>
                      <a:moveTo>
                        <a:pt x="236549" y="347004"/>
                      </a:moveTo>
                      <a:lnTo>
                        <a:pt x="236549" y="261023"/>
                      </a:lnTo>
                      <a:cubicBezTo>
                        <a:pt x="236549" y="260198"/>
                        <a:pt x="237155" y="259483"/>
                        <a:pt x="237980" y="259373"/>
                      </a:cubicBezTo>
                      <a:cubicBezTo>
                        <a:pt x="237925" y="260088"/>
                        <a:pt x="237870" y="260803"/>
                        <a:pt x="237870" y="261573"/>
                      </a:cubicBezTo>
                      <a:cubicBezTo>
                        <a:pt x="237870" y="262344"/>
                        <a:pt x="237870" y="263114"/>
                        <a:pt x="237980" y="263829"/>
                      </a:cubicBezTo>
                      <a:lnTo>
                        <a:pt x="237980" y="263939"/>
                      </a:lnTo>
                      <a:cubicBezTo>
                        <a:pt x="239136" y="275326"/>
                        <a:pt x="248217" y="284458"/>
                        <a:pt x="259665" y="285558"/>
                      </a:cubicBezTo>
                      <a:lnTo>
                        <a:pt x="259775" y="285558"/>
                      </a:lnTo>
                      <a:cubicBezTo>
                        <a:pt x="260490" y="285558"/>
                        <a:pt x="261261" y="285668"/>
                        <a:pt x="262031" y="285668"/>
                      </a:cubicBezTo>
                      <a:cubicBezTo>
                        <a:pt x="262637" y="285668"/>
                        <a:pt x="263187" y="285668"/>
                        <a:pt x="263792" y="285668"/>
                      </a:cubicBezTo>
                      <a:cubicBezTo>
                        <a:pt x="264013" y="285668"/>
                        <a:pt x="264233" y="285668"/>
                        <a:pt x="264398" y="285833"/>
                      </a:cubicBezTo>
                      <a:cubicBezTo>
                        <a:pt x="264783" y="286273"/>
                        <a:pt x="265168" y="286658"/>
                        <a:pt x="265609" y="286988"/>
                      </a:cubicBezTo>
                      <a:cubicBezTo>
                        <a:pt x="265609" y="286988"/>
                        <a:pt x="265609" y="286988"/>
                        <a:pt x="265664" y="286988"/>
                      </a:cubicBezTo>
                      <a:cubicBezTo>
                        <a:pt x="265939" y="287263"/>
                        <a:pt x="266269" y="287538"/>
                        <a:pt x="266655" y="287758"/>
                      </a:cubicBezTo>
                      <a:cubicBezTo>
                        <a:pt x="267150" y="288088"/>
                        <a:pt x="267425" y="288638"/>
                        <a:pt x="267425" y="289244"/>
                      </a:cubicBezTo>
                      <a:cubicBezTo>
                        <a:pt x="267425" y="290014"/>
                        <a:pt x="267425" y="290784"/>
                        <a:pt x="267535" y="291554"/>
                      </a:cubicBezTo>
                      <a:cubicBezTo>
                        <a:pt x="268030" y="296505"/>
                        <a:pt x="270177" y="300961"/>
                        <a:pt x="273369" y="304426"/>
                      </a:cubicBezTo>
                      <a:cubicBezTo>
                        <a:pt x="274745" y="305912"/>
                        <a:pt x="276286" y="307177"/>
                        <a:pt x="277992" y="308277"/>
                      </a:cubicBezTo>
                      <a:cubicBezTo>
                        <a:pt x="280799" y="310037"/>
                        <a:pt x="284046" y="311193"/>
                        <a:pt x="287513" y="311523"/>
                      </a:cubicBezTo>
                      <a:cubicBezTo>
                        <a:pt x="288284" y="311578"/>
                        <a:pt x="289054" y="311633"/>
                        <a:pt x="289825" y="311633"/>
                      </a:cubicBezTo>
                      <a:cubicBezTo>
                        <a:pt x="290595" y="311633"/>
                        <a:pt x="291366" y="311633"/>
                        <a:pt x="292137" y="311523"/>
                      </a:cubicBezTo>
                      <a:cubicBezTo>
                        <a:pt x="292907" y="311413"/>
                        <a:pt x="293678" y="311358"/>
                        <a:pt x="294393" y="311193"/>
                      </a:cubicBezTo>
                      <a:cubicBezTo>
                        <a:pt x="295109" y="311028"/>
                        <a:pt x="295879" y="311248"/>
                        <a:pt x="296429" y="311798"/>
                      </a:cubicBezTo>
                      <a:cubicBezTo>
                        <a:pt x="296980" y="312348"/>
                        <a:pt x="297255" y="313063"/>
                        <a:pt x="297145" y="313833"/>
                      </a:cubicBezTo>
                      <a:cubicBezTo>
                        <a:pt x="297145" y="314108"/>
                        <a:pt x="297035" y="314438"/>
                        <a:pt x="297035" y="314713"/>
                      </a:cubicBezTo>
                      <a:cubicBezTo>
                        <a:pt x="296925" y="315483"/>
                        <a:pt x="296870" y="316254"/>
                        <a:pt x="296870" y="317024"/>
                      </a:cubicBezTo>
                      <a:cubicBezTo>
                        <a:pt x="296870" y="317794"/>
                        <a:pt x="296870" y="318564"/>
                        <a:pt x="297035" y="319334"/>
                      </a:cubicBezTo>
                      <a:cubicBezTo>
                        <a:pt x="298081" y="328851"/>
                        <a:pt x="305676" y="336497"/>
                        <a:pt x="315252" y="337542"/>
                      </a:cubicBezTo>
                      <a:cubicBezTo>
                        <a:pt x="316023" y="337653"/>
                        <a:pt x="316793" y="337707"/>
                        <a:pt x="317564" y="337707"/>
                      </a:cubicBezTo>
                      <a:cubicBezTo>
                        <a:pt x="318334" y="337707"/>
                        <a:pt x="319105" y="337707"/>
                        <a:pt x="319875" y="337542"/>
                      </a:cubicBezTo>
                      <a:cubicBezTo>
                        <a:pt x="321306" y="337377"/>
                        <a:pt x="322792" y="337047"/>
                        <a:pt x="324113" y="336607"/>
                      </a:cubicBezTo>
                      <a:cubicBezTo>
                        <a:pt x="324939" y="336332"/>
                        <a:pt x="325819" y="336552"/>
                        <a:pt x="326425" y="337157"/>
                      </a:cubicBezTo>
                      <a:cubicBezTo>
                        <a:pt x="327030" y="337763"/>
                        <a:pt x="327305" y="338643"/>
                        <a:pt x="327030" y="339468"/>
                      </a:cubicBezTo>
                      <a:cubicBezTo>
                        <a:pt x="326755" y="340458"/>
                        <a:pt x="326535" y="341393"/>
                        <a:pt x="326425" y="342438"/>
                      </a:cubicBezTo>
                      <a:cubicBezTo>
                        <a:pt x="326315" y="343208"/>
                        <a:pt x="326260" y="343979"/>
                        <a:pt x="326260" y="344749"/>
                      </a:cubicBezTo>
                      <a:cubicBezTo>
                        <a:pt x="326260" y="345519"/>
                        <a:pt x="326260" y="346289"/>
                        <a:pt x="326425" y="347059"/>
                      </a:cubicBezTo>
                      <a:cubicBezTo>
                        <a:pt x="327470" y="355696"/>
                        <a:pt x="334295" y="362517"/>
                        <a:pt x="342936" y="363562"/>
                      </a:cubicBezTo>
                      <a:cubicBezTo>
                        <a:pt x="343706" y="363672"/>
                        <a:pt x="344477" y="363727"/>
                        <a:pt x="345247" y="363727"/>
                      </a:cubicBezTo>
                      <a:cubicBezTo>
                        <a:pt x="346018" y="363727"/>
                        <a:pt x="346788" y="363727"/>
                        <a:pt x="347559" y="363562"/>
                      </a:cubicBezTo>
                      <a:cubicBezTo>
                        <a:pt x="356200" y="362517"/>
                        <a:pt x="363024" y="355696"/>
                        <a:pt x="364070" y="347059"/>
                      </a:cubicBezTo>
                      <a:cubicBezTo>
                        <a:pt x="364180" y="346289"/>
                        <a:pt x="364235" y="345519"/>
                        <a:pt x="364235" y="344749"/>
                      </a:cubicBezTo>
                      <a:cubicBezTo>
                        <a:pt x="364235" y="343979"/>
                        <a:pt x="364235" y="343208"/>
                        <a:pt x="364070" y="342438"/>
                      </a:cubicBezTo>
                      <a:cubicBezTo>
                        <a:pt x="363024" y="333802"/>
                        <a:pt x="356200" y="326981"/>
                        <a:pt x="347559" y="325935"/>
                      </a:cubicBezTo>
                      <a:cubicBezTo>
                        <a:pt x="346788" y="325825"/>
                        <a:pt x="346018" y="325770"/>
                        <a:pt x="345247" y="325770"/>
                      </a:cubicBezTo>
                      <a:cubicBezTo>
                        <a:pt x="344477" y="325770"/>
                        <a:pt x="343706" y="325770"/>
                        <a:pt x="342936" y="325935"/>
                      </a:cubicBezTo>
                      <a:cubicBezTo>
                        <a:pt x="341945" y="326045"/>
                        <a:pt x="340899" y="326265"/>
                        <a:pt x="339964" y="326540"/>
                      </a:cubicBezTo>
                      <a:cubicBezTo>
                        <a:pt x="339138" y="326760"/>
                        <a:pt x="338258" y="326540"/>
                        <a:pt x="337652" y="325935"/>
                      </a:cubicBezTo>
                      <a:cubicBezTo>
                        <a:pt x="337047" y="325330"/>
                        <a:pt x="336882" y="324395"/>
                        <a:pt x="337102" y="323625"/>
                      </a:cubicBezTo>
                      <a:cubicBezTo>
                        <a:pt x="337542" y="322250"/>
                        <a:pt x="337872" y="320874"/>
                        <a:pt x="338038" y="319389"/>
                      </a:cubicBezTo>
                      <a:cubicBezTo>
                        <a:pt x="338148" y="318619"/>
                        <a:pt x="338203" y="317849"/>
                        <a:pt x="338203" y="317079"/>
                      </a:cubicBezTo>
                      <a:cubicBezTo>
                        <a:pt x="338203" y="316309"/>
                        <a:pt x="338203" y="315538"/>
                        <a:pt x="338038" y="314768"/>
                      </a:cubicBezTo>
                      <a:cubicBezTo>
                        <a:pt x="336992" y="305196"/>
                        <a:pt x="329342" y="297605"/>
                        <a:pt x="319820" y="296560"/>
                      </a:cubicBezTo>
                      <a:cubicBezTo>
                        <a:pt x="319050" y="296450"/>
                        <a:pt x="318279" y="296395"/>
                        <a:pt x="317509" y="296395"/>
                      </a:cubicBezTo>
                      <a:cubicBezTo>
                        <a:pt x="316738" y="296395"/>
                        <a:pt x="315968" y="296395"/>
                        <a:pt x="315197" y="296560"/>
                      </a:cubicBezTo>
                      <a:cubicBezTo>
                        <a:pt x="314922" y="296560"/>
                        <a:pt x="314592" y="296615"/>
                        <a:pt x="314316" y="296670"/>
                      </a:cubicBezTo>
                      <a:cubicBezTo>
                        <a:pt x="313601" y="296780"/>
                        <a:pt x="312830" y="296505"/>
                        <a:pt x="312280" y="295955"/>
                      </a:cubicBezTo>
                      <a:cubicBezTo>
                        <a:pt x="311730" y="295405"/>
                        <a:pt x="311565" y="294635"/>
                        <a:pt x="311675" y="293919"/>
                      </a:cubicBezTo>
                      <a:cubicBezTo>
                        <a:pt x="311785" y="293204"/>
                        <a:pt x="311950" y="292434"/>
                        <a:pt x="312005" y="291719"/>
                      </a:cubicBezTo>
                      <a:cubicBezTo>
                        <a:pt x="312060" y="290949"/>
                        <a:pt x="312115" y="290179"/>
                        <a:pt x="312115" y="289409"/>
                      </a:cubicBezTo>
                      <a:cubicBezTo>
                        <a:pt x="312115" y="288638"/>
                        <a:pt x="312115" y="287868"/>
                        <a:pt x="312005" y="287098"/>
                      </a:cubicBezTo>
                      <a:cubicBezTo>
                        <a:pt x="311620" y="283633"/>
                        <a:pt x="310519" y="280442"/>
                        <a:pt x="308703" y="277581"/>
                      </a:cubicBezTo>
                      <a:cubicBezTo>
                        <a:pt x="307657" y="275876"/>
                        <a:pt x="306391" y="274336"/>
                        <a:pt x="304905" y="272961"/>
                      </a:cubicBezTo>
                      <a:cubicBezTo>
                        <a:pt x="301438" y="269770"/>
                        <a:pt x="296980" y="267625"/>
                        <a:pt x="292026" y="267129"/>
                      </a:cubicBezTo>
                      <a:cubicBezTo>
                        <a:pt x="291256" y="267074"/>
                        <a:pt x="290485" y="267019"/>
                        <a:pt x="289715" y="267019"/>
                      </a:cubicBezTo>
                      <a:cubicBezTo>
                        <a:pt x="289110" y="267019"/>
                        <a:pt x="288559" y="266744"/>
                        <a:pt x="288229" y="266249"/>
                      </a:cubicBezTo>
                      <a:cubicBezTo>
                        <a:pt x="288009" y="265919"/>
                        <a:pt x="287734" y="265589"/>
                        <a:pt x="287458" y="265259"/>
                      </a:cubicBezTo>
                      <a:cubicBezTo>
                        <a:pt x="287458" y="265259"/>
                        <a:pt x="287458" y="265259"/>
                        <a:pt x="287458" y="265204"/>
                      </a:cubicBezTo>
                      <a:cubicBezTo>
                        <a:pt x="287128" y="264764"/>
                        <a:pt x="286743" y="264434"/>
                        <a:pt x="286413" y="264104"/>
                      </a:cubicBezTo>
                      <a:cubicBezTo>
                        <a:pt x="286358" y="264104"/>
                        <a:pt x="286303" y="263994"/>
                        <a:pt x="286248" y="263939"/>
                      </a:cubicBezTo>
                      <a:cubicBezTo>
                        <a:pt x="286193" y="263829"/>
                        <a:pt x="286137" y="263719"/>
                        <a:pt x="286137" y="263609"/>
                      </a:cubicBezTo>
                      <a:cubicBezTo>
                        <a:pt x="286137" y="262949"/>
                        <a:pt x="286193" y="262344"/>
                        <a:pt x="286193" y="261683"/>
                      </a:cubicBezTo>
                      <a:cubicBezTo>
                        <a:pt x="286193" y="260913"/>
                        <a:pt x="286193" y="260143"/>
                        <a:pt x="286083" y="259428"/>
                      </a:cubicBezTo>
                      <a:lnTo>
                        <a:pt x="286083" y="259318"/>
                      </a:lnTo>
                      <a:cubicBezTo>
                        <a:pt x="284927" y="247931"/>
                        <a:pt x="275846" y="238799"/>
                        <a:pt x="264398" y="237644"/>
                      </a:cubicBezTo>
                      <a:lnTo>
                        <a:pt x="264288" y="237644"/>
                      </a:lnTo>
                      <a:cubicBezTo>
                        <a:pt x="263572" y="237644"/>
                        <a:pt x="262802" y="237534"/>
                        <a:pt x="262031" y="237534"/>
                      </a:cubicBezTo>
                      <a:lnTo>
                        <a:pt x="261316" y="237534"/>
                      </a:lnTo>
                      <a:cubicBezTo>
                        <a:pt x="260986" y="237534"/>
                        <a:pt x="260600" y="237369"/>
                        <a:pt x="260380" y="237149"/>
                      </a:cubicBezTo>
                      <a:cubicBezTo>
                        <a:pt x="260160" y="236929"/>
                        <a:pt x="259995" y="236544"/>
                        <a:pt x="259995" y="236214"/>
                      </a:cubicBezTo>
                      <a:lnTo>
                        <a:pt x="353998" y="236214"/>
                      </a:lnTo>
                      <a:cubicBezTo>
                        <a:pt x="355044" y="236214"/>
                        <a:pt x="355979" y="236929"/>
                        <a:pt x="356255" y="237974"/>
                      </a:cubicBezTo>
                      <a:cubicBezTo>
                        <a:pt x="357961" y="244685"/>
                        <a:pt x="363630" y="249801"/>
                        <a:pt x="370564" y="250681"/>
                      </a:cubicBezTo>
                      <a:lnTo>
                        <a:pt x="370674" y="250681"/>
                      </a:lnTo>
                      <a:cubicBezTo>
                        <a:pt x="371390" y="250846"/>
                        <a:pt x="372160" y="250846"/>
                        <a:pt x="372931" y="250846"/>
                      </a:cubicBezTo>
                      <a:cubicBezTo>
                        <a:pt x="373701" y="250846"/>
                        <a:pt x="374472" y="250846"/>
                        <a:pt x="375188" y="250681"/>
                      </a:cubicBezTo>
                      <a:lnTo>
                        <a:pt x="375298" y="250681"/>
                      </a:lnTo>
                      <a:cubicBezTo>
                        <a:pt x="382232" y="249746"/>
                        <a:pt x="387901" y="244630"/>
                        <a:pt x="389607" y="237974"/>
                      </a:cubicBezTo>
                      <a:cubicBezTo>
                        <a:pt x="389882" y="236984"/>
                        <a:pt x="390763" y="236214"/>
                        <a:pt x="391864" y="236214"/>
                      </a:cubicBezTo>
                      <a:lnTo>
                        <a:pt x="414759" y="236214"/>
                      </a:lnTo>
                      <a:cubicBezTo>
                        <a:pt x="415915" y="236214"/>
                        <a:pt x="416850" y="237039"/>
                        <a:pt x="417071" y="238139"/>
                      </a:cubicBezTo>
                      <a:cubicBezTo>
                        <a:pt x="418447" y="246556"/>
                        <a:pt x="423895" y="253597"/>
                        <a:pt x="431325" y="257118"/>
                      </a:cubicBezTo>
                      <a:cubicBezTo>
                        <a:pt x="432096" y="257503"/>
                        <a:pt x="432536" y="258273"/>
                        <a:pt x="432426" y="259153"/>
                      </a:cubicBezTo>
                      <a:lnTo>
                        <a:pt x="432426" y="259428"/>
                      </a:lnTo>
                      <a:cubicBezTo>
                        <a:pt x="432426" y="260143"/>
                        <a:pt x="432316" y="260913"/>
                        <a:pt x="432316" y="261628"/>
                      </a:cubicBezTo>
                      <a:cubicBezTo>
                        <a:pt x="432316" y="262344"/>
                        <a:pt x="432316" y="263169"/>
                        <a:pt x="432426" y="263884"/>
                      </a:cubicBezTo>
                      <a:lnTo>
                        <a:pt x="432426" y="263994"/>
                      </a:lnTo>
                      <a:cubicBezTo>
                        <a:pt x="432756" y="267184"/>
                        <a:pt x="433692" y="270210"/>
                        <a:pt x="435123" y="272906"/>
                      </a:cubicBezTo>
                      <a:cubicBezTo>
                        <a:pt x="436003" y="274556"/>
                        <a:pt x="437104" y="276096"/>
                        <a:pt x="438315" y="277526"/>
                      </a:cubicBezTo>
                      <a:cubicBezTo>
                        <a:pt x="438700" y="277966"/>
                        <a:pt x="439141" y="278407"/>
                        <a:pt x="439581" y="278847"/>
                      </a:cubicBezTo>
                      <a:cubicBezTo>
                        <a:pt x="440021" y="279287"/>
                        <a:pt x="440241" y="279837"/>
                        <a:pt x="440241" y="280497"/>
                      </a:cubicBezTo>
                      <a:lnTo>
                        <a:pt x="440241" y="414282"/>
                      </a:lnTo>
                      <a:cubicBezTo>
                        <a:pt x="440241" y="415437"/>
                        <a:pt x="439416" y="416372"/>
                        <a:pt x="438315" y="416592"/>
                      </a:cubicBezTo>
                      <a:cubicBezTo>
                        <a:pt x="427473" y="418352"/>
                        <a:pt x="418887" y="426934"/>
                        <a:pt x="417071" y="437826"/>
                      </a:cubicBezTo>
                      <a:cubicBezTo>
                        <a:pt x="416906" y="438926"/>
                        <a:pt x="415915" y="439751"/>
                        <a:pt x="414759" y="439751"/>
                      </a:cubicBezTo>
                      <a:lnTo>
                        <a:pt x="280909" y="439751"/>
                      </a:lnTo>
                      <a:cubicBezTo>
                        <a:pt x="280304" y="439751"/>
                        <a:pt x="279698" y="439476"/>
                        <a:pt x="279258" y="439036"/>
                      </a:cubicBezTo>
                      <a:cubicBezTo>
                        <a:pt x="278818" y="438596"/>
                        <a:pt x="278377" y="438211"/>
                        <a:pt x="277937" y="437826"/>
                      </a:cubicBezTo>
                      <a:cubicBezTo>
                        <a:pt x="276506" y="436561"/>
                        <a:pt x="274965" y="435516"/>
                        <a:pt x="273314" y="434635"/>
                      </a:cubicBezTo>
                      <a:cubicBezTo>
                        <a:pt x="270617" y="433205"/>
                        <a:pt x="267590" y="432270"/>
                        <a:pt x="264398" y="431940"/>
                      </a:cubicBezTo>
                      <a:lnTo>
                        <a:pt x="264288" y="431940"/>
                      </a:lnTo>
                      <a:cubicBezTo>
                        <a:pt x="263572" y="431940"/>
                        <a:pt x="262802" y="431830"/>
                        <a:pt x="262031" y="431830"/>
                      </a:cubicBezTo>
                      <a:cubicBezTo>
                        <a:pt x="261261" y="431830"/>
                        <a:pt x="260545" y="431830"/>
                        <a:pt x="259830" y="431940"/>
                      </a:cubicBezTo>
                      <a:lnTo>
                        <a:pt x="259665" y="431940"/>
                      </a:lnTo>
                      <a:cubicBezTo>
                        <a:pt x="258784" y="432050"/>
                        <a:pt x="257959" y="431610"/>
                        <a:pt x="257573" y="430785"/>
                      </a:cubicBezTo>
                      <a:cubicBezTo>
                        <a:pt x="253996" y="423413"/>
                        <a:pt x="246951" y="417967"/>
                        <a:pt x="238586" y="416592"/>
                      </a:cubicBezTo>
                      <a:cubicBezTo>
                        <a:pt x="237485" y="416427"/>
                        <a:pt x="236659" y="415437"/>
                        <a:pt x="236659" y="414282"/>
                      </a:cubicBezTo>
                      <a:lnTo>
                        <a:pt x="236659" y="391397"/>
                      </a:lnTo>
                      <a:cubicBezTo>
                        <a:pt x="236659" y="390352"/>
                        <a:pt x="237375" y="389417"/>
                        <a:pt x="238420" y="389142"/>
                      </a:cubicBezTo>
                      <a:cubicBezTo>
                        <a:pt x="245135" y="387437"/>
                        <a:pt x="250253" y="381771"/>
                        <a:pt x="251134" y="374839"/>
                      </a:cubicBezTo>
                      <a:lnTo>
                        <a:pt x="251134" y="374729"/>
                      </a:lnTo>
                      <a:cubicBezTo>
                        <a:pt x="251299" y="374014"/>
                        <a:pt x="251299" y="373244"/>
                        <a:pt x="251299" y="372474"/>
                      </a:cubicBezTo>
                      <a:cubicBezTo>
                        <a:pt x="251299" y="371704"/>
                        <a:pt x="251299" y="370934"/>
                        <a:pt x="251134" y="370219"/>
                      </a:cubicBezTo>
                      <a:lnTo>
                        <a:pt x="251134" y="370108"/>
                      </a:lnTo>
                      <a:cubicBezTo>
                        <a:pt x="250198" y="363177"/>
                        <a:pt x="245080" y="357511"/>
                        <a:pt x="238420" y="355806"/>
                      </a:cubicBezTo>
                      <a:cubicBezTo>
                        <a:pt x="237430" y="355531"/>
                        <a:pt x="236659" y="354651"/>
                        <a:pt x="236659" y="353550"/>
                      </a:cubicBezTo>
                      <a:lnTo>
                        <a:pt x="236659" y="347059"/>
                      </a:lnTo>
                      <a:lnTo>
                        <a:pt x="236659" y="347059"/>
                      </a:lnTo>
                      <a:close/>
                      <a:moveTo>
                        <a:pt x="290651" y="271530"/>
                      </a:moveTo>
                      <a:cubicBezTo>
                        <a:pt x="291091" y="271530"/>
                        <a:pt x="291531" y="271585"/>
                        <a:pt x="291971" y="271695"/>
                      </a:cubicBezTo>
                      <a:lnTo>
                        <a:pt x="292026" y="271695"/>
                      </a:lnTo>
                      <a:cubicBezTo>
                        <a:pt x="293568" y="271860"/>
                        <a:pt x="295053" y="272300"/>
                        <a:pt x="296374" y="272850"/>
                      </a:cubicBezTo>
                      <a:cubicBezTo>
                        <a:pt x="298906" y="273896"/>
                        <a:pt x="301108" y="275436"/>
                        <a:pt x="302869" y="277471"/>
                      </a:cubicBezTo>
                      <a:cubicBezTo>
                        <a:pt x="305180" y="280057"/>
                        <a:pt x="306776" y="283357"/>
                        <a:pt x="307217" y="286988"/>
                      </a:cubicBezTo>
                      <a:cubicBezTo>
                        <a:pt x="307327" y="287758"/>
                        <a:pt x="307382" y="288528"/>
                        <a:pt x="307382" y="289299"/>
                      </a:cubicBezTo>
                      <a:cubicBezTo>
                        <a:pt x="307382" y="290069"/>
                        <a:pt x="307382" y="290839"/>
                        <a:pt x="307217" y="291609"/>
                      </a:cubicBezTo>
                      <a:cubicBezTo>
                        <a:pt x="306171" y="299530"/>
                        <a:pt x="299842" y="305857"/>
                        <a:pt x="291916" y="306902"/>
                      </a:cubicBezTo>
                      <a:cubicBezTo>
                        <a:pt x="291146" y="307012"/>
                        <a:pt x="290375" y="307067"/>
                        <a:pt x="289605" y="307067"/>
                      </a:cubicBezTo>
                      <a:cubicBezTo>
                        <a:pt x="288834" y="307067"/>
                        <a:pt x="288064" y="307067"/>
                        <a:pt x="287293" y="306902"/>
                      </a:cubicBezTo>
                      <a:cubicBezTo>
                        <a:pt x="283661" y="306462"/>
                        <a:pt x="280359" y="304866"/>
                        <a:pt x="277772" y="302556"/>
                      </a:cubicBezTo>
                      <a:cubicBezTo>
                        <a:pt x="275736" y="300796"/>
                        <a:pt x="274195" y="298540"/>
                        <a:pt x="273149" y="296065"/>
                      </a:cubicBezTo>
                      <a:cubicBezTo>
                        <a:pt x="272543" y="294690"/>
                        <a:pt x="272158" y="293204"/>
                        <a:pt x="271993" y="291719"/>
                      </a:cubicBezTo>
                      <a:lnTo>
                        <a:pt x="271993" y="291719"/>
                      </a:lnTo>
                      <a:cubicBezTo>
                        <a:pt x="271938" y="291224"/>
                        <a:pt x="271883" y="290784"/>
                        <a:pt x="271828" y="290344"/>
                      </a:cubicBezTo>
                      <a:cubicBezTo>
                        <a:pt x="271828" y="290014"/>
                        <a:pt x="271828" y="289739"/>
                        <a:pt x="271828" y="289409"/>
                      </a:cubicBezTo>
                      <a:cubicBezTo>
                        <a:pt x="271828" y="288638"/>
                        <a:pt x="271828" y="287868"/>
                        <a:pt x="271993" y="287153"/>
                      </a:cubicBezTo>
                      <a:lnTo>
                        <a:pt x="271993" y="287153"/>
                      </a:lnTo>
                      <a:cubicBezTo>
                        <a:pt x="272158" y="285723"/>
                        <a:pt x="272488" y="284403"/>
                        <a:pt x="272984" y="283137"/>
                      </a:cubicBezTo>
                      <a:cubicBezTo>
                        <a:pt x="272984" y="283082"/>
                        <a:pt x="273094" y="283027"/>
                        <a:pt x="273149" y="283027"/>
                      </a:cubicBezTo>
                      <a:cubicBezTo>
                        <a:pt x="274800" y="282147"/>
                        <a:pt x="276341" y="281047"/>
                        <a:pt x="277772" y="279837"/>
                      </a:cubicBezTo>
                      <a:cubicBezTo>
                        <a:pt x="278542" y="279122"/>
                        <a:pt x="279313" y="278407"/>
                        <a:pt x="279973" y="277636"/>
                      </a:cubicBezTo>
                      <a:cubicBezTo>
                        <a:pt x="281239" y="276206"/>
                        <a:pt x="282285" y="274666"/>
                        <a:pt x="283166" y="273016"/>
                      </a:cubicBezTo>
                      <a:cubicBezTo>
                        <a:pt x="283166" y="272906"/>
                        <a:pt x="283276" y="272850"/>
                        <a:pt x="283386" y="272795"/>
                      </a:cubicBezTo>
                      <a:cubicBezTo>
                        <a:pt x="284596" y="272355"/>
                        <a:pt x="285862" y="271970"/>
                        <a:pt x="287238" y="271860"/>
                      </a:cubicBezTo>
                      <a:lnTo>
                        <a:pt x="287293" y="271860"/>
                      </a:lnTo>
                      <a:cubicBezTo>
                        <a:pt x="288009" y="271750"/>
                        <a:pt x="288779" y="271695"/>
                        <a:pt x="289550" y="271695"/>
                      </a:cubicBezTo>
                      <a:cubicBezTo>
                        <a:pt x="289880" y="271695"/>
                        <a:pt x="290155" y="271695"/>
                        <a:pt x="290485" y="271695"/>
                      </a:cubicBezTo>
                      <a:lnTo>
                        <a:pt x="290485" y="271695"/>
                      </a:lnTo>
                      <a:close/>
                      <a:moveTo>
                        <a:pt x="495608" y="239404"/>
                      </a:moveTo>
                      <a:cubicBezTo>
                        <a:pt x="496599" y="242045"/>
                        <a:pt x="498195" y="244410"/>
                        <a:pt x="500232" y="246226"/>
                      </a:cubicBezTo>
                      <a:cubicBezTo>
                        <a:pt x="502708" y="248536"/>
                        <a:pt x="505900" y="250076"/>
                        <a:pt x="509423" y="250516"/>
                      </a:cubicBezTo>
                      <a:lnTo>
                        <a:pt x="509533" y="250516"/>
                      </a:lnTo>
                      <a:cubicBezTo>
                        <a:pt x="510248" y="250681"/>
                        <a:pt x="511019" y="250681"/>
                        <a:pt x="511789" y="250681"/>
                      </a:cubicBezTo>
                      <a:cubicBezTo>
                        <a:pt x="512560" y="250681"/>
                        <a:pt x="513330" y="250681"/>
                        <a:pt x="514046" y="250516"/>
                      </a:cubicBezTo>
                      <a:lnTo>
                        <a:pt x="514156" y="250516"/>
                      </a:lnTo>
                      <a:cubicBezTo>
                        <a:pt x="521091" y="249581"/>
                        <a:pt x="526759" y="244465"/>
                        <a:pt x="528466" y="237809"/>
                      </a:cubicBezTo>
                      <a:cubicBezTo>
                        <a:pt x="528741" y="236819"/>
                        <a:pt x="529621" y="236049"/>
                        <a:pt x="530722" y="236049"/>
                      </a:cubicBezTo>
                      <a:lnTo>
                        <a:pt x="622964" y="236049"/>
                      </a:lnTo>
                      <a:cubicBezTo>
                        <a:pt x="624120" y="236049"/>
                        <a:pt x="625056" y="236874"/>
                        <a:pt x="625276" y="237974"/>
                      </a:cubicBezTo>
                      <a:cubicBezTo>
                        <a:pt x="625881" y="241660"/>
                        <a:pt x="627257" y="245070"/>
                        <a:pt x="629238" y="247986"/>
                      </a:cubicBezTo>
                      <a:cubicBezTo>
                        <a:pt x="629679" y="248701"/>
                        <a:pt x="629734" y="249581"/>
                        <a:pt x="629403" y="250296"/>
                      </a:cubicBezTo>
                      <a:cubicBezTo>
                        <a:pt x="628028" y="252937"/>
                        <a:pt x="627092" y="255907"/>
                        <a:pt x="626817" y="259043"/>
                      </a:cubicBezTo>
                      <a:lnTo>
                        <a:pt x="626817" y="259153"/>
                      </a:lnTo>
                      <a:cubicBezTo>
                        <a:pt x="626817" y="259868"/>
                        <a:pt x="626707" y="260638"/>
                        <a:pt x="626707" y="261408"/>
                      </a:cubicBezTo>
                      <a:cubicBezTo>
                        <a:pt x="626707" y="262179"/>
                        <a:pt x="626707" y="262949"/>
                        <a:pt x="626817" y="263664"/>
                      </a:cubicBezTo>
                      <a:lnTo>
                        <a:pt x="626817" y="263774"/>
                      </a:lnTo>
                      <a:cubicBezTo>
                        <a:pt x="627147" y="266964"/>
                        <a:pt x="628083" y="269990"/>
                        <a:pt x="629514" y="272685"/>
                      </a:cubicBezTo>
                      <a:cubicBezTo>
                        <a:pt x="630174" y="273896"/>
                        <a:pt x="630890" y="275051"/>
                        <a:pt x="631715" y="276151"/>
                      </a:cubicBezTo>
                      <a:cubicBezTo>
                        <a:pt x="631990" y="276481"/>
                        <a:pt x="631990" y="276976"/>
                        <a:pt x="631825" y="277306"/>
                      </a:cubicBezTo>
                      <a:cubicBezTo>
                        <a:pt x="630064" y="280112"/>
                        <a:pt x="628908" y="283357"/>
                        <a:pt x="628523" y="286823"/>
                      </a:cubicBezTo>
                      <a:cubicBezTo>
                        <a:pt x="628468" y="287593"/>
                        <a:pt x="628413" y="288363"/>
                        <a:pt x="628413" y="289134"/>
                      </a:cubicBezTo>
                      <a:cubicBezTo>
                        <a:pt x="628413" y="289904"/>
                        <a:pt x="628413" y="290674"/>
                        <a:pt x="628523" y="291444"/>
                      </a:cubicBezTo>
                      <a:cubicBezTo>
                        <a:pt x="628963" y="295790"/>
                        <a:pt x="630669" y="299805"/>
                        <a:pt x="633256" y="302996"/>
                      </a:cubicBezTo>
                      <a:cubicBezTo>
                        <a:pt x="633862" y="303766"/>
                        <a:pt x="633917" y="304866"/>
                        <a:pt x="633421" y="305692"/>
                      </a:cubicBezTo>
                      <a:cubicBezTo>
                        <a:pt x="631715" y="308277"/>
                        <a:pt x="630669" y="311303"/>
                        <a:pt x="630284" y="314548"/>
                      </a:cubicBezTo>
                      <a:cubicBezTo>
                        <a:pt x="630174" y="315318"/>
                        <a:pt x="630119" y="316088"/>
                        <a:pt x="630119" y="316859"/>
                      </a:cubicBezTo>
                      <a:cubicBezTo>
                        <a:pt x="630119" y="317629"/>
                        <a:pt x="630119" y="318399"/>
                        <a:pt x="630284" y="319169"/>
                      </a:cubicBezTo>
                      <a:cubicBezTo>
                        <a:pt x="630779" y="323515"/>
                        <a:pt x="632596" y="327421"/>
                        <a:pt x="635348" y="330556"/>
                      </a:cubicBezTo>
                      <a:cubicBezTo>
                        <a:pt x="636063" y="331381"/>
                        <a:pt x="636118" y="332592"/>
                        <a:pt x="635513" y="333472"/>
                      </a:cubicBezTo>
                      <a:cubicBezTo>
                        <a:pt x="633696" y="336002"/>
                        <a:pt x="632431" y="339028"/>
                        <a:pt x="632045" y="342273"/>
                      </a:cubicBezTo>
                      <a:cubicBezTo>
                        <a:pt x="631935" y="343043"/>
                        <a:pt x="631880" y="343814"/>
                        <a:pt x="631880" y="344584"/>
                      </a:cubicBezTo>
                      <a:cubicBezTo>
                        <a:pt x="631880" y="345354"/>
                        <a:pt x="631880" y="346124"/>
                        <a:pt x="632045" y="346894"/>
                      </a:cubicBezTo>
                      <a:cubicBezTo>
                        <a:pt x="632596" y="351240"/>
                        <a:pt x="634577" y="355146"/>
                        <a:pt x="637549" y="358061"/>
                      </a:cubicBezTo>
                      <a:cubicBezTo>
                        <a:pt x="638430" y="358941"/>
                        <a:pt x="638485" y="360262"/>
                        <a:pt x="637714" y="361197"/>
                      </a:cubicBezTo>
                      <a:cubicBezTo>
                        <a:pt x="635678" y="363617"/>
                        <a:pt x="634247" y="366643"/>
                        <a:pt x="633807" y="369943"/>
                      </a:cubicBezTo>
                      <a:lnTo>
                        <a:pt x="633807" y="370053"/>
                      </a:lnTo>
                      <a:cubicBezTo>
                        <a:pt x="633641" y="370769"/>
                        <a:pt x="633641" y="371539"/>
                        <a:pt x="633641" y="372309"/>
                      </a:cubicBezTo>
                      <a:cubicBezTo>
                        <a:pt x="633641" y="373079"/>
                        <a:pt x="633641" y="373849"/>
                        <a:pt x="633807" y="374564"/>
                      </a:cubicBezTo>
                      <a:lnTo>
                        <a:pt x="633807" y="374674"/>
                      </a:lnTo>
                      <a:cubicBezTo>
                        <a:pt x="634412" y="379020"/>
                        <a:pt x="636613" y="382871"/>
                        <a:pt x="639806" y="385511"/>
                      </a:cubicBezTo>
                      <a:cubicBezTo>
                        <a:pt x="640301" y="385951"/>
                        <a:pt x="640631" y="386501"/>
                        <a:pt x="640631" y="387217"/>
                      </a:cubicBezTo>
                      <a:cubicBezTo>
                        <a:pt x="640631" y="387932"/>
                        <a:pt x="640411" y="388537"/>
                        <a:pt x="639916" y="388977"/>
                      </a:cubicBezTo>
                      <a:cubicBezTo>
                        <a:pt x="637604" y="391287"/>
                        <a:pt x="635953" y="394313"/>
                        <a:pt x="635458" y="397724"/>
                      </a:cubicBezTo>
                      <a:cubicBezTo>
                        <a:pt x="635348" y="398494"/>
                        <a:pt x="635292" y="399264"/>
                        <a:pt x="635292" y="400034"/>
                      </a:cubicBezTo>
                      <a:cubicBezTo>
                        <a:pt x="635292" y="400804"/>
                        <a:pt x="635348" y="401574"/>
                        <a:pt x="635458" y="402344"/>
                      </a:cubicBezTo>
                      <a:cubicBezTo>
                        <a:pt x="636448" y="408836"/>
                        <a:pt x="641402" y="414007"/>
                        <a:pt x="647841" y="415217"/>
                      </a:cubicBezTo>
                      <a:cubicBezTo>
                        <a:pt x="648226" y="415272"/>
                        <a:pt x="648501" y="415602"/>
                        <a:pt x="648501" y="415987"/>
                      </a:cubicBezTo>
                      <a:lnTo>
                        <a:pt x="648501" y="415987"/>
                      </a:lnTo>
                      <a:cubicBezTo>
                        <a:pt x="648501" y="415987"/>
                        <a:pt x="648501" y="416152"/>
                        <a:pt x="648336" y="416152"/>
                      </a:cubicBezTo>
                      <a:cubicBezTo>
                        <a:pt x="636613" y="417252"/>
                        <a:pt x="627202" y="426109"/>
                        <a:pt x="625331" y="437606"/>
                      </a:cubicBezTo>
                      <a:cubicBezTo>
                        <a:pt x="625166" y="438706"/>
                        <a:pt x="624175" y="439531"/>
                        <a:pt x="623019" y="439531"/>
                      </a:cubicBezTo>
                      <a:lnTo>
                        <a:pt x="475300" y="439531"/>
                      </a:lnTo>
                      <a:cubicBezTo>
                        <a:pt x="474694" y="439531"/>
                        <a:pt x="474089" y="439256"/>
                        <a:pt x="473649" y="438816"/>
                      </a:cubicBezTo>
                      <a:cubicBezTo>
                        <a:pt x="473318" y="438486"/>
                        <a:pt x="472933" y="438101"/>
                        <a:pt x="472603" y="437826"/>
                      </a:cubicBezTo>
                      <a:cubicBezTo>
                        <a:pt x="471227" y="436561"/>
                        <a:pt x="469686" y="435516"/>
                        <a:pt x="468035" y="434580"/>
                      </a:cubicBezTo>
                      <a:cubicBezTo>
                        <a:pt x="468035" y="434580"/>
                        <a:pt x="468035" y="434580"/>
                        <a:pt x="467980" y="434580"/>
                      </a:cubicBezTo>
                      <a:cubicBezTo>
                        <a:pt x="467540" y="434305"/>
                        <a:pt x="467154" y="433865"/>
                        <a:pt x="466989" y="433370"/>
                      </a:cubicBezTo>
                      <a:cubicBezTo>
                        <a:pt x="465393" y="428749"/>
                        <a:pt x="462476" y="424734"/>
                        <a:pt x="458734" y="421763"/>
                      </a:cubicBezTo>
                      <a:cubicBezTo>
                        <a:pt x="457303" y="420608"/>
                        <a:pt x="455762" y="419618"/>
                        <a:pt x="454111" y="418793"/>
                      </a:cubicBezTo>
                      <a:cubicBezTo>
                        <a:pt x="451854" y="417637"/>
                        <a:pt x="449377" y="416867"/>
                        <a:pt x="446791" y="416427"/>
                      </a:cubicBezTo>
                      <a:cubicBezTo>
                        <a:pt x="445690" y="416262"/>
                        <a:pt x="444864" y="415272"/>
                        <a:pt x="444864" y="414117"/>
                      </a:cubicBezTo>
                      <a:lnTo>
                        <a:pt x="444864" y="285888"/>
                      </a:lnTo>
                      <a:cubicBezTo>
                        <a:pt x="444864" y="285173"/>
                        <a:pt x="445194" y="284568"/>
                        <a:pt x="445800" y="284128"/>
                      </a:cubicBezTo>
                      <a:cubicBezTo>
                        <a:pt x="446405" y="283687"/>
                        <a:pt x="447121" y="283633"/>
                        <a:pt x="447726" y="283908"/>
                      </a:cubicBezTo>
                      <a:cubicBezTo>
                        <a:pt x="448167" y="284073"/>
                        <a:pt x="448387" y="284513"/>
                        <a:pt x="448332" y="284953"/>
                      </a:cubicBezTo>
                      <a:cubicBezTo>
                        <a:pt x="448222" y="285558"/>
                        <a:pt x="448112" y="286218"/>
                        <a:pt x="448057" y="286823"/>
                      </a:cubicBezTo>
                      <a:cubicBezTo>
                        <a:pt x="448001" y="287593"/>
                        <a:pt x="447946" y="288363"/>
                        <a:pt x="447946" y="289134"/>
                      </a:cubicBezTo>
                      <a:cubicBezTo>
                        <a:pt x="447946" y="289904"/>
                        <a:pt x="447946" y="290674"/>
                        <a:pt x="448057" y="291444"/>
                      </a:cubicBezTo>
                      <a:cubicBezTo>
                        <a:pt x="448607" y="296505"/>
                        <a:pt x="450808" y="301126"/>
                        <a:pt x="454166" y="304591"/>
                      </a:cubicBezTo>
                      <a:cubicBezTo>
                        <a:pt x="455541" y="306022"/>
                        <a:pt x="457083" y="307287"/>
                        <a:pt x="458789" y="308332"/>
                      </a:cubicBezTo>
                      <a:cubicBezTo>
                        <a:pt x="459945" y="309047"/>
                        <a:pt x="461210" y="309652"/>
                        <a:pt x="462476" y="310092"/>
                      </a:cubicBezTo>
                      <a:cubicBezTo>
                        <a:pt x="463522" y="310477"/>
                        <a:pt x="464182" y="311578"/>
                        <a:pt x="463907" y="312678"/>
                      </a:cubicBezTo>
                      <a:cubicBezTo>
                        <a:pt x="463797" y="313283"/>
                        <a:pt x="463687" y="313888"/>
                        <a:pt x="463632" y="314493"/>
                      </a:cubicBezTo>
                      <a:cubicBezTo>
                        <a:pt x="463522" y="315263"/>
                        <a:pt x="463467" y="316034"/>
                        <a:pt x="463467" y="316804"/>
                      </a:cubicBezTo>
                      <a:cubicBezTo>
                        <a:pt x="463467" y="317574"/>
                        <a:pt x="463467" y="318344"/>
                        <a:pt x="463632" y="319114"/>
                      </a:cubicBezTo>
                      <a:cubicBezTo>
                        <a:pt x="464072" y="323075"/>
                        <a:pt x="465668" y="326705"/>
                        <a:pt x="467980" y="329676"/>
                      </a:cubicBezTo>
                      <a:cubicBezTo>
                        <a:pt x="469301" y="331326"/>
                        <a:pt x="470842" y="332757"/>
                        <a:pt x="472603" y="333912"/>
                      </a:cubicBezTo>
                      <a:cubicBezTo>
                        <a:pt x="474309" y="335067"/>
                        <a:pt x="476180" y="335947"/>
                        <a:pt x="478217" y="336552"/>
                      </a:cubicBezTo>
                      <a:cubicBezTo>
                        <a:pt x="479428" y="336937"/>
                        <a:pt x="480088" y="338148"/>
                        <a:pt x="479813" y="339413"/>
                      </a:cubicBezTo>
                      <a:cubicBezTo>
                        <a:pt x="479538" y="340293"/>
                        <a:pt x="479373" y="341228"/>
                        <a:pt x="479262" y="342163"/>
                      </a:cubicBezTo>
                      <a:cubicBezTo>
                        <a:pt x="479152" y="342933"/>
                        <a:pt x="479097" y="343704"/>
                        <a:pt x="479097" y="344474"/>
                      </a:cubicBezTo>
                      <a:cubicBezTo>
                        <a:pt x="479097" y="345244"/>
                        <a:pt x="479097" y="346014"/>
                        <a:pt x="479262" y="346784"/>
                      </a:cubicBezTo>
                      <a:cubicBezTo>
                        <a:pt x="479593" y="349535"/>
                        <a:pt x="480528" y="352065"/>
                        <a:pt x="481849" y="354321"/>
                      </a:cubicBezTo>
                      <a:cubicBezTo>
                        <a:pt x="483060" y="356356"/>
                        <a:pt x="484601" y="358061"/>
                        <a:pt x="486472" y="359492"/>
                      </a:cubicBezTo>
                      <a:cubicBezTo>
                        <a:pt x="489059" y="361527"/>
                        <a:pt x="492251" y="362902"/>
                        <a:pt x="495719" y="363287"/>
                      </a:cubicBezTo>
                      <a:cubicBezTo>
                        <a:pt x="495994" y="363287"/>
                        <a:pt x="496269" y="363507"/>
                        <a:pt x="496434" y="363727"/>
                      </a:cubicBezTo>
                      <a:cubicBezTo>
                        <a:pt x="496599" y="363947"/>
                        <a:pt x="496599" y="364332"/>
                        <a:pt x="496434" y="364607"/>
                      </a:cubicBezTo>
                      <a:cubicBezTo>
                        <a:pt x="496159" y="365158"/>
                        <a:pt x="495939" y="365763"/>
                        <a:pt x="495719" y="366313"/>
                      </a:cubicBezTo>
                      <a:cubicBezTo>
                        <a:pt x="495278" y="367413"/>
                        <a:pt x="495003" y="368623"/>
                        <a:pt x="494838" y="369833"/>
                      </a:cubicBezTo>
                      <a:lnTo>
                        <a:pt x="494838" y="369998"/>
                      </a:lnTo>
                      <a:cubicBezTo>
                        <a:pt x="494673" y="370714"/>
                        <a:pt x="494673" y="371484"/>
                        <a:pt x="494673" y="372254"/>
                      </a:cubicBezTo>
                      <a:cubicBezTo>
                        <a:pt x="494673" y="373024"/>
                        <a:pt x="494673" y="373739"/>
                        <a:pt x="494838" y="374509"/>
                      </a:cubicBezTo>
                      <a:lnTo>
                        <a:pt x="494838" y="374674"/>
                      </a:lnTo>
                      <a:cubicBezTo>
                        <a:pt x="495003" y="375885"/>
                        <a:pt x="495278" y="377095"/>
                        <a:pt x="495719" y="378195"/>
                      </a:cubicBezTo>
                      <a:cubicBezTo>
                        <a:pt x="496709" y="380835"/>
                        <a:pt x="498305" y="383201"/>
                        <a:pt x="500342" y="385016"/>
                      </a:cubicBezTo>
                      <a:cubicBezTo>
                        <a:pt x="502818" y="387327"/>
                        <a:pt x="506011" y="388867"/>
                        <a:pt x="509533" y="389307"/>
                      </a:cubicBezTo>
                      <a:lnTo>
                        <a:pt x="509643" y="389307"/>
                      </a:lnTo>
                      <a:cubicBezTo>
                        <a:pt x="510358" y="389472"/>
                        <a:pt x="511129" y="389472"/>
                        <a:pt x="511900" y="389472"/>
                      </a:cubicBezTo>
                      <a:cubicBezTo>
                        <a:pt x="512615" y="389472"/>
                        <a:pt x="513330" y="389472"/>
                        <a:pt x="513991" y="389307"/>
                      </a:cubicBezTo>
                      <a:cubicBezTo>
                        <a:pt x="514101" y="389307"/>
                        <a:pt x="514211" y="389307"/>
                        <a:pt x="514266" y="389307"/>
                      </a:cubicBezTo>
                      <a:cubicBezTo>
                        <a:pt x="514266" y="389307"/>
                        <a:pt x="514321" y="389307"/>
                        <a:pt x="514321" y="389307"/>
                      </a:cubicBezTo>
                      <a:lnTo>
                        <a:pt x="514321" y="389417"/>
                      </a:lnTo>
                      <a:cubicBezTo>
                        <a:pt x="514321" y="389417"/>
                        <a:pt x="514266" y="389527"/>
                        <a:pt x="514211" y="389582"/>
                      </a:cubicBezTo>
                      <a:cubicBezTo>
                        <a:pt x="514211" y="389637"/>
                        <a:pt x="514101" y="389692"/>
                        <a:pt x="514046" y="389747"/>
                      </a:cubicBezTo>
                      <a:cubicBezTo>
                        <a:pt x="512120" y="391893"/>
                        <a:pt x="510799" y="394643"/>
                        <a:pt x="510358" y="397669"/>
                      </a:cubicBezTo>
                      <a:cubicBezTo>
                        <a:pt x="510248" y="398439"/>
                        <a:pt x="510193" y="399209"/>
                        <a:pt x="510193" y="399979"/>
                      </a:cubicBezTo>
                      <a:cubicBezTo>
                        <a:pt x="510193" y="400749"/>
                        <a:pt x="510248" y="401519"/>
                        <a:pt x="510358" y="402289"/>
                      </a:cubicBezTo>
                      <a:cubicBezTo>
                        <a:pt x="510799" y="405315"/>
                        <a:pt x="512120" y="408121"/>
                        <a:pt x="514101" y="410321"/>
                      </a:cubicBezTo>
                      <a:cubicBezTo>
                        <a:pt x="516412" y="412961"/>
                        <a:pt x="519660" y="414777"/>
                        <a:pt x="523347" y="415327"/>
                      </a:cubicBezTo>
                      <a:cubicBezTo>
                        <a:pt x="524118" y="415437"/>
                        <a:pt x="524888" y="415492"/>
                        <a:pt x="525659" y="415492"/>
                      </a:cubicBezTo>
                      <a:cubicBezTo>
                        <a:pt x="526429" y="415492"/>
                        <a:pt x="527200" y="415437"/>
                        <a:pt x="527970" y="415327"/>
                      </a:cubicBezTo>
                      <a:cubicBezTo>
                        <a:pt x="534685" y="414337"/>
                        <a:pt x="539968" y="409056"/>
                        <a:pt x="540959" y="402344"/>
                      </a:cubicBezTo>
                      <a:cubicBezTo>
                        <a:pt x="541069" y="401574"/>
                        <a:pt x="541124" y="400804"/>
                        <a:pt x="541124" y="400034"/>
                      </a:cubicBezTo>
                      <a:cubicBezTo>
                        <a:pt x="541124" y="399264"/>
                        <a:pt x="541069" y="398494"/>
                        <a:pt x="540959" y="397724"/>
                      </a:cubicBezTo>
                      <a:cubicBezTo>
                        <a:pt x="539968" y="391012"/>
                        <a:pt x="534630" y="385731"/>
                        <a:pt x="527970" y="384741"/>
                      </a:cubicBezTo>
                      <a:cubicBezTo>
                        <a:pt x="527200" y="384631"/>
                        <a:pt x="526429" y="384576"/>
                        <a:pt x="525659" y="384576"/>
                      </a:cubicBezTo>
                      <a:cubicBezTo>
                        <a:pt x="525383" y="384576"/>
                        <a:pt x="525108" y="384411"/>
                        <a:pt x="524943" y="384136"/>
                      </a:cubicBezTo>
                      <a:cubicBezTo>
                        <a:pt x="524778" y="383861"/>
                        <a:pt x="524833" y="383531"/>
                        <a:pt x="525053" y="383311"/>
                      </a:cubicBezTo>
                      <a:cubicBezTo>
                        <a:pt x="526319" y="381826"/>
                        <a:pt x="527255" y="380120"/>
                        <a:pt x="527970" y="378250"/>
                      </a:cubicBezTo>
                      <a:cubicBezTo>
                        <a:pt x="528411" y="377150"/>
                        <a:pt x="528686" y="375940"/>
                        <a:pt x="528851" y="374729"/>
                      </a:cubicBezTo>
                      <a:lnTo>
                        <a:pt x="528851" y="374564"/>
                      </a:lnTo>
                      <a:cubicBezTo>
                        <a:pt x="529016" y="373849"/>
                        <a:pt x="529016" y="373079"/>
                        <a:pt x="529016" y="372309"/>
                      </a:cubicBezTo>
                      <a:cubicBezTo>
                        <a:pt x="529016" y="371539"/>
                        <a:pt x="529016" y="370824"/>
                        <a:pt x="528851" y="370053"/>
                      </a:cubicBezTo>
                      <a:lnTo>
                        <a:pt x="528851" y="369888"/>
                      </a:lnTo>
                      <a:cubicBezTo>
                        <a:pt x="528686" y="368678"/>
                        <a:pt x="528411" y="367468"/>
                        <a:pt x="527970" y="366368"/>
                      </a:cubicBezTo>
                      <a:cubicBezTo>
                        <a:pt x="526980" y="363672"/>
                        <a:pt x="525383" y="361307"/>
                        <a:pt x="523347" y="359492"/>
                      </a:cubicBezTo>
                      <a:cubicBezTo>
                        <a:pt x="520870" y="357181"/>
                        <a:pt x="517733" y="355696"/>
                        <a:pt x="514266" y="355201"/>
                      </a:cubicBezTo>
                      <a:cubicBezTo>
                        <a:pt x="514211" y="355201"/>
                        <a:pt x="514101" y="355201"/>
                        <a:pt x="514046" y="355201"/>
                      </a:cubicBezTo>
                      <a:cubicBezTo>
                        <a:pt x="513991" y="355201"/>
                        <a:pt x="513881" y="355146"/>
                        <a:pt x="513881" y="355036"/>
                      </a:cubicBezTo>
                      <a:cubicBezTo>
                        <a:pt x="513881" y="354926"/>
                        <a:pt x="513881" y="354871"/>
                        <a:pt x="513881" y="354816"/>
                      </a:cubicBezTo>
                      <a:cubicBezTo>
                        <a:pt x="513936" y="354706"/>
                        <a:pt x="514046" y="354596"/>
                        <a:pt x="514101" y="354431"/>
                      </a:cubicBezTo>
                      <a:cubicBezTo>
                        <a:pt x="514101" y="354431"/>
                        <a:pt x="514101" y="354431"/>
                        <a:pt x="514101" y="354321"/>
                      </a:cubicBezTo>
                      <a:cubicBezTo>
                        <a:pt x="515477" y="352065"/>
                        <a:pt x="516412" y="349535"/>
                        <a:pt x="516688" y="346784"/>
                      </a:cubicBezTo>
                      <a:cubicBezTo>
                        <a:pt x="516798" y="346014"/>
                        <a:pt x="516853" y="345244"/>
                        <a:pt x="516853" y="344474"/>
                      </a:cubicBezTo>
                      <a:cubicBezTo>
                        <a:pt x="516853" y="343704"/>
                        <a:pt x="516853" y="342933"/>
                        <a:pt x="516688" y="342163"/>
                      </a:cubicBezTo>
                      <a:cubicBezTo>
                        <a:pt x="516357" y="339413"/>
                        <a:pt x="515422" y="336827"/>
                        <a:pt x="514046" y="334627"/>
                      </a:cubicBezTo>
                      <a:cubicBezTo>
                        <a:pt x="512835" y="332647"/>
                        <a:pt x="511239" y="330886"/>
                        <a:pt x="509423" y="329456"/>
                      </a:cubicBezTo>
                      <a:cubicBezTo>
                        <a:pt x="507992" y="328356"/>
                        <a:pt x="506451" y="327476"/>
                        <a:pt x="504800" y="326815"/>
                      </a:cubicBezTo>
                      <a:cubicBezTo>
                        <a:pt x="503644" y="326375"/>
                        <a:pt x="503038" y="325055"/>
                        <a:pt x="503479" y="323900"/>
                      </a:cubicBezTo>
                      <a:cubicBezTo>
                        <a:pt x="504029" y="322360"/>
                        <a:pt x="504414" y="320764"/>
                        <a:pt x="504579" y="319114"/>
                      </a:cubicBezTo>
                      <a:cubicBezTo>
                        <a:pt x="504690" y="318344"/>
                        <a:pt x="504745" y="317574"/>
                        <a:pt x="504745" y="316804"/>
                      </a:cubicBezTo>
                      <a:cubicBezTo>
                        <a:pt x="504745" y="316034"/>
                        <a:pt x="504745" y="315263"/>
                        <a:pt x="504579" y="314493"/>
                      </a:cubicBezTo>
                      <a:cubicBezTo>
                        <a:pt x="504139" y="310532"/>
                        <a:pt x="502543" y="306847"/>
                        <a:pt x="500232" y="303931"/>
                      </a:cubicBezTo>
                      <a:cubicBezTo>
                        <a:pt x="498911" y="302281"/>
                        <a:pt x="497315" y="300851"/>
                        <a:pt x="495608" y="299640"/>
                      </a:cubicBezTo>
                      <a:cubicBezTo>
                        <a:pt x="494728" y="299035"/>
                        <a:pt x="493847" y="298540"/>
                        <a:pt x="492912" y="298100"/>
                      </a:cubicBezTo>
                      <a:cubicBezTo>
                        <a:pt x="491866" y="297605"/>
                        <a:pt x="491371" y="296450"/>
                        <a:pt x="491701" y="295350"/>
                      </a:cubicBezTo>
                      <a:cubicBezTo>
                        <a:pt x="492086" y="294029"/>
                        <a:pt x="492361" y="292764"/>
                        <a:pt x="492471" y="291389"/>
                      </a:cubicBezTo>
                      <a:cubicBezTo>
                        <a:pt x="492526" y="290619"/>
                        <a:pt x="492581" y="289849"/>
                        <a:pt x="492581" y="289079"/>
                      </a:cubicBezTo>
                      <a:cubicBezTo>
                        <a:pt x="492581" y="288308"/>
                        <a:pt x="492581" y="287538"/>
                        <a:pt x="492471" y="286768"/>
                      </a:cubicBezTo>
                      <a:cubicBezTo>
                        <a:pt x="492141" y="283302"/>
                        <a:pt x="490985" y="280112"/>
                        <a:pt x="489224" y="277251"/>
                      </a:cubicBezTo>
                      <a:cubicBezTo>
                        <a:pt x="488399" y="275931"/>
                        <a:pt x="487463" y="274666"/>
                        <a:pt x="486362" y="273566"/>
                      </a:cubicBezTo>
                      <a:cubicBezTo>
                        <a:pt x="486032" y="273236"/>
                        <a:pt x="485702" y="272906"/>
                        <a:pt x="485372" y="272630"/>
                      </a:cubicBezTo>
                      <a:cubicBezTo>
                        <a:pt x="484271" y="271585"/>
                        <a:pt x="483060" y="270650"/>
                        <a:pt x="481739" y="269880"/>
                      </a:cubicBezTo>
                      <a:cubicBezTo>
                        <a:pt x="481464" y="269715"/>
                        <a:pt x="481189" y="269550"/>
                        <a:pt x="480969" y="269440"/>
                      </a:cubicBezTo>
                      <a:cubicBezTo>
                        <a:pt x="480033" y="268945"/>
                        <a:pt x="479593" y="267900"/>
                        <a:pt x="479813" y="266854"/>
                      </a:cubicBezTo>
                      <a:cubicBezTo>
                        <a:pt x="480033" y="265809"/>
                        <a:pt x="480253" y="264764"/>
                        <a:pt x="480363" y="263719"/>
                      </a:cubicBezTo>
                      <a:lnTo>
                        <a:pt x="480363" y="263609"/>
                      </a:lnTo>
                      <a:cubicBezTo>
                        <a:pt x="480363" y="262894"/>
                        <a:pt x="480473" y="262124"/>
                        <a:pt x="480473" y="261353"/>
                      </a:cubicBezTo>
                      <a:cubicBezTo>
                        <a:pt x="480473" y="260583"/>
                        <a:pt x="480473" y="259813"/>
                        <a:pt x="480363" y="259098"/>
                      </a:cubicBezTo>
                      <a:lnTo>
                        <a:pt x="480363" y="258988"/>
                      </a:lnTo>
                      <a:cubicBezTo>
                        <a:pt x="479758" y="252882"/>
                        <a:pt x="476841" y="247381"/>
                        <a:pt x="472548" y="243475"/>
                      </a:cubicBezTo>
                      <a:cubicBezTo>
                        <a:pt x="471172" y="242210"/>
                        <a:pt x="469631" y="241165"/>
                        <a:pt x="467980" y="240229"/>
                      </a:cubicBezTo>
                      <a:cubicBezTo>
                        <a:pt x="467980" y="240229"/>
                        <a:pt x="467980" y="240229"/>
                        <a:pt x="467925" y="240229"/>
                      </a:cubicBezTo>
                      <a:cubicBezTo>
                        <a:pt x="467760" y="240119"/>
                        <a:pt x="467650" y="239899"/>
                        <a:pt x="467650" y="239679"/>
                      </a:cubicBezTo>
                      <a:cubicBezTo>
                        <a:pt x="467760" y="239184"/>
                        <a:pt x="467870" y="238744"/>
                        <a:pt x="467925" y="238249"/>
                      </a:cubicBezTo>
                      <a:cubicBezTo>
                        <a:pt x="467925" y="238139"/>
                        <a:pt x="467925" y="238029"/>
                        <a:pt x="467980" y="237919"/>
                      </a:cubicBezTo>
                      <a:cubicBezTo>
                        <a:pt x="468145" y="236819"/>
                        <a:pt x="469136" y="235994"/>
                        <a:pt x="470292" y="235994"/>
                      </a:cubicBezTo>
                      <a:lnTo>
                        <a:pt x="492912" y="235994"/>
                      </a:lnTo>
                      <a:cubicBezTo>
                        <a:pt x="493957" y="235994"/>
                        <a:pt x="494893" y="236709"/>
                        <a:pt x="495168" y="237754"/>
                      </a:cubicBezTo>
                      <a:cubicBezTo>
                        <a:pt x="495333" y="238304"/>
                        <a:pt x="495443" y="238799"/>
                        <a:pt x="495664" y="239349"/>
                      </a:cubicBezTo>
                      <a:lnTo>
                        <a:pt x="495664" y="239349"/>
                      </a:lnTo>
                      <a:close/>
                      <a:moveTo>
                        <a:pt x="787250" y="250516"/>
                      </a:moveTo>
                      <a:lnTo>
                        <a:pt x="787360" y="250516"/>
                      </a:lnTo>
                      <a:cubicBezTo>
                        <a:pt x="788075" y="250681"/>
                        <a:pt x="788846" y="250681"/>
                        <a:pt x="789616" y="250681"/>
                      </a:cubicBezTo>
                      <a:cubicBezTo>
                        <a:pt x="790387" y="250681"/>
                        <a:pt x="791102" y="250681"/>
                        <a:pt x="791873" y="250516"/>
                      </a:cubicBezTo>
                      <a:lnTo>
                        <a:pt x="791983" y="250516"/>
                      </a:lnTo>
                      <a:cubicBezTo>
                        <a:pt x="795505" y="250076"/>
                        <a:pt x="798642" y="248536"/>
                        <a:pt x="801174" y="246226"/>
                      </a:cubicBezTo>
                      <a:cubicBezTo>
                        <a:pt x="803210" y="244410"/>
                        <a:pt x="804807" y="242045"/>
                        <a:pt x="805797" y="239404"/>
                      </a:cubicBezTo>
                      <a:cubicBezTo>
                        <a:pt x="805962" y="238909"/>
                        <a:pt x="806127" y="238359"/>
                        <a:pt x="806292" y="237809"/>
                      </a:cubicBezTo>
                      <a:cubicBezTo>
                        <a:pt x="806568" y="236819"/>
                        <a:pt x="807448" y="236049"/>
                        <a:pt x="808549" y="236049"/>
                      </a:cubicBezTo>
                      <a:lnTo>
                        <a:pt x="831224" y="236049"/>
                      </a:lnTo>
                      <a:cubicBezTo>
                        <a:pt x="832380" y="236049"/>
                        <a:pt x="833316" y="236874"/>
                        <a:pt x="833536" y="237974"/>
                      </a:cubicBezTo>
                      <a:cubicBezTo>
                        <a:pt x="833536" y="238084"/>
                        <a:pt x="833536" y="238194"/>
                        <a:pt x="833591" y="238304"/>
                      </a:cubicBezTo>
                      <a:cubicBezTo>
                        <a:pt x="833646" y="238744"/>
                        <a:pt x="833756" y="239239"/>
                        <a:pt x="833866" y="239679"/>
                      </a:cubicBezTo>
                      <a:cubicBezTo>
                        <a:pt x="833866" y="239954"/>
                        <a:pt x="833866" y="240174"/>
                        <a:pt x="833591" y="240284"/>
                      </a:cubicBezTo>
                      <a:cubicBezTo>
                        <a:pt x="831940" y="241165"/>
                        <a:pt x="830399" y="242320"/>
                        <a:pt x="828968" y="243585"/>
                      </a:cubicBezTo>
                      <a:cubicBezTo>
                        <a:pt x="824620" y="247491"/>
                        <a:pt x="821758" y="252992"/>
                        <a:pt x="821152" y="259098"/>
                      </a:cubicBezTo>
                      <a:lnTo>
                        <a:pt x="821152" y="259208"/>
                      </a:lnTo>
                      <a:cubicBezTo>
                        <a:pt x="821152" y="259923"/>
                        <a:pt x="821043" y="260693"/>
                        <a:pt x="821043" y="261463"/>
                      </a:cubicBezTo>
                      <a:cubicBezTo>
                        <a:pt x="821043" y="262234"/>
                        <a:pt x="821043" y="262949"/>
                        <a:pt x="821152" y="263719"/>
                      </a:cubicBezTo>
                      <a:lnTo>
                        <a:pt x="821152" y="263829"/>
                      </a:lnTo>
                      <a:cubicBezTo>
                        <a:pt x="821263" y="264874"/>
                        <a:pt x="821428" y="265974"/>
                        <a:pt x="821703" y="266964"/>
                      </a:cubicBezTo>
                      <a:cubicBezTo>
                        <a:pt x="821978" y="267955"/>
                        <a:pt x="821483" y="269000"/>
                        <a:pt x="820547" y="269550"/>
                      </a:cubicBezTo>
                      <a:cubicBezTo>
                        <a:pt x="820272" y="269715"/>
                        <a:pt x="819997" y="269825"/>
                        <a:pt x="819721" y="269990"/>
                      </a:cubicBezTo>
                      <a:cubicBezTo>
                        <a:pt x="818401" y="270760"/>
                        <a:pt x="817245" y="271640"/>
                        <a:pt x="816089" y="272685"/>
                      </a:cubicBezTo>
                      <a:cubicBezTo>
                        <a:pt x="816089" y="272685"/>
                        <a:pt x="816089" y="272685"/>
                        <a:pt x="816089" y="272685"/>
                      </a:cubicBezTo>
                      <a:cubicBezTo>
                        <a:pt x="815759" y="272961"/>
                        <a:pt x="815429" y="273291"/>
                        <a:pt x="815099" y="273621"/>
                      </a:cubicBezTo>
                      <a:cubicBezTo>
                        <a:pt x="814053" y="274721"/>
                        <a:pt x="813062" y="275931"/>
                        <a:pt x="812292" y="277251"/>
                      </a:cubicBezTo>
                      <a:cubicBezTo>
                        <a:pt x="810530" y="280057"/>
                        <a:pt x="809375" y="283302"/>
                        <a:pt x="809044" y="286768"/>
                      </a:cubicBezTo>
                      <a:cubicBezTo>
                        <a:pt x="808989" y="287538"/>
                        <a:pt x="808934" y="288308"/>
                        <a:pt x="808934" y="289079"/>
                      </a:cubicBezTo>
                      <a:cubicBezTo>
                        <a:pt x="808934" y="289849"/>
                        <a:pt x="808934" y="290619"/>
                        <a:pt x="809044" y="291389"/>
                      </a:cubicBezTo>
                      <a:cubicBezTo>
                        <a:pt x="809210" y="292764"/>
                        <a:pt x="809485" y="294084"/>
                        <a:pt x="809815" y="295350"/>
                      </a:cubicBezTo>
                      <a:cubicBezTo>
                        <a:pt x="810145" y="296450"/>
                        <a:pt x="809650" y="297605"/>
                        <a:pt x="808604" y="298100"/>
                      </a:cubicBezTo>
                      <a:cubicBezTo>
                        <a:pt x="807668" y="298540"/>
                        <a:pt x="806733" y="299090"/>
                        <a:pt x="805907" y="299640"/>
                      </a:cubicBezTo>
                      <a:cubicBezTo>
                        <a:pt x="804146" y="300796"/>
                        <a:pt x="802605" y="302281"/>
                        <a:pt x="801284" y="303931"/>
                      </a:cubicBezTo>
                      <a:cubicBezTo>
                        <a:pt x="798918" y="306902"/>
                        <a:pt x="797376" y="310532"/>
                        <a:pt x="796936" y="314493"/>
                      </a:cubicBezTo>
                      <a:cubicBezTo>
                        <a:pt x="796826" y="315263"/>
                        <a:pt x="796771" y="316034"/>
                        <a:pt x="796771" y="316804"/>
                      </a:cubicBezTo>
                      <a:cubicBezTo>
                        <a:pt x="796771" y="317574"/>
                        <a:pt x="796771" y="318344"/>
                        <a:pt x="796936" y="319114"/>
                      </a:cubicBezTo>
                      <a:cubicBezTo>
                        <a:pt x="797101" y="320819"/>
                        <a:pt x="797487" y="322415"/>
                        <a:pt x="798037" y="323900"/>
                      </a:cubicBezTo>
                      <a:cubicBezTo>
                        <a:pt x="798477" y="325055"/>
                        <a:pt x="797872" y="326375"/>
                        <a:pt x="796716" y="326815"/>
                      </a:cubicBezTo>
                      <a:cubicBezTo>
                        <a:pt x="795010" y="327476"/>
                        <a:pt x="793469" y="328356"/>
                        <a:pt x="792093" y="329456"/>
                      </a:cubicBezTo>
                      <a:cubicBezTo>
                        <a:pt x="790277" y="330886"/>
                        <a:pt x="788681" y="332647"/>
                        <a:pt x="787470" y="334627"/>
                      </a:cubicBezTo>
                      <a:cubicBezTo>
                        <a:pt x="786094" y="336882"/>
                        <a:pt x="785158" y="339413"/>
                        <a:pt x="784828" y="342163"/>
                      </a:cubicBezTo>
                      <a:cubicBezTo>
                        <a:pt x="784718" y="342933"/>
                        <a:pt x="784663" y="343704"/>
                        <a:pt x="784663" y="344474"/>
                      </a:cubicBezTo>
                      <a:cubicBezTo>
                        <a:pt x="784663" y="345244"/>
                        <a:pt x="784663" y="346014"/>
                        <a:pt x="784828" y="346784"/>
                      </a:cubicBezTo>
                      <a:cubicBezTo>
                        <a:pt x="785158" y="349535"/>
                        <a:pt x="786039" y="352065"/>
                        <a:pt x="787415" y="354321"/>
                      </a:cubicBezTo>
                      <a:cubicBezTo>
                        <a:pt x="787415" y="354321"/>
                        <a:pt x="787415" y="354321"/>
                        <a:pt x="787415" y="354431"/>
                      </a:cubicBezTo>
                      <a:cubicBezTo>
                        <a:pt x="787415" y="354541"/>
                        <a:pt x="787525" y="354596"/>
                        <a:pt x="787580" y="354706"/>
                      </a:cubicBezTo>
                      <a:cubicBezTo>
                        <a:pt x="787635" y="354816"/>
                        <a:pt x="787635" y="354926"/>
                        <a:pt x="787580" y="354981"/>
                      </a:cubicBezTo>
                      <a:cubicBezTo>
                        <a:pt x="787525" y="355036"/>
                        <a:pt x="787470" y="355146"/>
                        <a:pt x="787360" y="355201"/>
                      </a:cubicBezTo>
                      <a:cubicBezTo>
                        <a:pt x="783838" y="355641"/>
                        <a:pt x="780645" y="357181"/>
                        <a:pt x="778113" y="359492"/>
                      </a:cubicBezTo>
                      <a:cubicBezTo>
                        <a:pt x="776077" y="361362"/>
                        <a:pt x="774426" y="363672"/>
                        <a:pt x="773491" y="366368"/>
                      </a:cubicBezTo>
                      <a:cubicBezTo>
                        <a:pt x="773050" y="367468"/>
                        <a:pt x="772775" y="368678"/>
                        <a:pt x="772610" y="369888"/>
                      </a:cubicBezTo>
                      <a:lnTo>
                        <a:pt x="772610" y="370053"/>
                      </a:lnTo>
                      <a:cubicBezTo>
                        <a:pt x="772445" y="370769"/>
                        <a:pt x="772445" y="371539"/>
                        <a:pt x="772445" y="372309"/>
                      </a:cubicBezTo>
                      <a:cubicBezTo>
                        <a:pt x="772445" y="373079"/>
                        <a:pt x="772445" y="373794"/>
                        <a:pt x="772610" y="374564"/>
                      </a:cubicBezTo>
                      <a:lnTo>
                        <a:pt x="772610" y="374729"/>
                      </a:lnTo>
                      <a:cubicBezTo>
                        <a:pt x="772775" y="375940"/>
                        <a:pt x="773050" y="377150"/>
                        <a:pt x="773491" y="378250"/>
                      </a:cubicBezTo>
                      <a:cubicBezTo>
                        <a:pt x="774151" y="380120"/>
                        <a:pt x="775142" y="381826"/>
                        <a:pt x="776407" y="383311"/>
                      </a:cubicBezTo>
                      <a:cubicBezTo>
                        <a:pt x="776573" y="383531"/>
                        <a:pt x="776628" y="383861"/>
                        <a:pt x="776517" y="384136"/>
                      </a:cubicBezTo>
                      <a:cubicBezTo>
                        <a:pt x="776407" y="384411"/>
                        <a:pt x="776132" y="384576"/>
                        <a:pt x="775857" y="384576"/>
                      </a:cubicBezTo>
                      <a:cubicBezTo>
                        <a:pt x="775086" y="384576"/>
                        <a:pt x="774316" y="384631"/>
                        <a:pt x="773546" y="384741"/>
                      </a:cubicBezTo>
                      <a:cubicBezTo>
                        <a:pt x="766831" y="385731"/>
                        <a:pt x="761548" y="391012"/>
                        <a:pt x="760557" y="397724"/>
                      </a:cubicBezTo>
                      <a:cubicBezTo>
                        <a:pt x="760447" y="398494"/>
                        <a:pt x="760392" y="399264"/>
                        <a:pt x="760392" y="400034"/>
                      </a:cubicBezTo>
                      <a:cubicBezTo>
                        <a:pt x="760392" y="400804"/>
                        <a:pt x="760447" y="401574"/>
                        <a:pt x="760557" y="402344"/>
                      </a:cubicBezTo>
                      <a:cubicBezTo>
                        <a:pt x="761548" y="409056"/>
                        <a:pt x="766886" y="414337"/>
                        <a:pt x="773546" y="415327"/>
                      </a:cubicBezTo>
                      <a:cubicBezTo>
                        <a:pt x="774316" y="415437"/>
                        <a:pt x="775086" y="415492"/>
                        <a:pt x="775857" y="415492"/>
                      </a:cubicBezTo>
                      <a:cubicBezTo>
                        <a:pt x="776628" y="415492"/>
                        <a:pt x="777398" y="415437"/>
                        <a:pt x="778169" y="415327"/>
                      </a:cubicBezTo>
                      <a:cubicBezTo>
                        <a:pt x="781856" y="414777"/>
                        <a:pt x="785103" y="412961"/>
                        <a:pt x="787415" y="410321"/>
                      </a:cubicBezTo>
                      <a:cubicBezTo>
                        <a:pt x="789396" y="408121"/>
                        <a:pt x="790717" y="405370"/>
                        <a:pt x="791157" y="402289"/>
                      </a:cubicBezTo>
                      <a:cubicBezTo>
                        <a:pt x="791267" y="401519"/>
                        <a:pt x="791322" y="400749"/>
                        <a:pt x="791322" y="399979"/>
                      </a:cubicBezTo>
                      <a:cubicBezTo>
                        <a:pt x="791322" y="399209"/>
                        <a:pt x="791267" y="398439"/>
                        <a:pt x="791157" y="397669"/>
                      </a:cubicBezTo>
                      <a:cubicBezTo>
                        <a:pt x="790717" y="394643"/>
                        <a:pt x="789396" y="391893"/>
                        <a:pt x="787470" y="389747"/>
                      </a:cubicBezTo>
                      <a:cubicBezTo>
                        <a:pt x="787470" y="389747"/>
                        <a:pt x="787360" y="389637"/>
                        <a:pt x="787305" y="389582"/>
                      </a:cubicBezTo>
                      <a:cubicBezTo>
                        <a:pt x="787305" y="389582"/>
                        <a:pt x="787305" y="389582"/>
                        <a:pt x="787305" y="389582"/>
                      </a:cubicBezTo>
                      <a:cubicBezTo>
                        <a:pt x="787305" y="389582"/>
                        <a:pt x="787305" y="389472"/>
                        <a:pt x="787305" y="389417"/>
                      </a:cubicBezTo>
                      <a:cubicBezTo>
                        <a:pt x="787305" y="389362"/>
                        <a:pt x="787305" y="389362"/>
                        <a:pt x="787415" y="389307"/>
                      </a:cubicBezTo>
                      <a:cubicBezTo>
                        <a:pt x="788185" y="389472"/>
                        <a:pt x="788956" y="389472"/>
                        <a:pt x="789727" y="389472"/>
                      </a:cubicBezTo>
                      <a:cubicBezTo>
                        <a:pt x="790497" y="389472"/>
                        <a:pt x="791212" y="389472"/>
                        <a:pt x="791983" y="389307"/>
                      </a:cubicBezTo>
                      <a:lnTo>
                        <a:pt x="792093" y="389307"/>
                      </a:lnTo>
                      <a:cubicBezTo>
                        <a:pt x="795616" y="388867"/>
                        <a:pt x="798752" y="387327"/>
                        <a:pt x="801284" y="385016"/>
                      </a:cubicBezTo>
                      <a:cubicBezTo>
                        <a:pt x="803321" y="383201"/>
                        <a:pt x="804916" y="380835"/>
                        <a:pt x="805907" y="378195"/>
                      </a:cubicBezTo>
                      <a:cubicBezTo>
                        <a:pt x="806347" y="377095"/>
                        <a:pt x="806623" y="375885"/>
                        <a:pt x="806788" y="374674"/>
                      </a:cubicBezTo>
                      <a:lnTo>
                        <a:pt x="806788" y="374509"/>
                      </a:lnTo>
                      <a:cubicBezTo>
                        <a:pt x="806953" y="373794"/>
                        <a:pt x="806953" y="373024"/>
                        <a:pt x="806953" y="372254"/>
                      </a:cubicBezTo>
                      <a:cubicBezTo>
                        <a:pt x="806953" y="371484"/>
                        <a:pt x="806953" y="370769"/>
                        <a:pt x="806788" y="369998"/>
                      </a:cubicBezTo>
                      <a:lnTo>
                        <a:pt x="806788" y="369833"/>
                      </a:lnTo>
                      <a:cubicBezTo>
                        <a:pt x="806623" y="368623"/>
                        <a:pt x="806347" y="367413"/>
                        <a:pt x="805907" y="366313"/>
                      </a:cubicBezTo>
                      <a:cubicBezTo>
                        <a:pt x="805687" y="365708"/>
                        <a:pt x="805467" y="365158"/>
                        <a:pt x="805192" y="364607"/>
                      </a:cubicBezTo>
                      <a:cubicBezTo>
                        <a:pt x="805027" y="364332"/>
                        <a:pt x="805082" y="364002"/>
                        <a:pt x="805192" y="363727"/>
                      </a:cubicBezTo>
                      <a:cubicBezTo>
                        <a:pt x="805302" y="363452"/>
                        <a:pt x="805632" y="363287"/>
                        <a:pt x="805907" y="363287"/>
                      </a:cubicBezTo>
                      <a:cubicBezTo>
                        <a:pt x="809375" y="362847"/>
                        <a:pt x="812512" y="361527"/>
                        <a:pt x="815154" y="359492"/>
                      </a:cubicBezTo>
                      <a:cubicBezTo>
                        <a:pt x="817025" y="358061"/>
                        <a:pt x="818566" y="356301"/>
                        <a:pt x="819777" y="354321"/>
                      </a:cubicBezTo>
                      <a:cubicBezTo>
                        <a:pt x="821152" y="352065"/>
                        <a:pt x="822088" y="349535"/>
                        <a:pt x="822419" y="346784"/>
                      </a:cubicBezTo>
                      <a:cubicBezTo>
                        <a:pt x="822528" y="346014"/>
                        <a:pt x="822583" y="345244"/>
                        <a:pt x="822583" y="344474"/>
                      </a:cubicBezTo>
                      <a:cubicBezTo>
                        <a:pt x="822583" y="343704"/>
                        <a:pt x="822583" y="342933"/>
                        <a:pt x="822419" y="342163"/>
                      </a:cubicBezTo>
                      <a:cubicBezTo>
                        <a:pt x="822198" y="340403"/>
                        <a:pt x="821758" y="338698"/>
                        <a:pt x="821043" y="337102"/>
                      </a:cubicBezTo>
                      <a:lnTo>
                        <a:pt x="821043" y="337102"/>
                      </a:lnTo>
                      <a:cubicBezTo>
                        <a:pt x="823959" y="336607"/>
                        <a:pt x="826656" y="335507"/>
                        <a:pt x="828968" y="333912"/>
                      </a:cubicBezTo>
                      <a:cubicBezTo>
                        <a:pt x="830729" y="332757"/>
                        <a:pt x="832270" y="331271"/>
                        <a:pt x="833591" y="329621"/>
                      </a:cubicBezTo>
                      <a:cubicBezTo>
                        <a:pt x="835957" y="326650"/>
                        <a:pt x="837499" y="323075"/>
                        <a:pt x="837939" y="319114"/>
                      </a:cubicBezTo>
                      <a:cubicBezTo>
                        <a:pt x="838049" y="318344"/>
                        <a:pt x="838104" y="317574"/>
                        <a:pt x="838104" y="316804"/>
                      </a:cubicBezTo>
                      <a:cubicBezTo>
                        <a:pt x="838104" y="316034"/>
                        <a:pt x="838104" y="315263"/>
                        <a:pt x="837939" y="314493"/>
                      </a:cubicBezTo>
                      <a:cubicBezTo>
                        <a:pt x="837884" y="313888"/>
                        <a:pt x="837774" y="313283"/>
                        <a:pt x="837664" y="312678"/>
                      </a:cubicBezTo>
                      <a:cubicBezTo>
                        <a:pt x="837444" y="311578"/>
                        <a:pt x="838049" y="310477"/>
                        <a:pt x="839095" y="310092"/>
                      </a:cubicBezTo>
                      <a:cubicBezTo>
                        <a:pt x="840415" y="309597"/>
                        <a:pt x="841626" y="308992"/>
                        <a:pt x="842837" y="308277"/>
                      </a:cubicBezTo>
                      <a:cubicBezTo>
                        <a:pt x="844543" y="307232"/>
                        <a:pt x="846084" y="305967"/>
                        <a:pt x="847460" y="304536"/>
                      </a:cubicBezTo>
                      <a:cubicBezTo>
                        <a:pt x="850817" y="301071"/>
                        <a:pt x="853019" y="296450"/>
                        <a:pt x="853569" y="291389"/>
                      </a:cubicBezTo>
                      <a:cubicBezTo>
                        <a:pt x="853624" y="290619"/>
                        <a:pt x="853680" y="289849"/>
                        <a:pt x="853680" y="289079"/>
                      </a:cubicBezTo>
                      <a:cubicBezTo>
                        <a:pt x="853680" y="288308"/>
                        <a:pt x="853680" y="287538"/>
                        <a:pt x="853569" y="286768"/>
                      </a:cubicBezTo>
                      <a:cubicBezTo>
                        <a:pt x="853569" y="286438"/>
                        <a:pt x="853514" y="286053"/>
                        <a:pt x="853404" y="285723"/>
                      </a:cubicBezTo>
                      <a:cubicBezTo>
                        <a:pt x="853239" y="284788"/>
                        <a:pt x="853789" y="283853"/>
                        <a:pt x="854670" y="283467"/>
                      </a:cubicBezTo>
                      <a:cubicBezTo>
                        <a:pt x="855111" y="283302"/>
                        <a:pt x="855661" y="283302"/>
                        <a:pt x="856046" y="283577"/>
                      </a:cubicBezTo>
                      <a:cubicBezTo>
                        <a:pt x="856431" y="283853"/>
                        <a:pt x="856706" y="284293"/>
                        <a:pt x="856706" y="284788"/>
                      </a:cubicBezTo>
                      <a:lnTo>
                        <a:pt x="856706" y="413952"/>
                      </a:lnTo>
                      <a:cubicBezTo>
                        <a:pt x="856706" y="415107"/>
                        <a:pt x="855881" y="416042"/>
                        <a:pt x="854780" y="416262"/>
                      </a:cubicBezTo>
                      <a:cubicBezTo>
                        <a:pt x="852193" y="416702"/>
                        <a:pt x="849717" y="417472"/>
                        <a:pt x="847460" y="418627"/>
                      </a:cubicBezTo>
                      <a:cubicBezTo>
                        <a:pt x="845809" y="419453"/>
                        <a:pt x="844268" y="420443"/>
                        <a:pt x="842837" y="421598"/>
                      </a:cubicBezTo>
                      <a:cubicBezTo>
                        <a:pt x="839095" y="424569"/>
                        <a:pt x="836233" y="428584"/>
                        <a:pt x="834581" y="433205"/>
                      </a:cubicBezTo>
                      <a:cubicBezTo>
                        <a:pt x="834417" y="433700"/>
                        <a:pt x="834031" y="434140"/>
                        <a:pt x="833591" y="434415"/>
                      </a:cubicBezTo>
                      <a:cubicBezTo>
                        <a:pt x="833591" y="434415"/>
                        <a:pt x="833591" y="434415"/>
                        <a:pt x="833536" y="434415"/>
                      </a:cubicBezTo>
                      <a:cubicBezTo>
                        <a:pt x="831885" y="435296"/>
                        <a:pt x="830344" y="436451"/>
                        <a:pt x="828968" y="437661"/>
                      </a:cubicBezTo>
                      <a:cubicBezTo>
                        <a:pt x="828583" y="437991"/>
                        <a:pt x="828252" y="438321"/>
                        <a:pt x="827922" y="438651"/>
                      </a:cubicBezTo>
                      <a:cubicBezTo>
                        <a:pt x="827482" y="439091"/>
                        <a:pt x="826877" y="439366"/>
                        <a:pt x="826271" y="439366"/>
                      </a:cubicBezTo>
                      <a:lnTo>
                        <a:pt x="678552" y="439366"/>
                      </a:lnTo>
                      <a:cubicBezTo>
                        <a:pt x="677396" y="439366"/>
                        <a:pt x="676460" y="438541"/>
                        <a:pt x="676240" y="437441"/>
                      </a:cubicBezTo>
                      <a:cubicBezTo>
                        <a:pt x="674369" y="426054"/>
                        <a:pt x="665012" y="417197"/>
                        <a:pt x="653400" y="416042"/>
                      </a:cubicBezTo>
                      <a:cubicBezTo>
                        <a:pt x="653235" y="416042"/>
                        <a:pt x="653069" y="415877"/>
                        <a:pt x="653069" y="415657"/>
                      </a:cubicBezTo>
                      <a:lnTo>
                        <a:pt x="653069" y="415492"/>
                      </a:lnTo>
                      <a:cubicBezTo>
                        <a:pt x="653069" y="415492"/>
                        <a:pt x="653235" y="415162"/>
                        <a:pt x="653345" y="415162"/>
                      </a:cubicBezTo>
                      <a:cubicBezTo>
                        <a:pt x="659949" y="414062"/>
                        <a:pt x="665068" y="408836"/>
                        <a:pt x="666058" y="402179"/>
                      </a:cubicBezTo>
                      <a:cubicBezTo>
                        <a:pt x="666168" y="401409"/>
                        <a:pt x="666223" y="400639"/>
                        <a:pt x="666223" y="399869"/>
                      </a:cubicBezTo>
                      <a:cubicBezTo>
                        <a:pt x="666223" y="399099"/>
                        <a:pt x="666168" y="398329"/>
                        <a:pt x="666058" y="397559"/>
                      </a:cubicBezTo>
                      <a:cubicBezTo>
                        <a:pt x="665563" y="394148"/>
                        <a:pt x="663967" y="391122"/>
                        <a:pt x="661600" y="388812"/>
                      </a:cubicBezTo>
                      <a:cubicBezTo>
                        <a:pt x="661160" y="388372"/>
                        <a:pt x="660885" y="387712"/>
                        <a:pt x="660885" y="387052"/>
                      </a:cubicBezTo>
                      <a:cubicBezTo>
                        <a:pt x="660885" y="386392"/>
                        <a:pt x="661215" y="385786"/>
                        <a:pt x="661710" y="385346"/>
                      </a:cubicBezTo>
                      <a:cubicBezTo>
                        <a:pt x="664957" y="382651"/>
                        <a:pt x="667159" y="378855"/>
                        <a:pt x="667764" y="374509"/>
                      </a:cubicBezTo>
                      <a:lnTo>
                        <a:pt x="667764" y="374399"/>
                      </a:lnTo>
                      <a:cubicBezTo>
                        <a:pt x="667929" y="373684"/>
                        <a:pt x="667929" y="372914"/>
                        <a:pt x="667929" y="372144"/>
                      </a:cubicBezTo>
                      <a:cubicBezTo>
                        <a:pt x="667929" y="371374"/>
                        <a:pt x="667929" y="370604"/>
                        <a:pt x="667764" y="369888"/>
                      </a:cubicBezTo>
                      <a:lnTo>
                        <a:pt x="667764" y="369778"/>
                      </a:lnTo>
                      <a:cubicBezTo>
                        <a:pt x="667324" y="366478"/>
                        <a:pt x="665948" y="363452"/>
                        <a:pt x="663857" y="361032"/>
                      </a:cubicBezTo>
                      <a:cubicBezTo>
                        <a:pt x="663086" y="360097"/>
                        <a:pt x="663141" y="358721"/>
                        <a:pt x="664022" y="357896"/>
                      </a:cubicBezTo>
                      <a:cubicBezTo>
                        <a:pt x="666994" y="354981"/>
                        <a:pt x="668975" y="351075"/>
                        <a:pt x="669525" y="346729"/>
                      </a:cubicBezTo>
                      <a:cubicBezTo>
                        <a:pt x="669636" y="345959"/>
                        <a:pt x="669691" y="345189"/>
                        <a:pt x="669691" y="344419"/>
                      </a:cubicBezTo>
                      <a:cubicBezTo>
                        <a:pt x="669691" y="343649"/>
                        <a:pt x="669691" y="342878"/>
                        <a:pt x="669525" y="342108"/>
                      </a:cubicBezTo>
                      <a:cubicBezTo>
                        <a:pt x="669140" y="338863"/>
                        <a:pt x="667874" y="335837"/>
                        <a:pt x="666058" y="333307"/>
                      </a:cubicBezTo>
                      <a:cubicBezTo>
                        <a:pt x="665398" y="332427"/>
                        <a:pt x="665453" y="331216"/>
                        <a:pt x="666223" y="330391"/>
                      </a:cubicBezTo>
                      <a:cubicBezTo>
                        <a:pt x="668975" y="327311"/>
                        <a:pt x="670791" y="323350"/>
                        <a:pt x="671287" y="319004"/>
                      </a:cubicBezTo>
                      <a:cubicBezTo>
                        <a:pt x="671397" y="318234"/>
                        <a:pt x="671452" y="317464"/>
                        <a:pt x="671452" y="316694"/>
                      </a:cubicBezTo>
                      <a:cubicBezTo>
                        <a:pt x="671452" y="315923"/>
                        <a:pt x="671452" y="315153"/>
                        <a:pt x="671287" y="314383"/>
                      </a:cubicBezTo>
                      <a:cubicBezTo>
                        <a:pt x="670957" y="311193"/>
                        <a:pt x="669856" y="308167"/>
                        <a:pt x="668150" y="305582"/>
                      </a:cubicBezTo>
                      <a:cubicBezTo>
                        <a:pt x="667599" y="304756"/>
                        <a:pt x="667654" y="303656"/>
                        <a:pt x="668315" y="302886"/>
                      </a:cubicBezTo>
                      <a:cubicBezTo>
                        <a:pt x="670901" y="299640"/>
                        <a:pt x="672608" y="295625"/>
                        <a:pt x="673048" y="291279"/>
                      </a:cubicBezTo>
                      <a:cubicBezTo>
                        <a:pt x="673103" y="290509"/>
                        <a:pt x="673158" y="289739"/>
                        <a:pt x="673158" y="288968"/>
                      </a:cubicBezTo>
                      <a:cubicBezTo>
                        <a:pt x="673158" y="288198"/>
                        <a:pt x="673158" y="287428"/>
                        <a:pt x="673048" y="286658"/>
                      </a:cubicBezTo>
                      <a:cubicBezTo>
                        <a:pt x="672718" y="283192"/>
                        <a:pt x="671562" y="280002"/>
                        <a:pt x="669801" y="277141"/>
                      </a:cubicBezTo>
                      <a:cubicBezTo>
                        <a:pt x="669581" y="276811"/>
                        <a:pt x="669581" y="276316"/>
                        <a:pt x="669801" y="275986"/>
                      </a:cubicBezTo>
                      <a:cubicBezTo>
                        <a:pt x="670626" y="274886"/>
                        <a:pt x="671397" y="273731"/>
                        <a:pt x="672057" y="272520"/>
                      </a:cubicBezTo>
                      <a:cubicBezTo>
                        <a:pt x="673488" y="269825"/>
                        <a:pt x="674424" y="266799"/>
                        <a:pt x="674754" y="263609"/>
                      </a:cubicBezTo>
                      <a:lnTo>
                        <a:pt x="674754" y="263499"/>
                      </a:lnTo>
                      <a:cubicBezTo>
                        <a:pt x="674754" y="262784"/>
                        <a:pt x="674864" y="262014"/>
                        <a:pt x="674864" y="261243"/>
                      </a:cubicBezTo>
                      <a:cubicBezTo>
                        <a:pt x="674864" y="260473"/>
                        <a:pt x="674864" y="259703"/>
                        <a:pt x="674754" y="258988"/>
                      </a:cubicBezTo>
                      <a:lnTo>
                        <a:pt x="674754" y="258878"/>
                      </a:lnTo>
                      <a:cubicBezTo>
                        <a:pt x="674424" y="255742"/>
                        <a:pt x="673543" y="252827"/>
                        <a:pt x="672167" y="250131"/>
                      </a:cubicBezTo>
                      <a:cubicBezTo>
                        <a:pt x="671782" y="249416"/>
                        <a:pt x="671837" y="248481"/>
                        <a:pt x="672332" y="247821"/>
                      </a:cubicBezTo>
                      <a:cubicBezTo>
                        <a:pt x="674314" y="244850"/>
                        <a:pt x="675690" y="241440"/>
                        <a:pt x="676295" y="237809"/>
                      </a:cubicBezTo>
                      <a:cubicBezTo>
                        <a:pt x="676460" y="236709"/>
                        <a:pt x="677451" y="235884"/>
                        <a:pt x="678607" y="235884"/>
                      </a:cubicBezTo>
                      <a:lnTo>
                        <a:pt x="770849" y="235884"/>
                      </a:lnTo>
                      <a:cubicBezTo>
                        <a:pt x="771894" y="235884"/>
                        <a:pt x="772830" y="236599"/>
                        <a:pt x="773105" y="237644"/>
                      </a:cubicBezTo>
                      <a:cubicBezTo>
                        <a:pt x="774811" y="244355"/>
                        <a:pt x="780480" y="249416"/>
                        <a:pt x="787415" y="250351"/>
                      </a:cubicBezTo>
                      <a:lnTo>
                        <a:pt x="787415" y="250241"/>
                      </a:lnTo>
                      <a:close/>
                      <a:moveTo>
                        <a:pt x="856541" y="481119"/>
                      </a:moveTo>
                      <a:lnTo>
                        <a:pt x="856541" y="622275"/>
                      </a:lnTo>
                      <a:cubicBezTo>
                        <a:pt x="856541" y="623430"/>
                        <a:pt x="855716" y="624366"/>
                        <a:pt x="854615" y="624586"/>
                      </a:cubicBezTo>
                      <a:cubicBezTo>
                        <a:pt x="852799" y="624861"/>
                        <a:pt x="851038" y="625356"/>
                        <a:pt x="849386" y="626016"/>
                      </a:cubicBezTo>
                      <a:cubicBezTo>
                        <a:pt x="849001" y="626181"/>
                        <a:pt x="848616" y="626181"/>
                        <a:pt x="848231" y="626181"/>
                      </a:cubicBezTo>
                      <a:lnTo>
                        <a:pt x="847405" y="626071"/>
                      </a:lnTo>
                      <a:lnTo>
                        <a:pt x="847240" y="626071"/>
                      </a:lnTo>
                      <a:cubicBezTo>
                        <a:pt x="846525" y="626071"/>
                        <a:pt x="845754" y="625961"/>
                        <a:pt x="845039" y="625961"/>
                      </a:cubicBezTo>
                      <a:cubicBezTo>
                        <a:pt x="844323" y="625961"/>
                        <a:pt x="843553" y="625961"/>
                        <a:pt x="842782" y="626071"/>
                      </a:cubicBezTo>
                      <a:lnTo>
                        <a:pt x="842672" y="626071"/>
                      </a:lnTo>
                      <a:cubicBezTo>
                        <a:pt x="841681" y="626181"/>
                        <a:pt x="840691" y="626346"/>
                        <a:pt x="839700" y="626566"/>
                      </a:cubicBezTo>
                      <a:cubicBezTo>
                        <a:pt x="839315" y="626676"/>
                        <a:pt x="838875" y="626621"/>
                        <a:pt x="838489" y="626566"/>
                      </a:cubicBezTo>
                      <a:cubicBezTo>
                        <a:pt x="836893" y="626071"/>
                        <a:pt x="835187" y="625741"/>
                        <a:pt x="833481" y="625576"/>
                      </a:cubicBezTo>
                      <a:cubicBezTo>
                        <a:pt x="832710" y="625521"/>
                        <a:pt x="831940" y="625466"/>
                        <a:pt x="831169" y="625466"/>
                      </a:cubicBezTo>
                      <a:cubicBezTo>
                        <a:pt x="830399" y="625466"/>
                        <a:pt x="829628" y="625466"/>
                        <a:pt x="828858" y="625576"/>
                      </a:cubicBezTo>
                      <a:cubicBezTo>
                        <a:pt x="825555" y="625851"/>
                        <a:pt x="822419" y="626841"/>
                        <a:pt x="819612" y="628326"/>
                      </a:cubicBezTo>
                      <a:cubicBezTo>
                        <a:pt x="819061" y="628601"/>
                        <a:pt x="818511" y="628931"/>
                        <a:pt x="818015" y="629261"/>
                      </a:cubicBezTo>
                      <a:cubicBezTo>
                        <a:pt x="817795" y="629426"/>
                        <a:pt x="817575" y="629482"/>
                        <a:pt x="817300" y="629482"/>
                      </a:cubicBezTo>
                      <a:cubicBezTo>
                        <a:pt x="816530" y="629482"/>
                        <a:pt x="815759" y="629482"/>
                        <a:pt x="814988" y="629647"/>
                      </a:cubicBezTo>
                      <a:cubicBezTo>
                        <a:pt x="812732" y="629922"/>
                        <a:pt x="810585" y="630527"/>
                        <a:pt x="808604" y="631407"/>
                      </a:cubicBezTo>
                      <a:cubicBezTo>
                        <a:pt x="808164" y="631627"/>
                        <a:pt x="807668" y="631682"/>
                        <a:pt x="807173" y="631572"/>
                      </a:cubicBezTo>
                      <a:cubicBezTo>
                        <a:pt x="806678" y="631462"/>
                        <a:pt x="806238" y="631407"/>
                        <a:pt x="805797" y="631352"/>
                      </a:cubicBezTo>
                      <a:cubicBezTo>
                        <a:pt x="805027" y="631242"/>
                        <a:pt x="804256" y="631187"/>
                        <a:pt x="803486" y="631187"/>
                      </a:cubicBezTo>
                      <a:cubicBezTo>
                        <a:pt x="802715" y="631187"/>
                        <a:pt x="801945" y="631187"/>
                        <a:pt x="801174" y="631352"/>
                      </a:cubicBezTo>
                      <a:cubicBezTo>
                        <a:pt x="799028" y="631627"/>
                        <a:pt x="796936" y="632232"/>
                        <a:pt x="795065" y="633167"/>
                      </a:cubicBezTo>
                      <a:cubicBezTo>
                        <a:pt x="794570" y="633387"/>
                        <a:pt x="794074" y="633442"/>
                        <a:pt x="793524" y="633332"/>
                      </a:cubicBezTo>
                      <a:cubicBezTo>
                        <a:pt x="792974" y="633222"/>
                        <a:pt x="792533" y="633112"/>
                        <a:pt x="792038" y="633057"/>
                      </a:cubicBezTo>
                      <a:cubicBezTo>
                        <a:pt x="791983" y="633057"/>
                        <a:pt x="791928" y="633057"/>
                        <a:pt x="791873" y="633057"/>
                      </a:cubicBezTo>
                      <a:cubicBezTo>
                        <a:pt x="791157" y="632947"/>
                        <a:pt x="790442" y="632892"/>
                        <a:pt x="789671" y="632892"/>
                      </a:cubicBezTo>
                      <a:cubicBezTo>
                        <a:pt x="788901" y="632892"/>
                        <a:pt x="788185" y="632892"/>
                        <a:pt x="787415" y="633057"/>
                      </a:cubicBezTo>
                      <a:lnTo>
                        <a:pt x="787305" y="633057"/>
                      </a:lnTo>
                      <a:cubicBezTo>
                        <a:pt x="785269" y="633332"/>
                        <a:pt x="783342" y="633937"/>
                        <a:pt x="781581" y="634927"/>
                      </a:cubicBezTo>
                      <a:cubicBezTo>
                        <a:pt x="781031" y="635203"/>
                        <a:pt x="780425" y="635258"/>
                        <a:pt x="779875" y="635148"/>
                      </a:cubicBezTo>
                      <a:cubicBezTo>
                        <a:pt x="779324" y="635038"/>
                        <a:pt x="778719" y="634872"/>
                        <a:pt x="778113" y="634818"/>
                      </a:cubicBezTo>
                      <a:cubicBezTo>
                        <a:pt x="777343" y="634707"/>
                        <a:pt x="776573" y="634652"/>
                        <a:pt x="775802" y="634652"/>
                      </a:cubicBezTo>
                      <a:cubicBezTo>
                        <a:pt x="775031" y="634652"/>
                        <a:pt x="774261" y="634707"/>
                        <a:pt x="773491" y="634818"/>
                      </a:cubicBezTo>
                      <a:cubicBezTo>
                        <a:pt x="767381" y="635698"/>
                        <a:pt x="762373" y="640208"/>
                        <a:pt x="760832" y="646095"/>
                      </a:cubicBezTo>
                      <a:cubicBezTo>
                        <a:pt x="760557" y="647085"/>
                        <a:pt x="759676" y="647800"/>
                        <a:pt x="758575" y="647800"/>
                      </a:cubicBezTo>
                      <a:lnTo>
                        <a:pt x="678497" y="647800"/>
                      </a:lnTo>
                      <a:cubicBezTo>
                        <a:pt x="677341" y="647800"/>
                        <a:pt x="676405" y="646975"/>
                        <a:pt x="676185" y="645875"/>
                      </a:cubicBezTo>
                      <a:cubicBezTo>
                        <a:pt x="674424" y="635038"/>
                        <a:pt x="665783" y="626456"/>
                        <a:pt x="654941" y="624641"/>
                      </a:cubicBezTo>
                      <a:cubicBezTo>
                        <a:pt x="653840" y="624476"/>
                        <a:pt x="653014" y="623485"/>
                        <a:pt x="653014" y="622330"/>
                      </a:cubicBezTo>
                      <a:lnTo>
                        <a:pt x="653014" y="542290"/>
                      </a:lnTo>
                      <a:cubicBezTo>
                        <a:pt x="653014" y="541245"/>
                        <a:pt x="653730" y="540310"/>
                        <a:pt x="654721" y="540035"/>
                      </a:cubicBezTo>
                      <a:cubicBezTo>
                        <a:pt x="660610" y="538440"/>
                        <a:pt x="665123" y="533489"/>
                        <a:pt x="666003" y="527383"/>
                      </a:cubicBezTo>
                      <a:cubicBezTo>
                        <a:pt x="666113" y="526612"/>
                        <a:pt x="666168" y="525842"/>
                        <a:pt x="666168" y="525072"/>
                      </a:cubicBezTo>
                      <a:cubicBezTo>
                        <a:pt x="666168" y="524302"/>
                        <a:pt x="666113" y="523532"/>
                        <a:pt x="666003" y="522762"/>
                      </a:cubicBezTo>
                      <a:cubicBezTo>
                        <a:pt x="665948" y="522157"/>
                        <a:pt x="665838" y="521607"/>
                        <a:pt x="665673" y="521056"/>
                      </a:cubicBezTo>
                      <a:cubicBezTo>
                        <a:pt x="665508" y="520451"/>
                        <a:pt x="665563" y="519846"/>
                        <a:pt x="665893" y="519296"/>
                      </a:cubicBezTo>
                      <a:cubicBezTo>
                        <a:pt x="666884" y="517536"/>
                        <a:pt x="667489" y="515610"/>
                        <a:pt x="667764" y="513520"/>
                      </a:cubicBezTo>
                      <a:lnTo>
                        <a:pt x="667764" y="513410"/>
                      </a:lnTo>
                      <a:cubicBezTo>
                        <a:pt x="667929" y="512695"/>
                        <a:pt x="667929" y="511925"/>
                        <a:pt x="667929" y="511155"/>
                      </a:cubicBezTo>
                      <a:cubicBezTo>
                        <a:pt x="667929" y="510384"/>
                        <a:pt x="667929" y="509669"/>
                        <a:pt x="667764" y="508954"/>
                      </a:cubicBezTo>
                      <a:cubicBezTo>
                        <a:pt x="667764" y="508899"/>
                        <a:pt x="667764" y="508844"/>
                        <a:pt x="667764" y="508789"/>
                      </a:cubicBezTo>
                      <a:cubicBezTo>
                        <a:pt x="667764" y="508294"/>
                        <a:pt x="667599" y="507799"/>
                        <a:pt x="667489" y="507304"/>
                      </a:cubicBezTo>
                      <a:cubicBezTo>
                        <a:pt x="667379" y="506809"/>
                        <a:pt x="667489" y="506259"/>
                        <a:pt x="667654" y="505764"/>
                      </a:cubicBezTo>
                      <a:cubicBezTo>
                        <a:pt x="668590" y="503893"/>
                        <a:pt x="669250" y="501803"/>
                        <a:pt x="669470" y="499657"/>
                      </a:cubicBezTo>
                      <a:cubicBezTo>
                        <a:pt x="669581" y="498887"/>
                        <a:pt x="669636" y="498117"/>
                        <a:pt x="669636" y="497347"/>
                      </a:cubicBezTo>
                      <a:cubicBezTo>
                        <a:pt x="669636" y="496577"/>
                        <a:pt x="669636" y="495807"/>
                        <a:pt x="669470" y="495037"/>
                      </a:cubicBezTo>
                      <a:cubicBezTo>
                        <a:pt x="669415" y="494542"/>
                        <a:pt x="669305" y="494101"/>
                        <a:pt x="669250" y="493606"/>
                      </a:cubicBezTo>
                      <a:cubicBezTo>
                        <a:pt x="669195" y="493111"/>
                        <a:pt x="669250" y="492616"/>
                        <a:pt x="669415" y="492176"/>
                      </a:cubicBezTo>
                      <a:cubicBezTo>
                        <a:pt x="670351" y="490196"/>
                        <a:pt x="670957" y="488050"/>
                        <a:pt x="671177" y="485795"/>
                      </a:cubicBezTo>
                      <a:cubicBezTo>
                        <a:pt x="671287" y="485025"/>
                        <a:pt x="671342" y="484255"/>
                        <a:pt x="671342" y="483484"/>
                      </a:cubicBezTo>
                      <a:cubicBezTo>
                        <a:pt x="671342" y="482714"/>
                        <a:pt x="671342" y="481944"/>
                        <a:pt x="671177" y="481174"/>
                      </a:cubicBezTo>
                      <a:cubicBezTo>
                        <a:pt x="671177" y="480734"/>
                        <a:pt x="671067" y="480349"/>
                        <a:pt x="671012" y="479964"/>
                      </a:cubicBezTo>
                      <a:cubicBezTo>
                        <a:pt x="670957" y="479524"/>
                        <a:pt x="671012" y="479084"/>
                        <a:pt x="671177" y="478644"/>
                      </a:cubicBezTo>
                      <a:cubicBezTo>
                        <a:pt x="672112" y="476553"/>
                        <a:pt x="672663" y="474298"/>
                        <a:pt x="672938" y="471987"/>
                      </a:cubicBezTo>
                      <a:cubicBezTo>
                        <a:pt x="672993" y="471217"/>
                        <a:pt x="673048" y="470447"/>
                        <a:pt x="673048" y="469677"/>
                      </a:cubicBezTo>
                      <a:cubicBezTo>
                        <a:pt x="673048" y="468907"/>
                        <a:pt x="673048" y="468137"/>
                        <a:pt x="672938" y="467367"/>
                      </a:cubicBezTo>
                      <a:cubicBezTo>
                        <a:pt x="672938" y="466981"/>
                        <a:pt x="672828" y="466596"/>
                        <a:pt x="672773" y="466211"/>
                      </a:cubicBezTo>
                      <a:cubicBezTo>
                        <a:pt x="672718" y="465771"/>
                        <a:pt x="672773" y="465386"/>
                        <a:pt x="672938" y="465001"/>
                      </a:cubicBezTo>
                      <a:cubicBezTo>
                        <a:pt x="673818" y="462856"/>
                        <a:pt x="674369" y="460545"/>
                        <a:pt x="674699" y="458180"/>
                      </a:cubicBezTo>
                      <a:lnTo>
                        <a:pt x="674699" y="458070"/>
                      </a:lnTo>
                      <a:cubicBezTo>
                        <a:pt x="674699" y="457355"/>
                        <a:pt x="674809" y="456584"/>
                        <a:pt x="674809" y="455814"/>
                      </a:cubicBezTo>
                      <a:cubicBezTo>
                        <a:pt x="674809" y="455044"/>
                        <a:pt x="674809" y="454329"/>
                        <a:pt x="674699" y="453614"/>
                      </a:cubicBezTo>
                      <a:lnTo>
                        <a:pt x="674699" y="453449"/>
                      </a:lnTo>
                      <a:cubicBezTo>
                        <a:pt x="674699" y="453174"/>
                        <a:pt x="674644" y="452899"/>
                        <a:pt x="674589" y="452679"/>
                      </a:cubicBezTo>
                      <a:cubicBezTo>
                        <a:pt x="674589" y="452294"/>
                        <a:pt x="674589" y="451909"/>
                        <a:pt x="674754" y="451524"/>
                      </a:cubicBezTo>
                      <a:cubicBezTo>
                        <a:pt x="675414" y="449873"/>
                        <a:pt x="675910" y="448113"/>
                        <a:pt x="676185" y="446298"/>
                      </a:cubicBezTo>
                      <a:cubicBezTo>
                        <a:pt x="676350" y="445197"/>
                        <a:pt x="677341" y="444372"/>
                        <a:pt x="678497" y="444372"/>
                      </a:cubicBezTo>
                      <a:lnTo>
                        <a:pt x="820327" y="444372"/>
                      </a:lnTo>
                      <a:cubicBezTo>
                        <a:pt x="821097" y="444372"/>
                        <a:pt x="821758" y="444757"/>
                        <a:pt x="822198" y="445362"/>
                      </a:cubicBezTo>
                      <a:cubicBezTo>
                        <a:pt x="822639" y="445968"/>
                        <a:pt x="822749" y="446793"/>
                        <a:pt x="822473" y="447508"/>
                      </a:cubicBezTo>
                      <a:cubicBezTo>
                        <a:pt x="822363" y="447838"/>
                        <a:pt x="822253" y="448168"/>
                        <a:pt x="822143" y="448498"/>
                      </a:cubicBezTo>
                      <a:cubicBezTo>
                        <a:pt x="821978" y="449103"/>
                        <a:pt x="821538" y="449543"/>
                        <a:pt x="820988" y="449873"/>
                      </a:cubicBezTo>
                      <a:cubicBezTo>
                        <a:pt x="820547" y="450093"/>
                        <a:pt x="820107" y="450368"/>
                        <a:pt x="819667" y="450643"/>
                      </a:cubicBezTo>
                      <a:cubicBezTo>
                        <a:pt x="818236" y="451524"/>
                        <a:pt x="816970" y="452459"/>
                        <a:pt x="815759" y="453614"/>
                      </a:cubicBezTo>
                      <a:lnTo>
                        <a:pt x="815759" y="453614"/>
                      </a:lnTo>
                      <a:cubicBezTo>
                        <a:pt x="815484" y="453889"/>
                        <a:pt x="815319" y="454109"/>
                        <a:pt x="815043" y="454329"/>
                      </a:cubicBezTo>
                      <a:cubicBezTo>
                        <a:pt x="813888" y="455484"/>
                        <a:pt x="812897" y="456805"/>
                        <a:pt x="812072" y="458235"/>
                      </a:cubicBezTo>
                      <a:cubicBezTo>
                        <a:pt x="811081" y="459830"/>
                        <a:pt x="810310" y="461645"/>
                        <a:pt x="809760" y="463516"/>
                      </a:cubicBezTo>
                      <a:cubicBezTo>
                        <a:pt x="809595" y="464121"/>
                        <a:pt x="809154" y="464671"/>
                        <a:pt x="808549" y="464946"/>
                      </a:cubicBezTo>
                      <a:cubicBezTo>
                        <a:pt x="807614" y="465386"/>
                        <a:pt x="806678" y="465936"/>
                        <a:pt x="805852" y="466486"/>
                      </a:cubicBezTo>
                      <a:cubicBezTo>
                        <a:pt x="805412" y="466761"/>
                        <a:pt x="804972" y="467146"/>
                        <a:pt x="804531" y="467476"/>
                      </a:cubicBezTo>
                      <a:cubicBezTo>
                        <a:pt x="803321" y="468467"/>
                        <a:pt x="802220" y="469512"/>
                        <a:pt x="801229" y="470777"/>
                      </a:cubicBezTo>
                      <a:cubicBezTo>
                        <a:pt x="800899" y="471217"/>
                        <a:pt x="800569" y="471657"/>
                        <a:pt x="800238" y="472097"/>
                      </a:cubicBezTo>
                      <a:cubicBezTo>
                        <a:pt x="798918" y="474078"/>
                        <a:pt x="797927" y="476223"/>
                        <a:pt x="797322" y="478534"/>
                      </a:cubicBezTo>
                      <a:cubicBezTo>
                        <a:pt x="797156" y="479249"/>
                        <a:pt x="796661" y="479799"/>
                        <a:pt x="796000" y="480074"/>
                      </a:cubicBezTo>
                      <a:cubicBezTo>
                        <a:pt x="795175" y="480404"/>
                        <a:pt x="794405" y="480844"/>
                        <a:pt x="793634" y="481284"/>
                      </a:cubicBezTo>
                      <a:cubicBezTo>
                        <a:pt x="793029" y="481614"/>
                        <a:pt x="792478" y="481999"/>
                        <a:pt x="791928" y="482439"/>
                      </a:cubicBezTo>
                      <a:cubicBezTo>
                        <a:pt x="790607" y="483429"/>
                        <a:pt x="789451" y="484585"/>
                        <a:pt x="788460" y="485905"/>
                      </a:cubicBezTo>
                      <a:cubicBezTo>
                        <a:pt x="788020" y="486455"/>
                        <a:pt x="787635" y="487005"/>
                        <a:pt x="787305" y="487610"/>
                      </a:cubicBezTo>
                      <a:cubicBezTo>
                        <a:pt x="786149" y="489481"/>
                        <a:pt x="785323" y="491571"/>
                        <a:pt x="784883" y="493826"/>
                      </a:cubicBezTo>
                      <a:cubicBezTo>
                        <a:pt x="784773" y="494432"/>
                        <a:pt x="784278" y="494982"/>
                        <a:pt x="783727" y="495202"/>
                      </a:cubicBezTo>
                      <a:cubicBezTo>
                        <a:pt x="781636" y="495972"/>
                        <a:pt x="779710" y="497072"/>
                        <a:pt x="778113" y="498612"/>
                      </a:cubicBezTo>
                      <a:cubicBezTo>
                        <a:pt x="778113" y="498612"/>
                        <a:pt x="778113" y="498612"/>
                        <a:pt x="778059" y="498612"/>
                      </a:cubicBezTo>
                      <a:cubicBezTo>
                        <a:pt x="777618" y="498942"/>
                        <a:pt x="777288" y="499327"/>
                        <a:pt x="776903" y="499767"/>
                      </a:cubicBezTo>
                      <a:cubicBezTo>
                        <a:pt x="776903" y="499767"/>
                        <a:pt x="776903" y="499767"/>
                        <a:pt x="776903" y="499822"/>
                      </a:cubicBezTo>
                      <a:cubicBezTo>
                        <a:pt x="775417" y="501473"/>
                        <a:pt x="774261" y="503343"/>
                        <a:pt x="773491" y="505434"/>
                      </a:cubicBezTo>
                      <a:cubicBezTo>
                        <a:pt x="773050" y="506534"/>
                        <a:pt x="772775" y="507744"/>
                        <a:pt x="772610" y="508954"/>
                      </a:cubicBezTo>
                      <a:cubicBezTo>
                        <a:pt x="772610" y="508954"/>
                        <a:pt x="772610" y="509064"/>
                        <a:pt x="772610" y="509119"/>
                      </a:cubicBezTo>
                      <a:cubicBezTo>
                        <a:pt x="772500" y="509724"/>
                        <a:pt x="772060" y="510164"/>
                        <a:pt x="771509" y="510329"/>
                      </a:cubicBezTo>
                      <a:cubicBezTo>
                        <a:pt x="769253" y="510990"/>
                        <a:pt x="767216" y="512090"/>
                        <a:pt x="765510" y="513630"/>
                      </a:cubicBezTo>
                      <a:cubicBezTo>
                        <a:pt x="762868" y="515941"/>
                        <a:pt x="761052" y="519186"/>
                        <a:pt x="760502" y="522872"/>
                      </a:cubicBezTo>
                      <a:cubicBezTo>
                        <a:pt x="760392" y="523642"/>
                        <a:pt x="760337" y="524412"/>
                        <a:pt x="760337" y="525182"/>
                      </a:cubicBezTo>
                      <a:cubicBezTo>
                        <a:pt x="760337" y="525952"/>
                        <a:pt x="760392" y="526722"/>
                        <a:pt x="760502" y="527493"/>
                      </a:cubicBezTo>
                      <a:cubicBezTo>
                        <a:pt x="761492" y="534204"/>
                        <a:pt x="766831" y="539485"/>
                        <a:pt x="773491" y="540475"/>
                      </a:cubicBezTo>
                      <a:cubicBezTo>
                        <a:pt x="774261" y="540585"/>
                        <a:pt x="775031" y="540640"/>
                        <a:pt x="775802" y="540640"/>
                      </a:cubicBezTo>
                      <a:cubicBezTo>
                        <a:pt x="776573" y="540640"/>
                        <a:pt x="777343" y="540585"/>
                        <a:pt x="778113" y="540475"/>
                      </a:cubicBezTo>
                      <a:cubicBezTo>
                        <a:pt x="781801" y="539925"/>
                        <a:pt x="785048" y="538110"/>
                        <a:pt x="787360" y="535469"/>
                      </a:cubicBezTo>
                      <a:cubicBezTo>
                        <a:pt x="788901" y="533764"/>
                        <a:pt x="790057" y="531728"/>
                        <a:pt x="790662" y="529528"/>
                      </a:cubicBezTo>
                      <a:cubicBezTo>
                        <a:pt x="790827" y="528923"/>
                        <a:pt x="791378" y="528428"/>
                        <a:pt x="791983" y="528318"/>
                      </a:cubicBezTo>
                      <a:cubicBezTo>
                        <a:pt x="793249" y="528153"/>
                        <a:pt x="794460" y="527878"/>
                        <a:pt x="795560" y="527438"/>
                      </a:cubicBezTo>
                      <a:cubicBezTo>
                        <a:pt x="797652" y="526667"/>
                        <a:pt x="799578" y="525567"/>
                        <a:pt x="801174" y="524027"/>
                      </a:cubicBezTo>
                      <a:cubicBezTo>
                        <a:pt x="801174" y="524027"/>
                        <a:pt x="801174" y="524027"/>
                        <a:pt x="801229" y="523972"/>
                      </a:cubicBezTo>
                      <a:cubicBezTo>
                        <a:pt x="801614" y="523642"/>
                        <a:pt x="802000" y="523257"/>
                        <a:pt x="802330" y="522872"/>
                      </a:cubicBezTo>
                      <a:cubicBezTo>
                        <a:pt x="802330" y="522872"/>
                        <a:pt x="802330" y="522872"/>
                        <a:pt x="802385" y="522817"/>
                      </a:cubicBezTo>
                      <a:cubicBezTo>
                        <a:pt x="803871" y="521166"/>
                        <a:pt x="805027" y="519296"/>
                        <a:pt x="805797" y="517206"/>
                      </a:cubicBezTo>
                      <a:cubicBezTo>
                        <a:pt x="806017" y="516601"/>
                        <a:pt x="806513" y="516161"/>
                        <a:pt x="807173" y="516050"/>
                      </a:cubicBezTo>
                      <a:cubicBezTo>
                        <a:pt x="809375" y="515610"/>
                        <a:pt x="811521" y="514785"/>
                        <a:pt x="813392" y="513630"/>
                      </a:cubicBezTo>
                      <a:cubicBezTo>
                        <a:pt x="813998" y="513300"/>
                        <a:pt x="814548" y="512915"/>
                        <a:pt x="815043" y="512475"/>
                      </a:cubicBezTo>
                      <a:cubicBezTo>
                        <a:pt x="816364" y="511485"/>
                        <a:pt x="817520" y="510329"/>
                        <a:pt x="818511" y="509009"/>
                      </a:cubicBezTo>
                      <a:cubicBezTo>
                        <a:pt x="818951" y="508459"/>
                        <a:pt x="819336" y="507909"/>
                        <a:pt x="819667" y="507304"/>
                      </a:cubicBezTo>
                      <a:cubicBezTo>
                        <a:pt x="820107" y="506589"/>
                        <a:pt x="820547" y="505764"/>
                        <a:pt x="820877" y="504938"/>
                      </a:cubicBezTo>
                      <a:cubicBezTo>
                        <a:pt x="821152" y="504278"/>
                        <a:pt x="821758" y="503783"/>
                        <a:pt x="822419" y="503618"/>
                      </a:cubicBezTo>
                      <a:cubicBezTo>
                        <a:pt x="824785" y="503013"/>
                        <a:pt x="826986" y="502023"/>
                        <a:pt x="828913" y="500703"/>
                      </a:cubicBezTo>
                      <a:cubicBezTo>
                        <a:pt x="829353" y="500428"/>
                        <a:pt x="829793" y="500098"/>
                        <a:pt x="830234" y="499712"/>
                      </a:cubicBezTo>
                      <a:cubicBezTo>
                        <a:pt x="831444" y="498722"/>
                        <a:pt x="832545" y="497622"/>
                        <a:pt x="833536" y="496412"/>
                      </a:cubicBezTo>
                      <a:cubicBezTo>
                        <a:pt x="833866" y="495972"/>
                        <a:pt x="834196" y="495587"/>
                        <a:pt x="834472" y="495092"/>
                      </a:cubicBezTo>
                      <a:cubicBezTo>
                        <a:pt x="835077" y="494211"/>
                        <a:pt x="835572" y="493331"/>
                        <a:pt x="836013" y="492396"/>
                      </a:cubicBezTo>
                      <a:cubicBezTo>
                        <a:pt x="836288" y="491791"/>
                        <a:pt x="836838" y="491351"/>
                        <a:pt x="837444" y="491131"/>
                      </a:cubicBezTo>
                      <a:cubicBezTo>
                        <a:pt x="839315" y="490581"/>
                        <a:pt x="841076" y="489811"/>
                        <a:pt x="842727" y="488820"/>
                      </a:cubicBezTo>
                      <a:cubicBezTo>
                        <a:pt x="844158" y="487940"/>
                        <a:pt x="845479" y="487005"/>
                        <a:pt x="846635" y="485850"/>
                      </a:cubicBezTo>
                      <a:lnTo>
                        <a:pt x="846635" y="485850"/>
                      </a:lnTo>
                      <a:cubicBezTo>
                        <a:pt x="846635" y="485850"/>
                        <a:pt x="847075" y="485410"/>
                        <a:pt x="847295" y="485135"/>
                      </a:cubicBezTo>
                      <a:cubicBezTo>
                        <a:pt x="847295" y="485135"/>
                        <a:pt x="847295" y="485135"/>
                        <a:pt x="847295" y="485080"/>
                      </a:cubicBezTo>
                      <a:cubicBezTo>
                        <a:pt x="848451" y="483925"/>
                        <a:pt x="849442" y="482604"/>
                        <a:pt x="850322" y="481174"/>
                      </a:cubicBezTo>
                      <a:cubicBezTo>
                        <a:pt x="850597" y="480734"/>
                        <a:pt x="850817" y="480294"/>
                        <a:pt x="851038" y="479854"/>
                      </a:cubicBezTo>
                      <a:cubicBezTo>
                        <a:pt x="851313" y="479304"/>
                        <a:pt x="851808" y="478919"/>
                        <a:pt x="852413" y="478699"/>
                      </a:cubicBezTo>
                      <a:cubicBezTo>
                        <a:pt x="852744" y="478589"/>
                        <a:pt x="853129" y="478479"/>
                        <a:pt x="853404" y="478369"/>
                      </a:cubicBezTo>
                      <a:cubicBezTo>
                        <a:pt x="854120" y="478093"/>
                        <a:pt x="854890" y="478204"/>
                        <a:pt x="855551" y="478644"/>
                      </a:cubicBezTo>
                      <a:cubicBezTo>
                        <a:pt x="856211" y="479084"/>
                        <a:pt x="856541" y="479799"/>
                        <a:pt x="856541" y="480514"/>
                      </a:cubicBezTo>
                      <a:lnTo>
                        <a:pt x="856541" y="481174"/>
                      </a:lnTo>
                      <a:lnTo>
                        <a:pt x="856541" y="481174"/>
                      </a:lnTo>
                      <a:close/>
                      <a:moveTo>
                        <a:pt x="856541" y="777239"/>
                      </a:moveTo>
                      <a:lnTo>
                        <a:pt x="856541" y="819487"/>
                      </a:lnTo>
                      <a:cubicBezTo>
                        <a:pt x="856541" y="820257"/>
                        <a:pt x="856156" y="820917"/>
                        <a:pt x="855551" y="821357"/>
                      </a:cubicBezTo>
                      <a:cubicBezTo>
                        <a:pt x="854945" y="821797"/>
                        <a:pt x="854120" y="821907"/>
                        <a:pt x="853404" y="821632"/>
                      </a:cubicBezTo>
                      <a:cubicBezTo>
                        <a:pt x="853074" y="821522"/>
                        <a:pt x="852744" y="821412"/>
                        <a:pt x="852413" y="821302"/>
                      </a:cubicBezTo>
                      <a:cubicBezTo>
                        <a:pt x="851808" y="821137"/>
                        <a:pt x="851313" y="820697"/>
                        <a:pt x="851038" y="820147"/>
                      </a:cubicBezTo>
                      <a:cubicBezTo>
                        <a:pt x="850817" y="819707"/>
                        <a:pt x="850542" y="819267"/>
                        <a:pt x="850322" y="818827"/>
                      </a:cubicBezTo>
                      <a:cubicBezTo>
                        <a:pt x="849442" y="817396"/>
                        <a:pt x="848451" y="816131"/>
                        <a:pt x="847295" y="814921"/>
                      </a:cubicBezTo>
                      <a:lnTo>
                        <a:pt x="847295" y="814921"/>
                      </a:lnTo>
                      <a:cubicBezTo>
                        <a:pt x="847075" y="814646"/>
                        <a:pt x="846855" y="814426"/>
                        <a:pt x="846580" y="814206"/>
                      </a:cubicBezTo>
                      <a:cubicBezTo>
                        <a:pt x="845424" y="813050"/>
                        <a:pt x="844103" y="812060"/>
                        <a:pt x="842672" y="811235"/>
                      </a:cubicBezTo>
                      <a:cubicBezTo>
                        <a:pt x="841021" y="810245"/>
                        <a:pt x="839260" y="809420"/>
                        <a:pt x="837333" y="808925"/>
                      </a:cubicBezTo>
                      <a:cubicBezTo>
                        <a:pt x="836673" y="808760"/>
                        <a:pt x="836178" y="808320"/>
                        <a:pt x="835902" y="807714"/>
                      </a:cubicBezTo>
                      <a:cubicBezTo>
                        <a:pt x="835462" y="806779"/>
                        <a:pt x="834967" y="805899"/>
                        <a:pt x="834361" y="805019"/>
                      </a:cubicBezTo>
                      <a:cubicBezTo>
                        <a:pt x="834086" y="804579"/>
                        <a:pt x="833756" y="804194"/>
                        <a:pt x="833426" y="803754"/>
                      </a:cubicBezTo>
                      <a:cubicBezTo>
                        <a:pt x="833426" y="803754"/>
                        <a:pt x="833426" y="803754"/>
                        <a:pt x="833426" y="803754"/>
                      </a:cubicBezTo>
                      <a:cubicBezTo>
                        <a:pt x="832435" y="802543"/>
                        <a:pt x="831390" y="801443"/>
                        <a:pt x="830124" y="800453"/>
                      </a:cubicBezTo>
                      <a:lnTo>
                        <a:pt x="830124" y="800453"/>
                      </a:lnTo>
                      <a:cubicBezTo>
                        <a:pt x="829683" y="800068"/>
                        <a:pt x="829298" y="799793"/>
                        <a:pt x="828858" y="799463"/>
                      </a:cubicBezTo>
                      <a:cubicBezTo>
                        <a:pt x="826931" y="798143"/>
                        <a:pt x="824730" y="797153"/>
                        <a:pt x="822363" y="796547"/>
                      </a:cubicBezTo>
                      <a:cubicBezTo>
                        <a:pt x="821648" y="796382"/>
                        <a:pt x="821097" y="795887"/>
                        <a:pt x="820822" y="795227"/>
                      </a:cubicBezTo>
                      <a:cubicBezTo>
                        <a:pt x="820492" y="794402"/>
                        <a:pt x="820052" y="793632"/>
                        <a:pt x="819612" y="792862"/>
                      </a:cubicBezTo>
                      <a:cubicBezTo>
                        <a:pt x="819281" y="792257"/>
                        <a:pt x="818896" y="791706"/>
                        <a:pt x="818456" y="791211"/>
                      </a:cubicBezTo>
                      <a:cubicBezTo>
                        <a:pt x="817465" y="789891"/>
                        <a:pt x="816309" y="788736"/>
                        <a:pt x="814988" y="787746"/>
                      </a:cubicBezTo>
                      <a:cubicBezTo>
                        <a:pt x="814438" y="787306"/>
                        <a:pt x="813888" y="786921"/>
                        <a:pt x="813337" y="786591"/>
                      </a:cubicBezTo>
                      <a:cubicBezTo>
                        <a:pt x="811466" y="785435"/>
                        <a:pt x="809430" y="784665"/>
                        <a:pt x="807228" y="784170"/>
                      </a:cubicBezTo>
                      <a:cubicBezTo>
                        <a:pt x="806568" y="784005"/>
                        <a:pt x="806017" y="783565"/>
                        <a:pt x="805797" y="783015"/>
                      </a:cubicBezTo>
                      <a:cubicBezTo>
                        <a:pt x="805027" y="780925"/>
                        <a:pt x="803926" y="778999"/>
                        <a:pt x="802440" y="777404"/>
                      </a:cubicBezTo>
                      <a:lnTo>
                        <a:pt x="802330" y="777294"/>
                      </a:lnTo>
                      <a:cubicBezTo>
                        <a:pt x="802000" y="776909"/>
                        <a:pt x="801614" y="776524"/>
                        <a:pt x="801229" y="776194"/>
                      </a:cubicBezTo>
                      <a:cubicBezTo>
                        <a:pt x="801229" y="776194"/>
                        <a:pt x="801174" y="776194"/>
                        <a:pt x="801119" y="776084"/>
                      </a:cubicBezTo>
                      <a:cubicBezTo>
                        <a:pt x="799523" y="774598"/>
                        <a:pt x="797597" y="773443"/>
                        <a:pt x="795505" y="772673"/>
                      </a:cubicBezTo>
                      <a:cubicBezTo>
                        <a:pt x="794349" y="772233"/>
                        <a:pt x="793194" y="771958"/>
                        <a:pt x="791983" y="771793"/>
                      </a:cubicBezTo>
                      <a:cubicBezTo>
                        <a:pt x="791983" y="771793"/>
                        <a:pt x="791873" y="771793"/>
                        <a:pt x="791818" y="771793"/>
                      </a:cubicBezTo>
                      <a:cubicBezTo>
                        <a:pt x="791212" y="771683"/>
                        <a:pt x="790772" y="771243"/>
                        <a:pt x="790607" y="770693"/>
                      </a:cubicBezTo>
                      <a:cubicBezTo>
                        <a:pt x="789947" y="768437"/>
                        <a:pt x="788791" y="766402"/>
                        <a:pt x="787305" y="764696"/>
                      </a:cubicBezTo>
                      <a:cubicBezTo>
                        <a:pt x="784993" y="762056"/>
                        <a:pt x="781746" y="760241"/>
                        <a:pt x="778059" y="759691"/>
                      </a:cubicBezTo>
                      <a:cubicBezTo>
                        <a:pt x="777288" y="759581"/>
                        <a:pt x="776517" y="759526"/>
                        <a:pt x="775747" y="759526"/>
                      </a:cubicBezTo>
                      <a:cubicBezTo>
                        <a:pt x="774977" y="759526"/>
                        <a:pt x="774206" y="759581"/>
                        <a:pt x="773435" y="759691"/>
                      </a:cubicBezTo>
                      <a:cubicBezTo>
                        <a:pt x="766721" y="760681"/>
                        <a:pt x="761437" y="765962"/>
                        <a:pt x="760447" y="772673"/>
                      </a:cubicBezTo>
                      <a:cubicBezTo>
                        <a:pt x="760337" y="773443"/>
                        <a:pt x="760282" y="774213"/>
                        <a:pt x="760282" y="774983"/>
                      </a:cubicBezTo>
                      <a:cubicBezTo>
                        <a:pt x="760282" y="775754"/>
                        <a:pt x="760337" y="776524"/>
                        <a:pt x="760447" y="777294"/>
                      </a:cubicBezTo>
                      <a:cubicBezTo>
                        <a:pt x="760997" y="780980"/>
                        <a:pt x="762813" y="784225"/>
                        <a:pt x="765510" y="786535"/>
                      </a:cubicBezTo>
                      <a:cubicBezTo>
                        <a:pt x="767161" y="788076"/>
                        <a:pt x="769197" y="789176"/>
                        <a:pt x="771399" y="789836"/>
                      </a:cubicBezTo>
                      <a:cubicBezTo>
                        <a:pt x="772004" y="790001"/>
                        <a:pt x="772500" y="790551"/>
                        <a:pt x="772610" y="791156"/>
                      </a:cubicBezTo>
                      <a:cubicBezTo>
                        <a:pt x="772775" y="792422"/>
                        <a:pt x="773050" y="793577"/>
                        <a:pt x="773491" y="794732"/>
                      </a:cubicBezTo>
                      <a:cubicBezTo>
                        <a:pt x="774206" y="796822"/>
                        <a:pt x="775362" y="798748"/>
                        <a:pt x="776848" y="800343"/>
                      </a:cubicBezTo>
                      <a:cubicBezTo>
                        <a:pt x="776848" y="800343"/>
                        <a:pt x="776848" y="800343"/>
                        <a:pt x="776848" y="800398"/>
                      </a:cubicBezTo>
                      <a:cubicBezTo>
                        <a:pt x="777178" y="800838"/>
                        <a:pt x="777618" y="801223"/>
                        <a:pt x="778004" y="801553"/>
                      </a:cubicBezTo>
                      <a:cubicBezTo>
                        <a:pt x="778004" y="801553"/>
                        <a:pt x="778004" y="801553"/>
                        <a:pt x="778004" y="801553"/>
                      </a:cubicBezTo>
                      <a:cubicBezTo>
                        <a:pt x="779600" y="802984"/>
                        <a:pt x="781526" y="804139"/>
                        <a:pt x="783562" y="804909"/>
                      </a:cubicBezTo>
                      <a:cubicBezTo>
                        <a:pt x="783562" y="804909"/>
                        <a:pt x="783672" y="804909"/>
                        <a:pt x="783672" y="804909"/>
                      </a:cubicBezTo>
                      <a:cubicBezTo>
                        <a:pt x="784278" y="805129"/>
                        <a:pt x="784663" y="805679"/>
                        <a:pt x="784773" y="806284"/>
                      </a:cubicBezTo>
                      <a:cubicBezTo>
                        <a:pt x="785213" y="808485"/>
                        <a:pt x="786039" y="810575"/>
                        <a:pt x="787195" y="812445"/>
                      </a:cubicBezTo>
                      <a:cubicBezTo>
                        <a:pt x="787525" y="813050"/>
                        <a:pt x="787910" y="813601"/>
                        <a:pt x="788351" y="814151"/>
                      </a:cubicBezTo>
                      <a:cubicBezTo>
                        <a:pt x="789341" y="815471"/>
                        <a:pt x="790497" y="816626"/>
                        <a:pt x="791818" y="817616"/>
                      </a:cubicBezTo>
                      <a:cubicBezTo>
                        <a:pt x="792368" y="818056"/>
                        <a:pt x="792918" y="818441"/>
                        <a:pt x="793524" y="818771"/>
                      </a:cubicBezTo>
                      <a:cubicBezTo>
                        <a:pt x="794240" y="819212"/>
                        <a:pt x="795065" y="819652"/>
                        <a:pt x="795891" y="819982"/>
                      </a:cubicBezTo>
                      <a:cubicBezTo>
                        <a:pt x="796551" y="820257"/>
                        <a:pt x="797046" y="820862"/>
                        <a:pt x="797211" y="821522"/>
                      </a:cubicBezTo>
                      <a:cubicBezTo>
                        <a:pt x="797817" y="823832"/>
                        <a:pt x="798807" y="826033"/>
                        <a:pt x="800128" y="828013"/>
                      </a:cubicBezTo>
                      <a:cubicBezTo>
                        <a:pt x="800404" y="828453"/>
                        <a:pt x="800734" y="828893"/>
                        <a:pt x="801119" y="829333"/>
                      </a:cubicBezTo>
                      <a:cubicBezTo>
                        <a:pt x="802110" y="830544"/>
                        <a:pt x="803210" y="831644"/>
                        <a:pt x="804421" y="832634"/>
                      </a:cubicBezTo>
                      <a:cubicBezTo>
                        <a:pt x="804862" y="832964"/>
                        <a:pt x="805302" y="833294"/>
                        <a:pt x="805742" y="833624"/>
                      </a:cubicBezTo>
                      <a:cubicBezTo>
                        <a:pt x="806623" y="834229"/>
                        <a:pt x="807503" y="834724"/>
                        <a:pt x="808439" y="835165"/>
                      </a:cubicBezTo>
                      <a:cubicBezTo>
                        <a:pt x="809044" y="835440"/>
                        <a:pt x="809485" y="835990"/>
                        <a:pt x="809650" y="836595"/>
                      </a:cubicBezTo>
                      <a:cubicBezTo>
                        <a:pt x="810200" y="838465"/>
                        <a:pt x="810971" y="840225"/>
                        <a:pt x="811961" y="841876"/>
                      </a:cubicBezTo>
                      <a:cubicBezTo>
                        <a:pt x="812842" y="843306"/>
                        <a:pt x="813833" y="844626"/>
                        <a:pt x="814988" y="845781"/>
                      </a:cubicBezTo>
                      <a:cubicBezTo>
                        <a:pt x="815209" y="846057"/>
                        <a:pt x="815429" y="846277"/>
                        <a:pt x="815704" y="846497"/>
                      </a:cubicBezTo>
                      <a:cubicBezTo>
                        <a:pt x="816860" y="847652"/>
                        <a:pt x="818181" y="848642"/>
                        <a:pt x="819612" y="849467"/>
                      </a:cubicBezTo>
                      <a:cubicBezTo>
                        <a:pt x="820052" y="849742"/>
                        <a:pt x="820492" y="850017"/>
                        <a:pt x="820932" y="850237"/>
                      </a:cubicBezTo>
                      <a:cubicBezTo>
                        <a:pt x="821483" y="850512"/>
                        <a:pt x="821868" y="851007"/>
                        <a:pt x="822088" y="851558"/>
                      </a:cubicBezTo>
                      <a:cubicBezTo>
                        <a:pt x="822198" y="851888"/>
                        <a:pt x="822308" y="852273"/>
                        <a:pt x="822473" y="852548"/>
                      </a:cubicBezTo>
                      <a:cubicBezTo>
                        <a:pt x="822749" y="853263"/>
                        <a:pt x="822639" y="854033"/>
                        <a:pt x="822198" y="854693"/>
                      </a:cubicBezTo>
                      <a:cubicBezTo>
                        <a:pt x="821758" y="855353"/>
                        <a:pt x="821043" y="855683"/>
                        <a:pt x="820327" y="855683"/>
                      </a:cubicBezTo>
                      <a:lnTo>
                        <a:pt x="678497" y="855683"/>
                      </a:lnTo>
                      <a:cubicBezTo>
                        <a:pt x="677341" y="855683"/>
                        <a:pt x="676405" y="854858"/>
                        <a:pt x="676185" y="853758"/>
                      </a:cubicBezTo>
                      <a:cubicBezTo>
                        <a:pt x="675910" y="851943"/>
                        <a:pt x="675414" y="850182"/>
                        <a:pt x="674754" y="848532"/>
                      </a:cubicBezTo>
                      <a:cubicBezTo>
                        <a:pt x="674589" y="848147"/>
                        <a:pt x="674589" y="847762"/>
                        <a:pt x="674589" y="847377"/>
                      </a:cubicBezTo>
                      <a:cubicBezTo>
                        <a:pt x="674589" y="847102"/>
                        <a:pt x="674644" y="846827"/>
                        <a:pt x="674699" y="846552"/>
                      </a:cubicBezTo>
                      <a:lnTo>
                        <a:pt x="674699" y="846387"/>
                      </a:lnTo>
                      <a:cubicBezTo>
                        <a:pt x="674699" y="845671"/>
                        <a:pt x="674809" y="844956"/>
                        <a:pt x="674809" y="844186"/>
                      </a:cubicBezTo>
                      <a:cubicBezTo>
                        <a:pt x="674809" y="843416"/>
                        <a:pt x="674809" y="842701"/>
                        <a:pt x="674699" y="841931"/>
                      </a:cubicBezTo>
                      <a:lnTo>
                        <a:pt x="674699" y="841821"/>
                      </a:lnTo>
                      <a:cubicBezTo>
                        <a:pt x="674424" y="839455"/>
                        <a:pt x="673873" y="837145"/>
                        <a:pt x="672938" y="835000"/>
                      </a:cubicBezTo>
                      <a:cubicBezTo>
                        <a:pt x="672773" y="834614"/>
                        <a:pt x="672718" y="834174"/>
                        <a:pt x="672773" y="833789"/>
                      </a:cubicBezTo>
                      <a:cubicBezTo>
                        <a:pt x="672773" y="833404"/>
                        <a:pt x="672883" y="833074"/>
                        <a:pt x="672938" y="832634"/>
                      </a:cubicBezTo>
                      <a:cubicBezTo>
                        <a:pt x="672993" y="831864"/>
                        <a:pt x="673048" y="831094"/>
                        <a:pt x="673048" y="830324"/>
                      </a:cubicBezTo>
                      <a:cubicBezTo>
                        <a:pt x="673048" y="829553"/>
                        <a:pt x="673048" y="828783"/>
                        <a:pt x="672938" y="828013"/>
                      </a:cubicBezTo>
                      <a:cubicBezTo>
                        <a:pt x="672663" y="825648"/>
                        <a:pt x="672057" y="823392"/>
                        <a:pt x="671177" y="821357"/>
                      </a:cubicBezTo>
                      <a:cubicBezTo>
                        <a:pt x="671012" y="820917"/>
                        <a:pt x="670957" y="820477"/>
                        <a:pt x="671012" y="820037"/>
                      </a:cubicBezTo>
                      <a:cubicBezTo>
                        <a:pt x="671067" y="819597"/>
                        <a:pt x="671122" y="819212"/>
                        <a:pt x="671177" y="818771"/>
                      </a:cubicBezTo>
                      <a:cubicBezTo>
                        <a:pt x="671287" y="818001"/>
                        <a:pt x="671342" y="817231"/>
                        <a:pt x="671342" y="816461"/>
                      </a:cubicBezTo>
                      <a:cubicBezTo>
                        <a:pt x="671342" y="815691"/>
                        <a:pt x="671342" y="814921"/>
                        <a:pt x="671177" y="814151"/>
                      </a:cubicBezTo>
                      <a:cubicBezTo>
                        <a:pt x="670901" y="811895"/>
                        <a:pt x="670296" y="809750"/>
                        <a:pt x="669415" y="807769"/>
                      </a:cubicBezTo>
                      <a:cubicBezTo>
                        <a:pt x="669195" y="807329"/>
                        <a:pt x="669140" y="806779"/>
                        <a:pt x="669250" y="806339"/>
                      </a:cubicBezTo>
                      <a:cubicBezTo>
                        <a:pt x="669360" y="805899"/>
                        <a:pt x="669415" y="805404"/>
                        <a:pt x="669470" y="804909"/>
                      </a:cubicBezTo>
                      <a:cubicBezTo>
                        <a:pt x="669581" y="804139"/>
                        <a:pt x="669636" y="803369"/>
                        <a:pt x="669636" y="802599"/>
                      </a:cubicBezTo>
                      <a:cubicBezTo>
                        <a:pt x="669636" y="801828"/>
                        <a:pt x="669636" y="801058"/>
                        <a:pt x="669470" y="800288"/>
                      </a:cubicBezTo>
                      <a:cubicBezTo>
                        <a:pt x="669195" y="798143"/>
                        <a:pt x="668590" y="796052"/>
                        <a:pt x="667654" y="794182"/>
                      </a:cubicBezTo>
                      <a:cubicBezTo>
                        <a:pt x="667434" y="793687"/>
                        <a:pt x="667379" y="793192"/>
                        <a:pt x="667489" y="792642"/>
                      </a:cubicBezTo>
                      <a:cubicBezTo>
                        <a:pt x="667599" y="792147"/>
                        <a:pt x="667709" y="791651"/>
                        <a:pt x="667764" y="791156"/>
                      </a:cubicBezTo>
                      <a:cubicBezTo>
                        <a:pt x="667764" y="791101"/>
                        <a:pt x="667764" y="791046"/>
                        <a:pt x="667764" y="790991"/>
                      </a:cubicBezTo>
                      <a:cubicBezTo>
                        <a:pt x="667874" y="790276"/>
                        <a:pt x="667929" y="789561"/>
                        <a:pt x="667929" y="788791"/>
                      </a:cubicBezTo>
                      <a:cubicBezTo>
                        <a:pt x="667929" y="788021"/>
                        <a:pt x="667929" y="787306"/>
                        <a:pt x="667764" y="786535"/>
                      </a:cubicBezTo>
                      <a:lnTo>
                        <a:pt x="667764" y="786426"/>
                      </a:lnTo>
                      <a:cubicBezTo>
                        <a:pt x="667489" y="784335"/>
                        <a:pt x="666884" y="782410"/>
                        <a:pt x="665893" y="780649"/>
                      </a:cubicBezTo>
                      <a:cubicBezTo>
                        <a:pt x="665618" y="780099"/>
                        <a:pt x="665508" y="779494"/>
                        <a:pt x="665673" y="778889"/>
                      </a:cubicBezTo>
                      <a:cubicBezTo>
                        <a:pt x="665838" y="778339"/>
                        <a:pt x="665948" y="777789"/>
                        <a:pt x="666003" y="777184"/>
                      </a:cubicBezTo>
                      <a:cubicBezTo>
                        <a:pt x="666113" y="776414"/>
                        <a:pt x="666168" y="775644"/>
                        <a:pt x="666168" y="774873"/>
                      </a:cubicBezTo>
                      <a:cubicBezTo>
                        <a:pt x="666168" y="774103"/>
                        <a:pt x="666113" y="773278"/>
                        <a:pt x="666003" y="772563"/>
                      </a:cubicBezTo>
                      <a:cubicBezTo>
                        <a:pt x="665123" y="766402"/>
                        <a:pt x="660610" y="761451"/>
                        <a:pt x="654721" y="759911"/>
                      </a:cubicBezTo>
                      <a:cubicBezTo>
                        <a:pt x="653730" y="759636"/>
                        <a:pt x="653014" y="758755"/>
                        <a:pt x="653014" y="757655"/>
                      </a:cubicBezTo>
                      <a:lnTo>
                        <a:pt x="653014" y="677615"/>
                      </a:lnTo>
                      <a:cubicBezTo>
                        <a:pt x="653014" y="676460"/>
                        <a:pt x="653840" y="675525"/>
                        <a:pt x="654941" y="675305"/>
                      </a:cubicBezTo>
                      <a:cubicBezTo>
                        <a:pt x="665783" y="673545"/>
                        <a:pt x="674424" y="664908"/>
                        <a:pt x="676185" y="654071"/>
                      </a:cubicBezTo>
                      <a:cubicBezTo>
                        <a:pt x="676350" y="652971"/>
                        <a:pt x="677341" y="652146"/>
                        <a:pt x="678497" y="652146"/>
                      </a:cubicBezTo>
                      <a:lnTo>
                        <a:pt x="758575" y="652146"/>
                      </a:lnTo>
                      <a:cubicBezTo>
                        <a:pt x="759621" y="652146"/>
                        <a:pt x="760557" y="652861"/>
                        <a:pt x="760832" y="653851"/>
                      </a:cubicBezTo>
                      <a:cubicBezTo>
                        <a:pt x="762428" y="659737"/>
                        <a:pt x="767381" y="664248"/>
                        <a:pt x="773491" y="665128"/>
                      </a:cubicBezTo>
                      <a:cubicBezTo>
                        <a:pt x="774261" y="665238"/>
                        <a:pt x="775031" y="665293"/>
                        <a:pt x="775802" y="665293"/>
                      </a:cubicBezTo>
                      <a:cubicBezTo>
                        <a:pt x="776573" y="665293"/>
                        <a:pt x="777343" y="665238"/>
                        <a:pt x="778113" y="665128"/>
                      </a:cubicBezTo>
                      <a:cubicBezTo>
                        <a:pt x="778719" y="665073"/>
                        <a:pt x="779269" y="664963"/>
                        <a:pt x="779820" y="664798"/>
                      </a:cubicBezTo>
                      <a:cubicBezTo>
                        <a:pt x="780425" y="664633"/>
                        <a:pt x="781031" y="664688"/>
                        <a:pt x="781581" y="665018"/>
                      </a:cubicBezTo>
                      <a:cubicBezTo>
                        <a:pt x="783342" y="666008"/>
                        <a:pt x="785323" y="666613"/>
                        <a:pt x="787360" y="666888"/>
                      </a:cubicBezTo>
                      <a:lnTo>
                        <a:pt x="787470" y="666888"/>
                      </a:lnTo>
                      <a:cubicBezTo>
                        <a:pt x="788185" y="667053"/>
                        <a:pt x="788956" y="667053"/>
                        <a:pt x="789727" y="667053"/>
                      </a:cubicBezTo>
                      <a:cubicBezTo>
                        <a:pt x="790497" y="667053"/>
                        <a:pt x="791212" y="667053"/>
                        <a:pt x="791928" y="666888"/>
                      </a:cubicBezTo>
                      <a:cubicBezTo>
                        <a:pt x="791983" y="666888"/>
                        <a:pt x="792038" y="666888"/>
                        <a:pt x="792093" y="666888"/>
                      </a:cubicBezTo>
                      <a:cubicBezTo>
                        <a:pt x="792588" y="666888"/>
                        <a:pt x="793084" y="666723"/>
                        <a:pt x="793524" y="666613"/>
                      </a:cubicBezTo>
                      <a:cubicBezTo>
                        <a:pt x="794074" y="666448"/>
                        <a:pt x="794625" y="666558"/>
                        <a:pt x="795120" y="666778"/>
                      </a:cubicBezTo>
                      <a:cubicBezTo>
                        <a:pt x="796991" y="667714"/>
                        <a:pt x="799083" y="668374"/>
                        <a:pt x="801229" y="668594"/>
                      </a:cubicBezTo>
                      <a:cubicBezTo>
                        <a:pt x="802000" y="668704"/>
                        <a:pt x="802770" y="668759"/>
                        <a:pt x="803541" y="668759"/>
                      </a:cubicBezTo>
                      <a:cubicBezTo>
                        <a:pt x="804311" y="668759"/>
                        <a:pt x="805082" y="668759"/>
                        <a:pt x="805852" y="668594"/>
                      </a:cubicBezTo>
                      <a:cubicBezTo>
                        <a:pt x="806292" y="668539"/>
                        <a:pt x="806788" y="668429"/>
                        <a:pt x="807283" y="668374"/>
                      </a:cubicBezTo>
                      <a:cubicBezTo>
                        <a:pt x="807778" y="668319"/>
                        <a:pt x="808274" y="668374"/>
                        <a:pt x="808714" y="668539"/>
                      </a:cubicBezTo>
                      <a:cubicBezTo>
                        <a:pt x="810696" y="669419"/>
                        <a:pt x="812842" y="670079"/>
                        <a:pt x="815099" y="670299"/>
                      </a:cubicBezTo>
                      <a:cubicBezTo>
                        <a:pt x="815869" y="670409"/>
                        <a:pt x="816639" y="670464"/>
                        <a:pt x="817410" y="670464"/>
                      </a:cubicBezTo>
                      <a:cubicBezTo>
                        <a:pt x="817630" y="670464"/>
                        <a:pt x="817850" y="670519"/>
                        <a:pt x="818015" y="670629"/>
                      </a:cubicBezTo>
                      <a:cubicBezTo>
                        <a:pt x="818566" y="670959"/>
                        <a:pt x="819116" y="671289"/>
                        <a:pt x="819721" y="671619"/>
                      </a:cubicBezTo>
                      <a:cubicBezTo>
                        <a:pt x="822528" y="673105"/>
                        <a:pt x="825666" y="674095"/>
                        <a:pt x="828968" y="674370"/>
                      </a:cubicBezTo>
                      <a:cubicBezTo>
                        <a:pt x="829738" y="674425"/>
                        <a:pt x="830509" y="674480"/>
                        <a:pt x="831279" y="674480"/>
                      </a:cubicBezTo>
                      <a:cubicBezTo>
                        <a:pt x="832050" y="674480"/>
                        <a:pt x="832820" y="674480"/>
                        <a:pt x="833591" y="674370"/>
                      </a:cubicBezTo>
                      <a:cubicBezTo>
                        <a:pt x="835352" y="674205"/>
                        <a:pt x="837058" y="673875"/>
                        <a:pt x="838654" y="673380"/>
                      </a:cubicBezTo>
                      <a:cubicBezTo>
                        <a:pt x="839039" y="673270"/>
                        <a:pt x="839480" y="673215"/>
                        <a:pt x="839865" y="673380"/>
                      </a:cubicBezTo>
                      <a:cubicBezTo>
                        <a:pt x="840801" y="673600"/>
                        <a:pt x="841791" y="673765"/>
                        <a:pt x="842782" y="673875"/>
                      </a:cubicBezTo>
                      <a:lnTo>
                        <a:pt x="842947" y="673875"/>
                      </a:lnTo>
                      <a:cubicBezTo>
                        <a:pt x="843663" y="673875"/>
                        <a:pt x="844433" y="673985"/>
                        <a:pt x="845204" y="673985"/>
                      </a:cubicBezTo>
                      <a:cubicBezTo>
                        <a:pt x="845974" y="673985"/>
                        <a:pt x="846690" y="673985"/>
                        <a:pt x="847405" y="673875"/>
                      </a:cubicBezTo>
                      <a:lnTo>
                        <a:pt x="847570" y="673875"/>
                      </a:lnTo>
                      <a:cubicBezTo>
                        <a:pt x="847846" y="673875"/>
                        <a:pt x="848121" y="673820"/>
                        <a:pt x="848396" y="673765"/>
                      </a:cubicBezTo>
                      <a:cubicBezTo>
                        <a:pt x="848781" y="673765"/>
                        <a:pt x="849166" y="673765"/>
                        <a:pt x="849552" y="673930"/>
                      </a:cubicBezTo>
                      <a:cubicBezTo>
                        <a:pt x="851258" y="674590"/>
                        <a:pt x="853019" y="675085"/>
                        <a:pt x="854835" y="675360"/>
                      </a:cubicBezTo>
                      <a:cubicBezTo>
                        <a:pt x="855936" y="675525"/>
                        <a:pt x="856762" y="676515"/>
                        <a:pt x="856762" y="677670"/>
                      </a:cubicBezTo>
                      <a:lnTo>
                        <a:pt x="856762" y="777184"/>
                      </a:lnTo>
                      <a:lnTo>
                        <a:pt x="856762" y="777184"/>
                      </a:lnTo>
                      <a:close/>
                      <a:moveTo>
                        <a:pt x="876630" y="846552"/>
                      </a:moveTo>
                      <a:cubicBezTo>
                        <a:pt x="878391" y="849247"/>
                        <a:pt x="879602" y="852383"/>
                        <a:pt x="879932" y="855793"/>
                      </a:cubicBezTo>
                      <a:cubicBezTo>
                        <a:pt x="880042" y="856564"/>
                        <a:pt x="880097" y="857334"/>
                        <a:pt x="880097" y="858104"/>
                      </a:cubicBezTo>
                      <a:cubicBezTo>
                        <a:pt x="880097" y="858874"/>
                        <a:pt x="880097" y="859644"/>
                        <a:pt x="879932" y="860414"/>
                      </a:cubicBezTo>
                      <a:cubicBezTo>
                        <a:pt x="878886" y="870261"/>
                        <a:pt x="871016" y="878127"/>
                        <a:pt x="861164" y="879173"/>
                      </a:cubicBezTo>
                      <a:cubicBezTo>
                        <a:pt x="860394" y="879283"/>
                        <a:pt x="859623" y="879338"/>
                        <a:pt x="858853" y="879338"/>
                      </a:cubicBezTo>
                      <a:cubicBezTo>
                        <a:pt x="858082" y="879338"/>
                        <a:pt x="857312" y="879338"/>
                        <a:pt x="856541" y="879173"/>
                      </a:cubicBezTo>
                      <a:cubicBezTo>
                        <a:pt x="853129" y="878843"/>
                        <a:pt x="849992" y="877632"/>
                        <a:pt x="847295" y="875872"/>
                      </a:cubicBezTo>
                      <a:cubicBezTo>
                        <a:pt x="845534" y="874772"/>
                        <a:pt x="843993" y="873397"/>
                        <a:pt x="842672" y="871801"/>
                      </a:cubicBezTo>
                      <a:cubicBezTo>
                        <a:pt x="841626" y="870591"/>
                        <a:pt x="840746" y="869271"/>
                        <a:pt x="840030" y="867841"/>
                      </a:cubicBezTo>
                      <a:cubicBezTo>
                        <a:pt x="838875" y="865585"/>
                        <a:pt x="838049" y="863055"/>
                        <a:pt x="837774" y="860414"/>
                      </a:cubicBezTo>
                      <a:cubicBezTo>
                        <a:pt x="837664" y="859644"/>
                        <a:pt x="837608" y="858874"/>
                        <a:pt x="837608" y="858104"/>
                      </a:cubicBezTo>
                      <a:cubicBezTo>
                        <a:pt x="837608" y="857334"/>
                        <a:pt x="837608" y="856564"/>
                        <a:pt x="837774" y="855793"/>
                      </a:cubicBezTo>
                      <a:cubicBezTo>
                        <a:pt x="837939" y="854308"/>
                        <a:pt x="838214" y="852823"/>
                        <a:pt x="838709" y="851448"/>
                      </a:cubicBezTo>
                      <a:cubicBezTo>
                        <a:pt x="839260" y="849742"/>
                        <a:pt x="840030" y="848092"/>
                        <a:pt x="841021" y="846607"/>
                      </a:cubicBezTo>
                      <a:cubicBezTo>
                        <a:pt x="841021" y="846607"/>
                        <a:pt x="841021" y="846607"/>
                        <a:pt x="841021" y="846552"/>
                      </a:cubicBezTo>
                      <a:cubicBezTo>
                        <a:pt x="841461" y="845836"/>
                        <a:pt x="842012" y="845121"/>
                        <a:pt x="842617" y="844406"/>
                      </a:cubicBezTo>
                      <a:cubicBezTo>
                        <a:pt x="843333" y="843526"/>
                        <a:pt x="844213" y="842646"/>
                        <a:pt x="845094" y="841931"/>
                      </a:cubicBezTo>
                      <a:cubicBezTo>
                        <a:pt x="845754" y="841326"/>
                        <a:pt x="846470" y="840831"/>
                        <a:pt x="847240" y="840335"/>
                      </a:cubicBezTo>
                      <a:cubicBezTo>
                        <a:pt x="847240" y="840335"/>
                        <a:pt x="847240" y="840335"/>
                        <a:pt x="847295" y="840335"/>
                      </a:cubicBezTo>
                      <a:cubicBezTo>
                        <a:pt x="848781" y="839345"/>
                        <a:pt x="850432" y="838575"/>
                        <a:pt x="852138" y="837970"/>
                      </a:cubicBezTo>
                      <a:cubicBezTo>
                        <a:pt x="853514" y="837530"/>
                        <a:pt x="855000" y="837200"/>
                        <a:pt x="856486" y="837035"/>
                      </a:cubicBezTo>
                      <a:cubicBezTo>
                        <a:pt x="857202" y="836925"/>
                        <a:pt x="857972" y="836870"/>
                        <a:pt x="858798" y="836870"/>
                      </a:cubicBezTo>
                      <a:cubicBezTo>
                        <a:pt x="859623" y="836870"/>
                        <a:pt x="860394" y="836870"/>
                        <a:pt x="861109" y="837035"/>
                      </a:cubicBezTo>
                      <a:cubicBezTo>
                        <a:pt x="863751" y="837310"/>
                        <a:pt x="866283" y="838080"/>
                        <a:pt x="868540" y="839290"/>
                      </a:cubicBezTo>
                      <a:cubicBezTo>
                        <a:pt x="869970" y="840005"/>
                        <a:pt x="871291" y="840886"/>
                        <a:pt x="872502" y="841931"/>
                      </a:cubicBezTo>
                      <a:cubicBezTo>
                        <a:pt x="874098" y="843251"/>
                        <a:pt x="875474" y="844846"/>
                        <a:pt x="876575" y="846552"/>
                      </a:cubicBezTo>
                      <a:lnTo>
                        <a:pt x="876575" y="846552"/>
                      </a:lnTo>
                      <a:close/>
                      <a:moveTo>
                        <a:pt x="527915" y="855793"/>
                      </a:moveTo>
                      <a:lnTo>
                        <a:pt x="481079" y="855793"/>
                      </a:lnTo>
                      <a:cubicBezTo>
                        <a:pt x="480308" y="855793"/>
                        <a:pt x="479648" y="855408"/>
                        <a:pt x="479207" y="854803"/>
                      </a:cubicBezTo>
                      <a:cubicBezTo>
                        <a:pt x="478767" y="854198"/>
                        <a:pt x="478657" y="853373"/>
                        <a:pt x="478932" y="852658"/>
                      </a:cubicBezTo>
                      <a:cubicBezTo>
                        <a:pt x="479042" y="852328"/>
                        <a:pt x="479152" y="851998"/>
                        <a:pt x="479262" y="851668"/>
                      </a:cubicBezTo>
                      <a:cubicBezTo>
                        <a:pt x="479428" y="851062"/>
                        <a:pt x="479868" y="850567"/>
                        <a:pt x="480418" y="850292"/>
                      </a:cubicBezTo>
                      <a:cubicBezTo>
                        <a:pt x="480859" y="850072"/>
                        <a:pt x="481299" y="849852"/>
                        <a:pt x="481739" y="849577"/>
                      </a:cubicBezTo>
                      <a:cubicBezTo>
                        <a:pt x="483170" y="848697"/>
                        <a:pt x="484491" y="847707"/>
                        <a:pt x="485647" y="846552"/>
                      </a:cubicBezTo>
                      <a:cubicBezTo>
                        <a:pt x="485867" y="846332"/>
                        <a:pt x="486087" y="846112"/>
                        <a:pt x="486362" y="845836"/>
                      </a:cubicBezTo>
                      <a:cubicBezTo>
                        <a:pt x="487518" y="844681"/>
                        <a:pt x="488509" y="843306"/>
                        <a:pt x="489389" y="841931"/>
                      </a:cubicBezTo>
                      <a:cubicBezTo>
                        <a:pt x="490380" y="840280"/>
                        <a:pt x="491150" y="838520"/>
                        <a:pt x="491701" y="836650"/>
                      </a:cubicBezTo>
                      <a:cubicBezTo>
                        <a:pt x="491866" y="836045"/>
                        <a:pt x="492306" y="835495"/>
                        <a:pt x="492912" y="835220"/>
                      </a:cubicBezTo>
                      <a:cubicBezTo>
                        <a:pt x="493847" y="834779"/>
                        <a:pt x="494728" y="834229"/>
                        <a:pt x="495608" y="833679"/>
                      </a:cubicBezTo>
                      <a:cubicBezTo>
                        <a:pt x="496049" y="833404"/>
                        <a:pt x="496489" y="833074"/>
                        <a:pt x="496874" y="832744"/>
                      </a:cubicBezTo>
                      <a:cubicBezTo>
                        <a:pt x="496874" y="832744"/>
                        <a:pt x="496874" y="832744"/>
                        <a:pt x="496929" y="832744"/>
                      </a:cubicBezTo>
                      <a:cubicBezTo>
                        <a:pt x="498140" y="831809"/>
                        <a:pt x="499241" y="830709"/>
                        <a:pt x="500232" y="829443"/>
                      </a:cubicBezTo>
                      <a:cubicBezTo>
                        <a:pt x="500562" y="829003"/>
                        <a:pt x="500892" y="828563"/>
                        <a:pt x="501222" y="828123"/>
                      </a:cubicBezTo>
                      <a:cubicBezTo>
                        <a:pt x="502543" y="826143"/>
                        <a:pt x="503534" y="823997"/>
                        <a:pt x="504139" y="821632"/>
                      </a:cubicBezTo>
                      <a:cubicBezTo>
                        <a:pt x="504304" y="820917"/>
                        <a:pt x="504800" y="820367"/>
                        <a:pt x="505460" y="820092"/>
                      </a:cubicBezTo>
                      <a:cubicBezTo>
                        <a:pt x="506286" y="819762"/>
                        <a:pt x="507056" y="819322"/>
                        <a:pt x="507827" y="818882"/>
                      </a:cubicBezTo>
                      <a:cubicBezTo>
                        <a:pt x="508432" y="818551"/>
                        <a:pt x="508983" y="818166"/>
                        <a:pt x="509533" y="817726"/>
                      </a:cubicBezTo>
                      <a:cubicBezTo>
                        <a:pt x="510854" y="816736"/>
                        <a:pt x="512010" y="815581"/>
                        <a:pt x="513000" y="814261"/>
                      </a:cubicBezTo>
                      <a:cubicBezTo>
                        <a:pt x="513441" y="813711"/>
                        <a:pt x="513826" y="813160"/>
                        <a:pt x="514156" y="812555"/>
                      </a:cubicBezTo>
                      <a:cubicBezTo>
                        <a:pt x="515312" y="810685"/>
                        <a:pt x="516082" y="808650"/>
                        <a:pt x="516578" y="806449"/>
                      </a:cubicBezTo>
                      <a:cubicBezTo>
                        <a:pt x="516743" y="805789"/>
                        <a:pt x="517183" y="805239"/>
                        <a:pt x="517733" y="805019"/>
                      </a:cubicBezTo>
                      <a:cubicBezTo>
                        <a:pt x="519825" y="804304"/>
                        <a:pt x="521751" y="803149"/>
                        <a:pt x="523347" y="801608"/>
                      </a:cubicBezTo>
                      <a:cubicBezTo>
                        <a:pt x="523347" y="801608"/>
                        <a:pt x="523347" y="801608"/>
                        <a:pt x="523402" y="801608"/>
                      </a:cubicBezTo>
                      <a:cubicBezTo>
                        <a:pt x="523842" y="801278"/>
                        <a:pt x="524228" y="800893"/>
                        <a:pt x="524558" y="800453"/>
                      </a:cubicBezTo>
                      <a:cubicBezTo>
                        <a:pt x="524558" y="800453"/>
                        <a:pt x="524558" y="800453"/>
                        <a:pt x="524613" y="800398"/>
                      </a:cubicBezTo>
                      <a:cubicBezTo>
                        <a:pt x="526099" y="798748"/>
                        <a:pt x="527255" y="796877"/>
                        <a:pt x="528025" y="794787"/>
                      </a:cubicBezTo>
                      <a:cubicBezTo>
                        <a:pt x="528466" y="793687"/>
                        <a:pt x="528741" y="792532"/>
                        <a:pt x="528906" y="791321"/>
                      </a:cubicBezTo>
                      <a:cubicBezTo>
                        <a:pt x="528906" y="791321"/>
                        <a:pt x="528906" y="791211"/>
                        <a:pt x="528906" y="791156"/>
                      </a:cubicBezTo>
                      <a:cubicBezTo>
                        <a:pt x="529016" y="790551"/>
                        <a:pt x="529456" y="790111"/>
                        <a:pt x="530007" y="789946"/>
                      </a:cubicBezTo>
                      <a:cubicBezTo>
                        <a:pt x="532263" y="789286"/>
                        <a:pt x="534299" y="788186"/>
                        <a:pt x="536006" y="786646"/>
                      </a:cubicBezTo>
                      <a:cubicBezTo>
                        <a:pt x="538647" y="784335"/>
                        <a:pt x="540519" y="781090"/>
                        <a:pt x="541069" y="777404"/>
                      </a:cubicBezTo>
                      <a:cubicBezTo>
                        <a:pt x="541179" y="776634"/>
                        <a:pt x="541234" y="775864"/>
                        <a:pt x="541234" y="775093"/>
                      </a:cubicBezTo>
                      <a:cubicBezTo>
                        <a:pt x="541234" y="774323"/>
                        <a:pt x="541179" y="773553"/>
                        <a:pt x="541069" y="772783"/>
                      </a:cubicBezTo>
                      <a:cubicBezTo>
                        <a:pt x="540078" y="766072"/>
                        <a:pt x="534740" y="760791"/>
                        <a:pt x="528080" y="759801"/>
                      </a:cubicBezTo>
                      <a:cubicBezTo>
                        <a:pt x="527310" y="759691"/>
                        <a:pt x="526539" y="759636"/>
                        <a:pt x="525769" y="759636"/>
                      </a:cubicBezTo>
                      <a:cubicBezTo>
                        <a:pt x="524998" y="759636"/>
                        <a:pt x="524228" y="759691"/>
                        <a:pt x="523457" y="759801"/>
                      </a:cubicBezTo>
                      <a:cubicBezTo>
                        <a:pt x="519770" y="760351"/>
                        <a:pt x="516523" y="762166"/>
                        <a:pt x="514211" y="764806"/>
                      </a:cubicBezTo>
                      <a:cubicBezTo>
                        <a:pt x="512725" y="766512"/>
                        <a:pt x="511569" y="768547"/>
                        <a:pt x="510909" y="770748"/>
                      </a:cubicBezTo>
                      <a:cubicBezTo>
                        <a:pt x="510744" y="771353"/>
                        <a:pt x="510193" y="771848"/>
                        <a:pt x="509588" y="771958"/>
                      </a:cubicBezTo>
                      <a:cubicBezTo>
                        <a:pt x="508322" y="772123"/>
                        <a:pt x="507111" y="772398"/>
                        <a:pt x="505955" y="772838"/>
                      </a:cubicBezTo>
                      <a:cubicBezTo>
                        <a:pt x="503864" y="773553"/>
                        <a:pt x="501993" y="774708"/>
                        <a:pt x="500342" y="776249"/>
                      </a:cubicBezTo>
                      <a:cubicBezTo>
                        <a:pt x="500342" y="776249"/>
                        <a:pt x="500287" y="776249"/>
                        <a:pt x="500232" y="776359"/>
                      </a:cubicBezTo>
                      <a:cubicBezTo>
                        <a:pt x="499846" y="776689"/>
                        <a:pt x="499461" y="777019"/>
                        <a:pt x="499131" y="777459"/>
                      </a:cubicBezTo>
                      <a:cubicBezTo>
                        <a:pt x="499131" y="777459"/>
                        <a:pt x="499076" y="777569"/>
                        <a:pt x="499021" y="777569"/>
                      </a:cubicBezTo>
                      <a:cubicBezTo>
                        <a:pt x="497535" y="779164"/>
                        <a:pt x="496434" y="781034"/>
                        <a:pt x="495664" y="783125"/>
                      </a:cubicBezTo>
                      <a:cubicBezTo>
                        <a:pt x="495664" y="783125"/>
                        <a:pt x="495664" y="783180"/>
                        <a:pt x="495664" y="783235"/>
                      </a:cubicBezTo>
                      <a:cubicBezTo>
                        <a:pt x="495388" y="783840"/>
                        <a:pt x="494893" y="784225"/>
                        <a:pt x="494288" y="784390"/>
                      </a:cubicBezTo>
                      <a:cubicBezTo>
                        <a:pt x="492086" y="784830"/>
                        <a:pt x="489995" y="785655"/>
                        <a:pt x="488123" y="786811"/>
                      </a:cubicBezTo>
                      <a:cubicBezTo>
                        <a:pt x="487518" y="787196"/>
                        <a:pt x="486968" y="787526"/>
                        <a:pt x="486472" y="787966"/>
                      </a:cubicBezTo>
                      <a:cubicBezTo>
                        <a:pt x="486472" y="787966"/>
                        <a:pt x="486472" y="787966"/>
                        <a:pt x="486472" y="787966"/>
                      </a:cubicBezTo>
                      <a:cubicBezTo>
                        <a:pt x="485151" y="788956"/>
                        <a:pt x="484051" y="790111"/>
                        <a:pt x="483060" y="791376"/>
                      </a:cubicBezTo>
                      <a:cubicBezTo>
                        <a:pt x="482620" y="791927"/>
                        <a:pt x="482234" y="792532"/>
                        <a:pt x="481904" y="793082"/>
                      </a:cubicBezTo>
                      <a:cubicBezTo>
                        <a:pt x="481464" y="793852"/>
                        <a:pt x="481024" y="794622"/>
                        <a:pt x="480693" y="795392"/>
                      </a:cubicBezTo>
                      <a:cubicBezTo>
                        <a:pt x="480418" y="796052"/>
                        <a:pt x="479813" y="796547"/>
                        <a:pt x="479152" y="796712"/>
                      </a:cubicBezTo>
                      <a:cubicBezTo>
                        <a:pt x="476786" y="797318"/>
                        <a:pt x="474639" y="798308"/>
                        <a:pt x="472658" y="799628"/>
                      </a:cubicBezTo>
                      <a:cubicBezTo>
                        <a:pt x="472218" y="799903"/>
                        <a:pt x="471777" y="800233"/>
                        <a:pt x="471392" y="800563"/>
                      </a:cubicBezTo>
                      <a:cubicBezTo>
                        <a:pt x="471392" y="800563"/>
                        <a:pt x="471392" y="800563"/>
                        <a:pt x="471392" y="800563"/>
                      </a:cubicBezTo>
                      <a:cubicBezTo>
                        <a:pt x="470181" y="801498"/>
                        <a:pt x="469081" y="802599"/>
                        <a:pt x="468090" y="803864"/>
                      </a:cubicBezTo>
                      <a:cubicBezTo>
                        <a:pt x="467760" y="804304"/>
                        <a:pt x="467429" y="804744"/>
                        <a:pt x="467099" y="805184"/>
                      </a:cubicBezTo>
                      <a:cubicBezTo>
                        <a:pt x="466494" y="806064"/>
                        <a:pt x="465999" y="806944"/>
                        <a:pt x="465558" y="807879"/>
                      </a:cubicBezTo>
                      <a:cubicBezTo>
                        <a:pt x="465283" y="808485"/>
                        <a:pt x="464733" y="808925"/>
                        <a:pt x="464127" y="809090"/>
                      </a:cubicBezTo>
                      <a:cubicBezTo>
                        <a:pt x="462256" y="809640"/>
                        <a:pt x="460495" y="810410"/>
                        <a:pt x="458844" y="811400"/>
                      </a:cubicBezTo>
                      <a:cubicBezTo>
                        <a:pt x="457413" y="812280"/>
                        <a:pt x="456092" y="813270"/>
                        <a:pt x="454936" y="814426"/>
                      </a:cubicBezTo>
                      <a:cubicBezTo>
                        <a:pt x="454661" y="814646"/>
                        <a:pt x="454441" y="814866"/>
                        <a:pt x="454221" y="815141"/>
                      </a:cubicBezTo>
                      <a:cubicBezTo>
                        <a:pt x="453065" y="816296"/>
                        <a:pt x="452074" y="817616"/>
                        <a:pt x="451194" y="819047"/>
                      </a:cubicBezTo>
                      <a:cubicBezTo>
                        <a:pt x="450918" y="819487"/>
                        <a:pt x="450698" y="819927"/>
                        <a:pt x="450478" y="820367"/>
                      </a:cubicBezTo>
                      <a:cubicBezTo>
                        <a:pt x="450203" y="820917"/>
                        <a:pt x="449708" y="821357"/>
                        <a:pt x="449157" y="821522"/>
                      </a:cubicBezTo>
                      <a:cubicBezTo>
                        <a:pt x="448827" y="821632"/>
                        <a:pt x="448442" y="821742"/>
                        <a:pt x="448112" y="821907"/>
                      </a:cubicBezTo>
                      <a:cubicBezTo>
                        <a:pt x="447396" y="822182"/>
                        <a:pt x="446625" y="822072"/>
                        <a:pt x="445965" y="821632"/>
                      </a:cubicBezTo>
                      <a:cubicBezTo>
                        <a:pt x="445305" y="821192"/>
                        <a:pt x="444974" y="820477"/>
                        <a:pt x="444974" y="819762"/>
                      </a:cubicBezTo>
                      <a:lnTo>
                        <a:pt x="444974" y="678000"/>
                      </a:lnTo>
                      <a:cubicBezTo>
                        <a:pt x="444974" y="676845"/>
                        <a:pt x="445800" y="675910"/>
                        <a:pt x="446901" y="675690"/>
                      </a:cubicBezTo>
                      <a:cubicBezTo>
                        <a:pt x="448717" y="675415"/>
                        <a:pt x="450478" y="674920"/>
                        <a:pt x="452129" y="674260"/>
                      </a:cubicBezTo>
                      <a:cubicBezTo>
                        <a:pt x="452515" y="674095"/>
                        <a:pt x="452900" y="674095"/>
                        <a:pt x="453285" y="674095"/>
                      </a:cubicBezTo>
                      <a:cubicBezTo>
                        <a:pt x="453560" y="674095"/>
                        <a:pt x="453835" y="674150"/>
                        <a:pt x="454111" y="674205"/>
                      </a:cubicBezTo>
                      <a:lnTo>
                        <a:pt x="454276" y="674205"/>
                      </a:lnTo>
                      <a:cubicBezTo>
                        <a:pt x="454991" y="674205"/>
                        <a:pt x="455707" y="674315"/>
                        <a:pt x="456477" y="674315"/>
                      </a:cubicBezTo>
                      <a:cubicBezTo>
                        <a:pt x="457248" y="674315"/>
                        <a:pt x="457963" y="674315"/>
                        <a:pt x="458734" y="674205"/>
                      </a:cubicBezTo>
                      <a:lnTo>
                        <a:pt x="458844" y="674205"/>
                      </a:lnTo>
                      <a:cubicBezTo>
                        <a:pt x="461210" y="673930"/>
                        <a:pt x="463522" y="673380"/>
                        <a:pt x="465668" y="672499"/>
                      </a:cubicBezTo>
                      <a:cubicBezTo>
                        <a:pt x="466054" y="672334"/>
                        <a:pt x="466494" y="672279"/>
                        <a:pt x="466879" y="672334"/>
                      </a:cubicBezTo>
                      <a:cubicBezTo>
                        <a:pt x="467264" y="672334"/>
                        <a:pt x="467595" y="672444"/>
                        <a:pt x="468035" y="672499"/>
                      </a:cubicBezTo>
                      <a:cubicBezTo>
                        <a:pt x="468805" y="672554"/>
                        <a:pt x="469576" y="672609"/>
                        <a:pt x="470346" y="672609"/>
                      </a:cubicBezTo>
                      <a:cubicBezTo>
                        <a:pt x="471117" y="672609"/>
                        <a:pt x="471887" y="672609"/>
                        <a:pt x="472658" y="672499"/>
                      </a:cubicBezTo>
                      <a:cubicBezTo>
                        <a:pt x="474970" y="672224"/>
                        <a:pt x="477281" y="671619"/>
                        <a:pt x="479318" y="670739"/>
                      </a:cubicBezTo>
                      <a:cubicBezTo>
                        <a:pt x="479758" y="670574"/>
                        <a:pt x="480198" y="670519"/>
                        <a:pt x="480638" y="670574"/>
                      </a:cubicBezTo>
                      <a:cubicBezTo>
                        <a:pt x="481079" y="670629"/>
                        <a:pt x="481464" y="670684"/>
                        <a:pt x="481904" y="670739"/>
                      </a:cubicBezTo>
                      <a:cubicBezTo>
                        <a:pt x="482675" y="670849"/>
                        <a:pt x="483445" y="670904"/>
                        <a:pt x="484216" y="670904"/>
                      </a:cubicBezTo>
                      <a:cubicBezTo>
                        <a:pt x="484986" y="670904"/>
                        <a:pt x="485757" y="670904"/>
                        <a:pt x="486527" y="670739"/>
                      </a:cubicBezTo>
                      <a:cubicBezTo>
                        <a:pt x="488784" y="670464"/>
                        <a:pt x="490930" y="669859"/>
                        <a:pt x="492912" y="668979"/>
                      </a:cubicBezTo>
                      <a:cubicBezTo>
                        <a:pt x="493352" y="668759"/>
                        <a:pt x="493847" y="668704"/>
                        <a:pt x="494343" y="668814"/>
                      </a:cubicBezTo>
                      <a:cubicBezTo>
                        <a:pt x="494838" y="668924"/>
                        <a:pt x="495278" y="668979"/>
                        <a:pt x="495774" y="669034"/>
                      </a:cubicBezTo>
                      <a:cubicBezTo>
                        <a:pt x="496544" y="669144"/>
                        <a:pt x="497315" y="669199"/>
                        <a:pt x="498085" y="669199"/>
                      </a:cubicBezTo>
                      <a:cubicBezTo>
                        <a:pt x="498856" y="669199"/>
                        <a:pt x="499626" y="669199"/>
                        <a:pt x="500397" y="669034"/>
                      </a:cubicBezTo>
                      <a:cubicBezTo>
                        <a:pt x="502543" y="668759"/>
                        <a:pt x="504635" y="668154"/>
                        <a:pt x="506506" y="667218"/>
                      </a:cubicBezTo>
                      <a:cubicBezTo>
                        <a:pt x="507001" y="666998"/>
                        <a:pt x="507552" y="666943"/>
                        <a:pt x="508102" y="667053"/>
                      </a:cubicBezTo>
                      <a:cubicBezTo>
                        <a:pt x="508597" y="667163"/>
                        <a:pt x="509093" y="667273"/>
                        <a:pt x="509533" y="667328"/>
                      </a:cubicBezTo>
                      <a:cubicBezTo>
                        <a:pt x="509588" y="667328"/>
                        <a:pt x="509643" y="667328"/>
                        <a:pt x="509698" y="667328"/>
                      </a:cubicBezTo>
                      <a:cubicBezTo>
                        <a:pt x="510413" y="667439"/>
                        <a:pt x="511129" y="667493"/>
                        <a:pt x="511900" y="667493"/>
                      </a:cubicBezTo>
                      <a:cubicBezTo>
                        <a:pt x="512670" y="667493"/>
                        <a:pt x="513385" y="667493"/>
                        <a:pt x="514156" y="667328"/>
                      </a:cubicBezTo>
                      <a:lnTo>
                        <a:pt x="514266" y="667328"/>
                      </a:lnTo>
                      <a:cubicBezTo>
                        <a:pt x="516357" y="667053"/>
                        <a:pt x="518284" y="666393"/>
                        <a:pt x="520045" y="665458"/>
                      </a:cubicBezTo>
                      <a:cubicBezTo>
                        <a:pt x="520595" y="665183"/>
                        <a:pt x="521201" y="665128"/>
                        <a:pt x="521751" y="665293"/>
                      </a:cubicBezTo>
                      <a:cubicBezTo>
                        <a:pt x="522301" y="665458"/>
                        <a:pt x="522852" y="665568"/>
                        <a:pt x="523457" y="665623"/>
                      </a:cubicBezTo>
                      <a:cubicBezTo>
                        <a:pt x="524228" y="665733"/>
                        <a:pt x="524998" y="665788"/>
                        <a:pt x="525769" y="665788"/>
                      </a:cubicBezTo>
                      <a:cubicBezTo>
                        <a:pt x="526539" y="665788"/>
                        <a:pt x="527310" y="665733"/>
                        <a:pt x="528080" y="665623"/>
                      </a:cubicBezTo>
                      <a:cubicBezTo>
                        <a:pt x="534189" y="664743"/>
                        <a:pt x="539198" y="660232"/>
                        <a:pt x="540739" y="654346"/>
                      </a:cubicBezTo>
                      <a:cubicBezTo>
                        <a:pt x="541014" y="653356"/>
                        <a:pt x="541895" y="652641"/>
                        <a:pt x="542995" y="652641"/>
                      </a:cubicBezTo>
                      <a:lnTo>
                        <a:pt x="623074" y="652641"/>
                      </a:lnTo>
                      <a:cubicBezTo>
                        <a:pt x="624230" y="652641"/>
                        <a:pt x="625166" y="653466"/>
                        <a:pt x="625386" y="654566"/>
                      </a:cubicBezTo>
                      <a:cubicBezTo>
                        <a:pt x="627147" y="665403"/>
                        <a:pt x="635733" y="674040"/>
                        <a:pt x="646630" y="675800"/>
                      </a:cubicBezTo>
                      <a:cubicBezTo>
                        <a:pt x="647731" y="675965"/>
                        <a:pt x="648556" y="676955"/>
                        <a:pt x="648556" y="678110"/>
                      </a:cubicBezTo>
                      <a:lnTo>
                        <a:pt x="648556" y="758150"/>
                      </a:lnTo>
                      <a:cubicBezTo>
                        <a:pt x="648556" y="759195"/>
                        <a:pt x="647841" y="760131"/>
                        <a:pt x="646850" y="760406"/>
                      </a:cubicBezTo>
                      <a:cubicBezTo>
                        <a:pt x="640961" y="762001"/>
                        <a:pt x="636448" y="766897"/>
                        <a:pt x="635568" y="773058"/>
                      </a:cubicBezTo>
                      <a:cubicBezTo>
                        <a:pt x="635458" y="773828"/>
                        <a:pt x="635403" y="774598"/>
                        <a:pt x="635403" y="775368"/>
                      </a:cubicBezTo>
                      <a:cubicBezTo>
                        <a:pt x="635403" y="776139"/>
                        <a:pt x="635458" y="776909"/>
                        <a:pt x="635568" y="777679"/>
                      </a:cubicBezTo>
                      <a:cubicBezTo>
                        <a:pt x="635623" y="778284"/>
                        <a:pt x="635733" y="778834"/>
                        <a:pt x="635898" y="779439"/>
                      </a:cubicBezTo>
                      <a:cubicBezTo>
                        <a:pt x="636063" y="780044"/>
                        <a:pt x="636008" y="780594"/>
                        <a:pt x="635678" y="781145"/>
                      </a:cubicBezTo>
                      <a:cubicBezTo>
                        <a:pt x="634742" y="782905"/>
                        <a:pt x="634082" y="784830"/>
                        <a:pt x="633807" y="786921"/>
                      </a:cubicBezTo>
                      <a:lnTo>
                        <a:pt x="633807" y="787031"/>
                      </a:lnTo>
                      <a:cubicBezTo>
                        <a:pt x="633641" y="787746"/>
                        <a:pt x="633641" y="788516"/>
                        <a:pt x="633641" y="789286"/>
                      </a:cubicBezTo>
                      <a:cubicBezTo>
                        <a:pt x="633641" y="790056"/>
                        <a:pt x="633641" y="790771"/>
                        <a:pt x="633807" y="791486"/>
                      </a:cubicBezTo>
                      <a:cubicBezTo>
                        <a:pt x="633807" y="791486"/>
                        <a:pt x="633807" y="791597"/>
                        <a:pt x="633807" y="791651"/>
                      </a:cubicBezTo>
                      <a:cubicBezTo>
                        <a:pt x="633807" y="792147"/>
                        <a:pt x="633972" y="792642"/>
                        <a:pt x="634082" y="793082"/>
                      </a:cubicBezTo>
                      <a:cubicBezTo>
                        <a:pt x="634247" y="793632"/>
                        <a:pt x="634137" y="794182"/>
                        <a:pt x="633917" y="794677"/>
                      </a:cubicBezTo>
                      <a:cubicBezTo>
                        <a:pt x="632981" y="796547"/>
                        <a:pt x="632320" y="798583"/>
                        <a:pt x="632045" y="800783"/>
                      </a:cubicBezTo>
                      <a:cubicBezTo>
                        <a:pt x="631935" y="801553"/>
                        <a:pt x="631880" y="802323"/>
                        <a:pt x="631880" y="803094"/>
                      </a:cubicBezTo>
                      <a:cubicBezTo>
                        <a:pt x="631880" y="803864"/>
                        <a:pt x="631880" y="804634"/>
                        <a:pt x="632045" y="805404"/>
                      </a:cubicBezTo>
                      <a:cubicBezTo>
                        <a:pt x="632100" y="805844"/>
                        <a:pt x="632210" y="806339"/>
                        <a:pt x="632265" y="806834"/>
                      </a:cubicBezTo>
                      <a:cubicBezTo>
                        <a:pt x="632320" y="807329"/>
                        <a:pt x="632265" y="807824"/>
                        <a:pt x="632100" y="808265"/>
                      </a:cubicBezTo>
                      <a:cubicBezTo>
                        <a:pt x="631165" y="810245"/>
                        <a:pt x="630559" y="812390"/>
                        <a:pt x="630284" y="814646"/>
                      </a:cubicBezTo>
                      <a:cubicBezTo>
                        <a:pt x="630174" y="815416"/>
                        <a:pt x="630119" y="816186"/>
                        <a:pt x="630119" y="816956"/>
                      </a:cubicBezTo>
                      <a:cubicBezTo>
                        <a:pt x="630119" y="817726"/>
                        <a:pt x="630119" y="818496"/>
                        <a:pt x="630284" y="819267"/>
                      </a:cubicBezTo>
                      <a:cubicBezTo>
                        <a:pt x="630284" y="819707"/>
                        <a:pt x="630394" y="820147"/>
                        <a:pt x="630449" y="820587"/>
                      </a:cubicBezTo>
                      <a:cubicBezTo>
                        <a:pt x="630504" y="821027"/>
                        <a:pt x="630449" y="821467"/>
                        <a:pt x="630284" y="821907"/>
                      </a:cubicBezTo>
                      <a:cubicBezTo>
                        <a:pt x="629403" y="823942"/>
                        <a:pt x="628798" y="826198"/>
                        <a:pt x="628523" y="828563"/>
                      </a:cubicBezTo>
                      <a:cubicBezTo>
                        <a:pt x="628468" y="829333"/>
                        <a:pt x="628413" y="830104"/>
                        <a:pt x="628413" y="830874"/>
                      </a:cubicBezTo>
                      <a:cubicBezTo>
                        <a:pt x="628413" y="831644"/>
                        <a:pt x="628413" y="832414"/>
                        <a:pt x="628523" y="833184"/>
                      </a:cubicBezTo>
                      <a:cubicBezTo>
                        <a:pt x="628523" y="833569"/>
                        <a:pt x="628633" y="833954"/>
                        <a:pt x="628688" y="834339"/>
                      </a:cubicBezTo>
                      <a:cubicBezTo>
                        <a:pt x="628743" y="834779"/>
                        <a:pt x="628688" y="835165"/>
                        <a:pt x="628523" y="835550"/>
                      </a:cubicBezTo>
                      <a:cubicBezTo>
                        <a:pt x="627642" y="837695"/>
                        <a:pt x="627092" y="840005"/>
                        <a:pt x="626817" y="842371"/>
                      </a:cubicBezTo>
                      <a:lnTo>
                        <a:pt x="626817" y="842481"/>
                      </a:lnTo>
                      <a:cubicBezTo>
                        <a:pt x="626817" y="843196"/>
                        <a:pt x="626707" y="843966"/>
                        <a:pt x="626707" y="844736"/>
                      </a:cubicBezTo>
                      <a:cubicBezTo>
                        <a:pt x="626707" y="845506"/>
                        <a:pt x="626707" y="846222"/>
                        <a:pt x="626817" y="846937"/>
                      </a:cubicBezTo>
                      <a:lnTo>
                        <a:pt x="626817" y="847102"/>
                      </a:lnTo>
                      <a:cubicBezTo>
                        <a:pt x="626817" y="847377"/>
                        <a:pt x="626872" y="847652"/>
                        <a:pt x="626927" y="847927"/>
                      </a:cubicBezTo>
                      <a:cubicBezTo>
                        <a:pt x="626927" y="848312"/>
                        <a:pt x="626927" y="848697"/>
                        <a:pt x="626762" y="849082"/>
                      </a:cubicBezTo>
                      <a:cubicBezTo>
                        <a:pt x="626101" y="850732"/>
                        <a:pt x="625606" y="852493"/>
                        <a:pt x="625331" y="854308"/>
                      </a:cubicBezTo>
                      <a:cubicBezTo>
                        <a:pt x="625166" y="855408"/>
                        <a:pt x="624175" y="856233"/>
                        <a:pt x="623019" y="856233"/>
                      </a:cubicBezTo>
                      <a:lnTo>
                        <a:pt x="528080" y="856233"/>
                      </a:lnTo>
                      <a:lnTo>
                        <a:pt x="527970" y="856123"/>
                      </a:lnTo>
                      <a:close/>
                      <a:moveTo>
                        <a:pt x="444699" y="522707"/>
                      </a:moveTo>
                      <a:lnTo>
                        <a:pt x="444699" y="480459"/>
                      </a:lnTo>
                      <a:cubicBezTo>
                        <a:pt x="444699" y="479689"/>
                        <a:pt x="445084" y="478974"/>
                        <a:pt x="445690" y="478589"/>
                      </a:cubicBezTo>
                      <a:cubicBezTo>
                        <a:pt x="446295" y="478204"/>
                        <a:pt x="447121" y="478038"/>
                        <a:pt x="447836" y="478313"/>
                      </a:cubicBezTo>
                      <a:cubicBezTo>
                        <a:pt x="448167" y="478479"/>
                        <a:pt x="448552" y="478589"/>
                        <a:pt x="448882" y="478699"/>
                      </a:cubicBezTo>
                      <a:cubicBezTo>
                        <a:pt x="449488" y="478864"/>
                        <a:pt x="449928" y="479304"/>
                        <a:pt x="450203" y="479854"/>
                      </a:cubicBezTo>
                      <a:cubicBezTo>
                        <a:pt x="450423" y="480294"/>
                        <a:pt x="450643" y="480734"/>
                        <a:pt x="450918" y="481174"/>
                      </a:cubicBezTo>
                      <a:cubicBezTo>
                        <a:pt x="451799" y="482604"/>
                        <a:pt x="452790" y="483925"/>
                        <a:pt x="453890" y="485080"/>
                      </a:cubicBezTo>
                      <a:lnTo>
                        <a:pt x="453890" y="485080"/>
                      </a:lnTo>
                      <a:cubicBezTo>
                        <a:pt x="453890" y="485080"/>
                        <a:pt x="454331" y="485575"/>
                        <a:pt x="454551" y="485795"/>
                      </a:cubicBezTo>
                      <a:cubicBezTo>
                        <a:pt x="454551" y="485795"/>
                        <a:pt x="454551" y="485795"/>
                        <a:pt x="454551" y="485795"/>
                      </a:cubicBezTo>
                      <a:cubicBezTo>
                        <a:pt x="455707" y="486950"/>
                        <a:pt x="457028" y="487940"/>
                        <a:pt x="458458" y="488820"/>
                      </a:cubicBezTo>
                      <a:cubicBezTo>
                        <a:pt x="460110" y="489811"/>
                        <a:pt x="461871" y="490581"/>
                        <a:pt x="463742" y="491131"/>
                      </a:cubicBezTo>
                      <a:cubicBezTo>
                        <a:pt x="464403" y="491296"/>
                        <a:pt x="464898" y="491736"/>
                        <a:pt x="465173" y="492396"/>
                      </a:cubicBezTo>
                      <a:cubicBezTo>
                        <a:pt x="465613" y="493331"/>
                        <a:pt x="466109" y="494211"/>
                        <a:pt x="466714" y="495092"/>
                      </a:cubicBezTo>
                      <a:cubicBezTo>
                        <a:pt x="466989" y="495532"/>
                        <a:pt x="467319" y="496027"/>
                        <a:pt x="467705" y="496412"/>
                      </a:cubicBezTo>
                      <a:cubicBezTo>
                        <a:pt x="468695" y="497622"/>
                        <a:pt x="469796" y="498722"/>
                        <a:pt x="471007" y="499712"/>
                      </a:cubicBezTo>
                      <a:cubicBezTo>
                        <a:pt x="471447" y="500043"/>
                        <a:pt x="471887" y="500373"/>
                        <a:pt x="472328" y="500703"/>
                      </a:cubicBezTo>
                      <a:cubicBezTo>
                        <a:pt x="474254" y="502023"/>
                        <a:pt x="476456" y="503013"/>
                        <a:pt x="478822" y="503618"/>
                      </a:cubicBezTo>
                      <a:cubicBezTo>
                        <a:pt x="479538" y="503783"/>
                        <a:pt x="480088" y="504278"/>
                        <a:pt x="480363" y="504938"/>
                      </a:cubicBezTo>
                      <a:cubicBezTo>
                        <a:pt x="480693" y="505764"/>
                        <a:pt x="481079" y="506534"/>
                        <a:pt x="481574" y="507249"/>
                      </a:cubicBezTo>
                      <a:cubicBezTo>
                        <a:pt x="481904" y="507854"/>
                        <a:pt x="482290" y="508404"/>
                        <a:pt x="482730" y="509009"/>
                      </a:cubicBezTo>
                      <a:cubicBezTo>
                        <a:pt x="483720" y="510329"/>
                        <a:pt x="484876" y="511430"/>
                        <a:pt x="486142" y="512420"/>
                      </a:cubicBezTo>
                      <a:cubicBezTo>
                        <a:pt x="486142" y="512420"/>
                        <a:pt x="486142" y="512420"/>
                        <a:pt x="486142" y="512420"/>
                      </a:cubicBezTo>
                      <a:cubicBezTo>
                        <a:pt x="486692" y="512860"/>
                        <a:pt x="487243" y="513190"/>
                        <a:pt x="487793" y="513575"/>
                      </a:cubicBezTo>
                      <a:cubicBezTo>
                        <a:pt x="489664" y="514730"/>
                        <a:pt x="491756" y="515555"/>
                        <a:pt x="494012" y="515995"/>
                      </a:cubicBezTo>
                      <a:cubicBezTo>
                        <a:pt x="494618" y="516106"/>
                        <a:pt x="495168" y="516601"/>
                        <a:pt x="495388" y="517151"/>
                      </a:cubicBezTo>
                      <a:cubicBezTo>
                        <a:pt x="496159" y="519241"/>
                        <a:pt x="497260" y="521166"/>
                        <a:pt x="498801" y="522762"/>
                      </a:cubicBezTo>
                      <a:cubicBezTo>
                        <a:pt x="498801" y="522762"/>
                        <a:pt x="498801" y="522762"/>
                        <a:pt x="498856" y="522817"/>
                      </a:cubicBezTo>
                      <a:cubicBezTo>
                        <a:pt x="499186" y="523202"/>
                        <a:pt x="499571" y="523587"/>
                        <a:pt x="499956" y="523917"/>
                      </a:cubicBezTo>
                      <a:cubicBezTo>
                        <a:pt x="499956" y="523917"/>
                        <a:pt x="499956" y="523917"/>
                        <a:pt x="500011" y="523972"/>
                      </a:cubicBezTo>
                      <a:cubicBezTo>
                        <a:pt x="501663" y="525457"/>
                        <a:pt x="503534" y="526612"/>
                        <a:pt x="505625" y="527383"/>
                      </a:cubicBezTo>
                      <a:cubicBezTo>
                        <a:pt x="506726" y="527823"/>
                        <a:pt x="507937" y="528098"/>
                        <a:pt x="509148" y="528263"/>
                      </a:cubicBezTo>
                      <a:cubicBezTo>
                        <a:pt x="509148" y="528263"/>
                        <a:pt x="509258" y="528263"/>
                        <a:pt x="509313" y="528263"/>
                      </a:cubicBezTo>
                      <a:cubicBezTo>
                        <a:pt x="509918" y="528373"/>
                        <a:pt x="510358" y="528813"/>
                        <a:pt x="510524" y="529363"/>
                      </a:cubicBezTo>
                      <a:cubicBezTo>
                        <a:pt x="511184" y="531618"/>
                        <a:pt x="512285" y="533654"/>
                        <a:pt x="513826" y="535359"/>
                      </a:cubicBezTo>
                      <a:cubicBezTo>
                        <a:pt x="516137" y="538000"/>
                        <a:pt x="519384" y="539815"/>
                        <a:pt x="523072" y="540365"/>
                      </a:cubicBezTo>
                      <a:cubicBezTo>
                        <a:pt x="523842" y="540475"/>
                        <a:pt x="524613" y="540530"/>
                        <a:pt x="525383" y="540530"/>
                      </a:cubicBezTo>
                      <a:cubicBezTo>
                        <a:pt x="526154" y="540530"/>
                        <a:pt x="526925" y="540475"/>
                        <a:pt x="527695" y="540365"/>
                      </a:cubicBezTo>
                      <a:cubicBezTo>
                        <a:pt x="534410" y="539375"/>
                        <a:pt x="539693" y="534039"/>
                        <a:pt x="540684" y="527383"/>
                      </a:cubicBezTo>
                      <a:cubicBezTo>
                        <a:pt x="540794" y="526612"/>
                        <a:pt x="540849" y="525842"/>
                        <a:pt x="540849" y="525072"/>
                      </a:cubicBezTo>
                      <a:cubicBezTo>
                        <a:pt x="540849" y="524302"/>
                        <a:pt x="540794" y="523532"/>
                        <a:pt x="540684" y="522762"/>
                      </a:cubicBezTo>
                      <a:cubicBezTo>
                        <a:pt x="540133" y="519076"/>
                        <a:pt x="538317" y="515830"/>
                        <a:pt x="535675" y="513520"/>
                      </a:cubicBezTo>
                      <a:cubicBezTo>
                        <a:pt x="533969" y="511980"/>
                        <a:pt x="531933" y="510825"/>
                        <a:pt x="529731" y="510219"/>
                      </a:cubicBezTo>
                      <a:cubicBezTo>
                        <a:pt x="529126" y="510054"/>
                        <a:pt x="528631" y="509504"/>
                        <a:pt x="528521" y="508899"/>
                      </a:cubicBezTo>
                      <a:cubicBezTo>
                        <a:pt x="528356" y="507634"/>
                        <a:pt x="528080" y="506424"/>
                        <a:pt x="527640" y="505323"/>
                      </a:cubicBezTo>
                      <a:cubicBezTo>
                        <a:pt x="526870" y="503233"/>
                        <a:pt x="525769" y="501308"/>
                        <a:pt x="524228" y="499712"/>
                      </a:cubicBezTo>
                      <a:lnTo>
                        <a:pt x="524173" y="499712"/>
                      </a:lnTo>
                      <a:cubicBezTo>
                        <a:pt x="523842" y="499272"/>
                        <a:pt x="523457" y="498832"/>
                        <a:pt x="523072" y="498557"/>
                      </a:cubicBezTo>
                      <a:cubicBezTo>
                        <a:pt x="523072" y="498557"/>
                        <a:pt x="523072" y="498557"/>
                        <a:pt x="523017" y="498502"/>
                      </a:cubicBezTo>
                      <a:cubicBezTo>
                        <a:pt x="521366" y="497017"/>
                        <a:pt x="519494" y="495862"/>
                        <a:pt x="517403" y="495092"/>
                      </a:cubicBezTo>
                      <a:cubicBezTo>
                        <a:pt x="516798" y="494872"/>
                        <a:pt x="516357" y="494376"/>
                        <a:pt x="516247" y="493716"/>
                      </a:cubicBezTo>
                      <a:cubicBezTo>
                        <a:pt x="515807" y="491461"/>
                        <a:pt x="514982" y="489371"/>
                        <a:pt x="513826" y="487500"/>
                      </a:cubicBezTo>
                      <a:cubicBezTo>
                        <a:pt x="513495" y="486895"/>
                        <a:pt x="513110" y="486345"/>
                        <a:pt x="512670" y="485795"/>
                      </a:cubicBezTo>
                      <a:cubicBezTo>
                        <a:pt x="511679" y="484475"/>
                        <a:pt x="510524" y="483319"/>
                        <a:pt x="509203" y="482329"/>
                      </a:cubicBezTo>
                      <a:cubicBezTo>
                        <a:pt x="508652" y="481889"/>
                        <a:pt x="508102" y="481504"/>
                        <a:pt x="507496" y="481174"/>
                      </a:cubicBezTo>
                      <a:cubicBezTo>
                        <a:pt x="506781" y="480734"/>
                        <a:pt x="505955" y="480294"/>
                        <a:pt x="505130" y="479964"/>
                      </a:cubicBezTo>
                      <a:cubicBezTo>
                        <a:pt x="504469" y="479689"/>
                        <a:pt x="503974" y="479084"/>
                        <a:pt x="503809" y="478424"/>
                      </a:cubicBezTo>
                      <a:cubicBezTo>
                        <a:pt x="503204" y="476113"/>
                        <a:pt x="502213" y="473913"/>
                        <a:pt x="500892" y="471987"/>
                      </a:cubicBezTo>
                      <a:cubicBezTo>
                        <a:pt x="500562" y="471547"/>
                        <a:pt x="500232" y="471107"/>
                        <a:pt x="499901" y="470667"/>
                      </a:cubicBezTo>
                      <a:cubicBezTo>
                        <a:pt x="498911" y="469457"/>
                        <a:pt x="497810" y="468357"/>
                        <a:pt x="496599" y="467367"/>
                      </a:cubicBezTo>
                      <a:cubicBezTo>
                        <a:pt x="496159" y="467036"/>
                        <a:pt x="495719" y="466706"/>
                        <a:pt x="495278" y="466376"/>
                      </a:cubicBezTo>
                      <a:cubicBezTo>
                        <a:pt x="494398" y="465771"/>
                        <a:pt x="493517" y="465276"/>
                        <a:pt x="492581" y="464836"/>
                      </a:cubicBezTo>
                      <a:cubicBezTo>
                        <a:pt x="491976" y="464561"/>
                        <a:pt x="491536" y="464011"/>
                        <a:pt x="491371" y="463406"/>
                      </a:cubicBezTo>
                      <a:cubicBezTo>
                        <a:pt x="490820" y="461535"/>
                        <a:pt x="490050" y="459775"/>
                        <a:pt x="489059" y="458125"/>
                      </a:cubicBezTo>
                      <a:cubicBezTo>
                        <a:pt x="488179" y="456695"/>
                        <a:pt x="487243" y="455374"/>
                        <a:pt x="486087" y="454219"/>
                      </a:cubicBezTo>
                      <a:lnTo>
                        <a:pt x="486087" y="454219"/>
                      </a:lnTo>
                      <a:cubicBezTo>
                        <a:pt x="485867" y="453944"/>
                        <a:pt x="485647" y="453724"/>
                        <a:pt x="485427" y="453504"/>
                      </a:cubicBezTo>
                      <a:cubicBezTo>
                        <a:pt x="485427" y="453504"/>
                        <a:pt x="485427" y="453504"/>
                        <a:pt x="485372" y="453504"/>
                      </a:cubicBezTo>
                      <a:cubicBezTo>
                        <a:pt x="484216" y="452349"/>
                        <a:pt x="482895" y="451359"/>
                        <a:pt x="481464" y="450478"/>
                      </a:cubicBezTo>
                      <a:cubicBezTo>
                        <a:pt x="481024" y="450203"/>
                        <a:pt x="480583" y="449983"/>
                        <a:pt x="480143" y="449763"/>
                      </a:cubicBezTo>
                      <a:cubicBezTo>
                        <a:pt x="479593" y="449488"/>
                        <a:pt x="479152" y="448993"/>
                        <a:pt x="478987" y="448388"/>
                      </a:cubicBezTo>
                      <a:cubicBezTo>
                        <a:pt x="478877" y="448058"/>
                        <a:pt x="478767" y="447728"/>
                        <a:pt x="478657" y="447398"/>
                      </a:cubicBezTo>
                      <a:cubicBezTo>
                        <a:pt x="478382" y="446683"/>
                        <a:pt x="478492" y="445912"/>
                        <a:pt x="478932" y="445252"/>
                      </a:cubicBezTo>
                      <a:cubicBezTo>
                        <a:pt x="479373" y="444592"/>
                        <a:pt x="480088" y="444262"/>
                        <a:pt x="480803" y="444262"/>
                      </a:cubicBezTo>
                      <a:lnTo>
                        <a:pt x="622634" y="444262"/>
                      </a:lnTo>
                      <a:cubicBezTo>
                        <a:pt x="623790" y="444262"/>
                        <a:pt x="624725" y="445087"/>
                        <a:pt x="624945" y="446188"/>
                      </a:cubicBezTo>
                      <a:cubicBezTo>
                        <a:pt x="625221" y="448003"/>
                        <a:pt x="625716" y="449763"/>
                        <a:pt x="626376" y="451414"/>
                      </a:cubicBezTo>
                      <a:cubicBezTo>
                        <a:pt x="626542" y="451799"/>
                        <a:pt x="626542" y="452184"/>
                        <a:pt x="626542" y="452569"/>
                      </a:cubicBezTo>
                      <a:cubicBezTo>
                        <a:pt x="626542" y="452844"/>
                        <a:pt x="626486" y="453119"/>
                        <a:pt x="626432" y="453394"/>
                      </a:cubicBezTo>
                      <a:lnTo>
                        <a:pt x="626432" y="453559"/>
                      </a:lnTo>
                      <a:cubicBezTo>
                        <a:pt x="626432" y="454274"/>
                        <a:pt x="626321" y="455044"/>
                        <a:pt x="626321" y="455759"/>
                      </a:cubicBezTo>
                      <a:cubicBezTo>
                        <a:pt x="626321" y="456474"/>
                        <a:pt x="626321" y="457245"/>
                        <a:pt x="626432" y="458015"/>
                      </a:cubicBezTo>
                      <a:lnTo>
                        <a:pt x="626432" y="458125"/>
                      </a:lnTo>
                      <a:cubicBezTo>
                        <a:pt x="626707" y="460490"/>
                        <a:pt x="627257" y="462801"/>
                        <a:pt x="628193" y="464946"/>
                      </a:cubicBezTo>
                      <a:cubicBezTo>
                        <a:pt x="628358" y="465331"/>
                        <a:pt x="628413" y="465771"/>
                        <a:pt x="628358" y="466156"/>
                      </a:cubicBezTo>
                      <a:cubicBezTo>
                        <a:pt x="628358" y="466541"/>
                        <a:pt x="628248" y="466871"/>
                        <a:pt x="628193" y="467311"/>
                      </a:cubicBezTo>
                      <a:cubicBezTo>
                        <a:pt x="628138" y="468082"/>
                        <a:pt x="628083" y="468852"/>
                        <a:pt x="628083" y="469622"/>
                      </a:cubicBezTo>
                      <a:cubicBezTo>
                        <a:pt x="628083" y="470392"/>
                        <a:pt x="628083" y="471162"/>
                        <a:pt x="628193" y="471932"/>
                      </a:cubicBezTo>
                      <a:cubicBezTo>
                        <a:pt x="628468" y="474243"/>
                        <a:pt x="629073" y="476498"/>
                        <a:pt x="629954" y="478589"/>
                      </a:cubicBezTo>
                      <a:cubicBezTo>
                        <a:pt x="630119" y="479029"/>
                        <a:pt x="630174" y="479469"/>
                        <a:pt x="630119" y="479909"/>
                      </a:cubicBezTo>
                      <a:cubicBezTo>
                        <a:pt x="630064" y="480349"/>
                        <a:pt x="630009" y="480789"/>
                        <a:pt x="629954" y="481229"/>
                      </a:cubicBezTo>
                      <a:cubicBezTo>
                        <a:pt x="629844" y="481999"/>
                        <a:pt x="629789" y="482769"/>
                        <a:pt x="629789" y="483540"/>
                      </a:cubicBezTo>
                      <a:cubicBezTo>
                        <a:pt x="629789" y="484310"/>
                        <a:pt x="629789" y="485080"/>
                        <a:pt x="629954" y="485850"/>
                      </a:cubicBezTo>
                      <a:cubicBezTo>
                        <a:pt x="630229" y="488105"/>
                        <a:pt x="630834" y="490306"/>
                        <a:pt x="631715" y="492286"/>
                      </a:cubicBezTo>
                      <a:cubicBezTo>
                        <a:pt x="631935" y="492726"/>
                        <a:pt x="631990" y="493221"/>
                        <a:pt x="631880" y="493716"/>
                      </a:cubicBezTo>
                      <a:cubicBezTo>
                        <a:pt x="631770" y="494211"/>
                        <a:pt x="631715" y="494652"/>
                        <a:pt x="631660" y="495092"/>
                      </a:cubicBezTo>
                      <a:cubicBezTo>
                        <a:pt x="631550" y="495862"/>
                        <a:pt x="631495" y="496632"/>
                        <a:pt x="631495" y="497402"/>
                      </a:cubicBezTo>
                      <a:cubicBezTo>
                        <a:pt x="631495" y="498172"/>
                        <a:pt x="631495" y="498942"/>
                        <a:pt x="631660" y="499712"/>
                      </a:cubicBezTo>
                      <a:cubicBezTo>
                        <a:pt x="631935" y="501858"/>
                        <a:pt x="632541" y="503948"/>
                        <a:pt x="633476" y="505819"/>
                      </a:cubicBezTo>
                      <a:cubicBezTo>
                        <a:pt x="633696" y="506314"/>
                        <a:pt x="633751" y="506864"/>
                        <a:pt x="633641" y="507414"/>
                      </a:cubicBezTo>
                      <a:cubicBezTo>
                        <a:pt x="633531" y="507909"/>
                        <a:pt x="633421" y="508404"/>
                        <a:pt x="633366" y="508844"/>
                      </a:cubicBezTo>
                      <a:cubicBezTo>
                        <a:pt x="633366" y="508899"/>
                        <a:pt x="633366" y="508954"/>
                        <a:pt x="633366" y="509009"/>
                      </a:cubicBezTo>
                      <a:cubicBezTo>
                        <a:pt x="633256" y="509724"/>
                        <a:pt x="633201" y="510439"/>
                        <a:pt x="633201" y="511210"/>
                      </a:cubicBezTo>
                      <a:cubicBezTo>
                        <a:pt x="633201" y="511980"/>
                        <a:pt x="633201" y="512695"/>
                        <a:pt x="633366" y="513465"/>
                      </a:cubicBezTo>
                      <a:lnTo>
                        <a:pt x="633366" y="513575"/>
                      </a:lnTo>
                      <a:cubicBezTo>
                        <a:pt x="633641" y="515610"/>
                        <a:pt x="634247" y="517591"/>
                        <a:pt x="635238" y="519351"/>
                      </a:cubicBezTo>
                      <a:cubicBezTo>
                        <a:pt x="635513" y="519901"/>
                        <a:pt x="635568" y="520506"/>
                        <a:pt x="635458" y="521056"/>
                      </a:cubicBezTo>
                      <a:cubicBezTo>
                        <a:pt x="635348" y="521607"/>
                        <a:pt x="635182" y="522212"/>
                        <a:pt x="635127" y="522817"/>
                      </a:cubicBezTo>
                      <a:cubicBezTo>
                        <a:pt x="635017" y="523587"/>
                        <a:pt x="634962" y="524357"/>
                        <a:pt x="634962" y="525127"/>
                      </a:cubicBezTo>
                      <a:cubicBezTo>
                        <a:pt x="634962" y="525897"/>
                        <a:pt x="635017" y="526667"/>
                        <a:pt x="635127" y="527438"/>
                      </a:cubicBezTo>
                      <a:cubicBezTo>
                        <a:pt x="636008" y="533544"/>
                        <a:pt x="640521" y="538550"/>
                        <a:pt x="646410" y="540090"/>
                      </a:cubicBezTo>
                      <a:cubicBezTo>
                        <a:pt x="647401" y="540365"/>
                        <a:pt x="648116" y="541245"/>
                        <a:pt x="648116" y="542345"/>
                      </a:cubicBezTo>
                      <a:lnTo>
                        <a:pt x="648116" y="622385"/>
                      </a:lnTo>
                      <a:cubicBezTo>
                        <a:pt x="648116" y="623540"/>
                        <a:pt x="647290" y="624476"/>
                        <a:pt x="646190" y="624696"/>
                      </a:cubicBezTo>
                      <a:cubicBezTo>
                        <a:pt x="635348" y="626456"/>
                        <a:pt x="626762" y="635038"/>
                        <a:pt x="624945" y="645930"/>
                      </a:cubicBezTo>
                      <a:cubicBezTo>
                        <a:pt x="624780" y="647030"/>
                        <a:pt x="623790" y="647855"/>
                        <a:pt x="622634" y="647855"/>
                      </a:cubicBezTo>
                      <a:lnTo>
                        <a:pt x="542555" y="647855"/>
                      </a:lnTo>
                      <a:cubicBezTo>
                        <a:pt x="541509" y="647855"/>
                        <a:pt x="540574" y="647140"/>
                        <a:pt x="540299" y="646150"/>
                      </a:cubicBezTo>
                      <a:cubicBezTo>
                        <a:pt x="538703" y="640263"/>
                        <a:pt x="533749" y="635753"/>
                        <a:pt x="527640" y="634872"/>
                      </a:cubicBezTo>
                      <a:cubicBezTo>
                        <a:pt x="526870" y="634762"/>
                        <a:pt x="526099" y="634707"/>
                        <a:pt x="525329" y="634707"/>
                      </a:cubicBezTo>
                      <a:cubicBezTo>
                        <a:pt x="524558" y="634707"/>
                        <a:pt x="523788" y="634762"/>
                        <a:pt x="523017" y="634872"/>
                      </a:cubicBezTo>
                      <a:cubicBezTo>
                        <a:pt x="522412" y="634927"/>
                        <a:pt x="521861" y="635038"/>
                        <a:pt x="521256" y="635203"/>
                      </a:cubicBezTo>
                      <a:cubicBezTo>
                        <a:pt x="520650" y="635368"/>
                        <a:pt x="520100" y="635313"/>
                        <a:pt x="519550" y="634983"/>
                      </a:cubicBezTo>
                      <a:cubicBezTo>
                        <a:pt x="517788" y="634047"/>
                        <a:pt x="515862" y="633387"/>
                        <a:pt x="513771" y="633112"/>
                      </a:cubicBezTo>
                      <a:lnTo>
                        <a:pt x="513661" y="633112"/>
                      </a:lnTo>
                      <a:cubicBezTo>
                        <a:pt x="512945" y="632947"/>
                        <a:pt x="512175" y="632947"/>
                        <a:pt x="511404" y="632947"/>
                      </a:cubicBezTo>
                      <a:cubicBezTo>
                        <a:pt x="510634" y="632947"/>
                        <a:pt x="509918" y="632947"/>
                        <a:pt x="509203" y="633112"/>
                      </a:cubicBezTo>
                      <a:cubicBezTo>
                        <a:pt x="509148" y="633112"/>
                        <a:pt x="509093" y="633112"/>
                        <a:pt x="509037" y="633112"/>
                      </a:cubicBezTo>
                      <a:cubicBezTo>
                        <a:pt x="508542" y="633112"/>
                        <a:pt x="508047" y="633277"/>
                        <a:pt x="507552" y="633387"/>
                      </a:cubicBezTo>
                      <a:cubicBezTo>
                        <a:pt x="507056" y="633497"/>
                        <a:pt x="506506" y="633387"/>
                        <a:pt x="506011" y="633222"/>
                      </a:cubicBezTo>
                      <a:cubicBezTo>
                        <a:pt x="504139" y="632287"/>
                        <a:pt x="502103" y="631627"/>
                        <a:pt x="499901" y="631407"/>
                      </a:cubicBezTo>
                      <a:cubicBezTo>
                        <a:pt x="499131" y="631297"/>
                        <a:pt x="498360" y="631242"/>
                        <a:pt x="497590" y="631242"/>
                      </a:cubicBezTo>
                      <a:cubicBezTo>
                        <a:pt x="496819" y="631242"/>
                        <a:pt x="496049" y="631242"/>
                        <a:pt x="495278" y="631407"/>
                      </a:cubicBezTo>
                      <a:cubicBezTo>
                        <a:pt x="494838" y="631462"/>
                        <a:pt x="494343" y="631572"/>
                        <a:pt x="493902" y="631627"/>
                      </a:cubicBezTo>
                      <a:cubicBezTo>
                        <a:pt x="493462" y="631682"/>
                        <a:pt x="492912" y="631627"/>
                        <a:pt x="492471" y="631462"/>
                      </a:cubicBezTo>
                      <a:cubicBezTo>
                        <a:pt x="490490" y="630527"/>
                        <a:pt x="488344" y="629922"/>
                        <a:pt x="486032" y="629702"/>
                      </a:cubicBezTo>
                      <a:cubicBezTo>
                        <a:pt x="485317" y="629591"/>
                        <a:pt x="484491" y="629536"/>
                        <a:pt x="483720" y="629536"/>
                      </a:cubicBezTo>
                      <a:cubicBezTo>
                        <a:pt x="482950" y="629536"/>
                        <a:pt x="482124" y="629536"/>
                        <a:pt x="481409" y="629702"/>
                      </a:cubicBezTo>
                      <a:cubicBezTo>
                        <a:pt x="480969" y="629702"/>
                        <a:pt x="480583" y="629812"/>
                        <a:pt x="480143" y="629867"/>
                      </a:cubicBezTo>
                      <a:cubicBezTo>
                        <a:pt x="479703" y="629922"/>
                        <a:pt x="479262" y="629867"/>
                        <a:pt x="478822" y="629702"/>
                      </a:cubicBezTo>
                      <a:cubicBezTo>
                        <a:pt x="476731" y="628821"/>
                        <a:pt x="474474" y="628216"/>
                        <a:pt x="472163" y="627941"/>
                      </a:cubicBezTo>
                      <a:cubicBezTo>
                        <a:pt x="471392" y="627886"/>
                        <a:pt x="470622" y="627831"/>
                        <a:pt x="469851" y="627831"/>
                      </a:cubicBezTo>
                      <a:cubicBezTo>
                        <a:pt x="469081" y="627831"/>
                        <a:pt x="468310" y="627831"/>
                        <a:pt x="467540" y="627941"/>
                      </a:cubicBezTo>
                      <a:cubicBezTo>
                        <a:pt x="467154" y="627941"/>
                        <a:pt x="466824" y="628051"/>
                        <a:pt x="466439" y="628106"/>
                      </a:cubicBezTo>
                      <a:cubicBezTo>
                        <a:pt x="465999" y="628161"/>
                        <a:pt x="465558" y="628106"/>
                        <a:pt x="465173" y="627941"/>
                      </a:cubicBezTo>
                      <a:cubicBezTo>
                        <a:pt x="463027" y="627061"/>
                        <a:pt x="460715" y="626456"/>
                        <a:pt x="458293" y="626181"/>
                      </a:cubicBezTo>
                      <a:lnTo>
                        <a:pt x="458183" y="626181"/>
                      </a:lnTo>
                      <a:cubicBezTo>
                        <a:pt x="457468" y="626181"/>
                        <a:pt x="456697" y="626071"/>
                        <a:pt x="455927" y="626071"/>
                      </a:cubicBezTo>
                      <a:cubicBezTo>
                        <a:pt x="455156" y="626071"/>
                        <a:pt x="454441" y="626071"/>
                        <a:pt x="453725" y="626181"/>
                      </a:cubicBezTo>
                      <a:lnTo>
                        <a:pt x="453560" y="626181"/>
                      </a:lnTo>
                      <a:cubicBezTo>
                        <a:pt x="453285" y="626181"/>
                        <a:pt x="452955" y="626236"/>
                        <a:pt x="452680" y="626291"/>
                      </a:cubicBezTo>
                      <a:cubicBezTo>
                        <a:pt x="452294" y="626291"/>
                        <a:pt x="451909" y="626291"/>
                        <a:pt x="451524" y="626126"/>
                      </a:cubicBezTo>
                      <a:cubicBezTo>
                        <a:pt x="449873" y="625466"/>
                        <a:pt x="448112" y="624971"/>
                        <a:pt x="446295" y="624696"/>
                      </a:cubicBezTo>
                      <a:cubicBezTo>
                        <a:pt x="445194" y="624531"/>
                        <a:pt x="444369" y="623540"/>
                        <a:pt x="444369" y="622385"/>
                      </a:cubicBezTo>
                      <a:lnTo>
                        <a:pt x="444369" y="522707"/>
                      </a:lnTo>
                      <a:close/>
                      <a:moveTo>
                        <a:pt x="828858" y="632122"/>
                      </a:moveTo>
                      <a:cubicBezTo>
                        <a:pt x="828858" y="632122"/>
                        <a:pt x="828583" y="632397"/>
                        <a:pt x="828417" y="632507"/>
                      </a:cubicBezTo>
                      <a:lnTo>
                        <a:pt x="828307" y="632617"/>
                      </a:lnTo>
                      <a:cubicBezTo>
                        <a:pt x="825005" y="635808"/>
                        <a:pt x="822639" y="639878"/>
                        <a:pt x="821538" y="644444"/>
                      </a:cubicBezTo>
                      <a:cubicBezTo>
                        <a:pt x="821263" y="645434"/>
                        <a:pt x="821097" y="646480"/>
                        <a:pt x="820988" y="647580"/>
                      </a:cubicBezTo>
                      <a:lnTo>
                        <a:pt x="820988" y="647690"/>
                      </a:lnTo>
                      <a:cubicBezTo>
                        <a:pt x="820988" y="648405"/>
                        <a:pt x="820877" y="649175"/>
                        <a:pt x="820877" y="649945"/>
                      </a:cubicBezTo>
                      <a:cubicBezTo>
                        <a:pt x="820877" y="650715"/>
                        <a:pt x="820877" y="651431"/>
                        <a:pt x="820988" y="652201"/>
                      </a:cubicBezTo>
                      <a:lnTo>
                        <a:pt x="820988" y="652311"/>
                      </a:lnTo>
                      <a:cubicBezTo>
                        <a:pt x="821097" y="653356"/>
                        <a:pt x="821263" y="654401"/>
                        <a:pt x="821538" y="655446"/>
                      </a:cubicBezTo>
                      <a:cubicBezTo>
                        <a:pt x="822583" y="660067"/>
                        <a:pt x="825005" y="664138"/>
                        <a:pt x="828307" y="667273"/>
                      </a:cubicBezTo>
                      <a:lnTo>
                        <a:pt x="828417" y="667384"/>
                      </a:lnTo>
                      <a:cubicBezTo>
                        <a:pt x="828417" y="667384"/>
                        <a:pt x="828692" y="667659"/>
                        <a:pt x="828803" y="667769"/>
                      </a:cubicBezTo>
                      <a:cubicBezTo>
                        <a:pt x="828803" y="667769"/>
                        <a:pt x="828803" y="667769"/>
                        <a:pt x="828858" y="667769"/>
                      </a:cubicBezTo>
                      <a:cubicBezTo>
                        <a:pt x="829573" y="668484"/>
                        <a:pt x="830399" y="669089"/>
                        <a:pt x="831224" y="669639"/>
                      </a:cubicBezTo>
                      <a:cubicBezTo>
                        <a:pt x="831224" y="669639"/>
                        <a:pt x="831279" y="669749"/>
                        <a:pt x="831279" y="669804"/>
                      </a:cubicBezTo>
                      <a:cubicBezTo>
                        <a:pt x="831279" y="669859"/>
                        <a:pt x="831169" y="669914"/>
                        <a:pt x="831114" y="669914"/>
                      </a:cubicBezTo>
                      <a:cubicBezTo>
                        <a:pt x="830344" y="669914"/>
                        <a:pt x="829573" y="669914"/>
                        <a:pt x="828803" y="669749"/>
                      </a:cubicBezTo>
                      <a:cubicBezTo>
                        <a:pt x="827482" y="669584"/>
                        <a:pt x="826216" y="669309"/>
                        <a:pt x="825060" y="668924"/>
                      </a:cubicBezTo>
                      <a:cubicBezTo>
                        <a:pt x="823079" y="668319"/>
                        <a:pt x="821263" y="667384"/>
                        <a:pt x="819556" y="666173"/>
                      </a:cubicBezTo>
                      <a:cubicBezTo>
                        <a:pt x="818456" y="665403"/>
                        <a:pt x="817410" y="664468"/>
                        <a:pt x="816474" y="663478"/>
                      </a:cubicBezTo>
                      <a:cubicBezTo>
                        <a:pt x="815924" y="662873"/>
                        <a:pt x="815429" y="662268"/>
                        <a:pt x="814933" y="661662"/>
                      </a:cubicBezTo>
                      <a:cubicBezTo>
                        <a:pt x="812897" y="658912"/>
                        <a:pt x="811576" y="655611"/>
                        <a:pt x="811191" y="652091"/>
                      </a:cubicBezTo>
                      <a:cubicBezTo>
                        <a:pt x="811081" y="651321"/>
                        <a:pt x="811026" y="650550"/>
                        <a:pt x="811026" y="649780"/>
                      </a:cubicBezTo>
                      <a:cubicBezTo>
                        <a:pt x="811026" y="649010"/>
                        <a:pt x="811026" y="648240"/>
                        <a:pt x="811191" y="647470"/>
                      </a:cubicBezTo>
                      <a:cubicBezTo>
                        <a:pt x="811576" y="643949"/>
                        <a:pt x="812952" y="640649"/>
                        <a:pt x="814933" y="637953"/>
                      </a:cubicBezTo>
                      <a:cubicBezTo>
                        <a:pt x="815374" y="637293"/>
                        <a:pt x="815924" y="636688"/>
                        <a:pt x="816474" y="636083"/>
                      </a:cubicBezTo>
                      <a:cubicBezTo>
                        <a:pt x="817410" y="635092"/>
                        <a:pt x="818456" y="634212"/>
                        <a:pt x="819556" y="633387"/>
                      </a:cubicBezTo>
                      <a:cubicBezTo>
                        <a:pt x="821208" y="632232"/>
                        <a:pt x="823079" y="631297"/>
                        <a:pt x="825060" y="630637"/>
                      </a:cubicBezTo>
                      <a:cubicBezTo>
                        <a:pt x="826271" y="630252"/>
                        <a:pt x="827537" y="629977"/>
                        <a:pt x="828803" y="629867"/>
                      </a:cubicBezTo>
                      <a:cubicBezTo>
                        <a:pt x="829573" y="629756"/>
                        <a:pt x="830344" y="629702"/>
                        <a:pt x="831114" y="629702"/>
                      </a:cubicBezTo>
                      <a:cubicBezTo>
                        <a:pt x="831169" y="629702"/>
                        <a:pt x="831224" y="629702"/>
                        <a:pt x="831279" y="629812"/>
                      </a:cubicBezTo>
                      <a:cubicBezTo>
                        <a:pt x="831335" y="629922"/>
                        <a:pt x="831279" y="629977"/>
                        <a:pt x="831279" y="629977"/>
                      </a:cubicBezTo>
                      <a:cubicBezTo>
                        <a:pt x="830399" y="630582"/>
                        <a:pt x="829628" y="631242"/>
                        <a:pt x="828858" y="631902"/>
                      </a:cubicBezTo>
                      <a:lnTo>
                        <a:pt x="828858" y="631902"/>
                      </a:lnTo>
                      <a:close/>
                      <a:moveTo>
                        <a:pt x="1039374" y="280882"/>
                      </a:moveTo>
                      <a:cubicBezTo>
                        <a:pt x="1038604" y="280882"/>
                        <a:pt x="1037833" y="280882"/>
                        <a:pt x="1037063" y="280717"/>
                      </a:cubicBezTo>
                      <a:cubicBezTo>
                        <a:pt x="1035192" y="280497"/>
                        <a:pt x="1033430" y="280002"/>
                        <a:pt x="1031779" y="279342"/>
                      </a:cubicBezTo>
                      <a:cubicBezTo>
                        <a:pt x="1030458" y="278737"/>
                        <a:pt x="1029192" y="278076"/>
                        <a:pt x="1028037" y="277251"/>
                      </a:cubicBezTo>
                      <a:cubicBezTo>
                        <a:pt x="1026276" y="275986"/>
                        <a:pt x="1024734" y="274446"/>
                        <a:pt x="1023469" y="272685"/>
                      </a:cubicBezTo>
                      <a:cubicBezTo>
                        <a:pt x="1022643" y="271530"/>
                        <a:pt x="1021928" y="270320"/>
                        <a:pt x="1021432" y="269000"/>
                      </a:cubicBezTo>
                      <a:lnTo>
                        <a:pt x="1021432" y="269000"/>
                      </a:lnTo>
                      <a:cubicBezTo>
                        <a:pt x="1020717" y="267294"/>
                        <a:pt x="1020222" y="265534"/>
                        <a:pt x="1020001" y="263719"/>
                      </a:cubicBezTo>
                      <a:cubicBezTo>
                        <a:pt x="1019891" y="262949"/>
                        <a:pt x="1019836" y="262179"/>
                        <a:pt x="1019836" y="261408"/>
                      </a:cubicBezTo>
                      <a:lnTo>
                        <a:pt x="1019836" y="260583"/>
                      </a:lnTo>
                      <a:cubicBezTo>
                        <a:pt x="1019836" y="260088"/>
                        <a:pt x="1019836" y="259593"/>
                        <a:pt x="1019946" y="259098"/>
                      </a:cubicBezTo>
                      <a:cubicBezTo>
                        <a:pt x="1020992" y="250186"/>
                        <a:pt x="1028092" y="243145"/>
                        <a:pt x="1037008" y="242045"/>
                      </a:cubicBezTo>
                      <a:cubicBezTo>
                        <a:pt x="1037778" y="241935"/>
                        <a:pt x="1038549" y="241880"/>
                        <a:pt x="1039319" y="241880"/>
                      </a:cubicBezTo>
                      <a:cubicBezTo>
                        <a:pt x="1040090" y="241880"/>
                        <a:pt x="1040861" y="241880"/>
                        <a:pt x="1041631" y="242045"/>
                      </a:cubicBezTo>
                      <a:lnTo>
                        <a:pt x="1041631" y="242045"/>
                      </a:lnTo>
                      <a:cubicBezTo>
                        <a:pt x="1042236" y="242100"/>
                        <a:pt x="1042732" y="242540"/>
                        <a:pt x="1042952" y="243090"/>
                      </a:cubicBezTo>
                      <a:cubicBezTo>
                        <a:pt x="1045539" y="249746"/>
                        <a:pt x="1050877" y="255027"/>
                        <a:pt x="1057537" y="257668"/>
                      </a:cubicBezTo>
                      <a:cubicBezTo>
                        <a:pt x="1058142" y="257888"/>
                        <a:pt x="1058527" y="258438"/>
                        <a:pt x="1058637" y="259098"/>
                      </a:cubicBezTo>
                      <a:lnTo>
                        <a:pt x="1058637" y="259098"/>
                      </a:lnTo>
                      <a:cubicBezTo>
                        <a:pt x="1058748" y="259868"/>
                        <a:pt x="1058802" y="260638"/>
                        <a:pt x="1058802" y="261408"/>
                      </a:cubicBezTo>
                      <a:cubicBezTo>
                        <a:pt x="1058802" y="262179"/>
                        <a:pt x="1058802" y="262949"/>
                        <a:pt x="1058637" y="263719"/>
                      </a:cubicBezTo>
                      <a:cubicBezTo>
                        <a:pt x="1057592" y="272575"/>
                        <a:pt x="1050492" y="279672"/>
                        <a:pt x="1041576" y="280717"/>
                      </a:cubicBezTo>
                      <a:cubicBezTo>
                        <a:pt x="1041081" y="280772"/>
                        <a:pt x="1040585" y="280827"/>
                        <a:pt x="1040090" y="280827"/>
                      </a:cubicBezTo>
                      <a:lnTo>
                        <a:pt x="1039264" y="280827"/>
                      </a:lnTo>
                      <a:close/>
                      <a:moveTo>
                        <a:pt x="838049" y="40928"/>
                      </a:moveTo>
                      <a:cubicBezTo>
                        <a:pt x="838489" y="41533"/>
                        <a:pt x="838599" y="42248"/>
                        <a:pt x="838379" y="42963"/>
                      </a:cubicBezTo>
                      <a:cubicBezTo>
                        <a:pt x="838159" y="43678"/>
                        <a:pt x="837664" y="44228"/>
                        <a:pt x="836948" y="44448"/>
                      </a:cubicBezTo>
                      <a:cubicBezTo>
                        <a:pt x="828252" y="47529"/>
                        <a:pt x="821923" y="55340"/>
                        <a:pt x="820988" y="64802"/>
                      </a:cubicBezTo>
                      <a:lnTo>
                        <a:pt x="820988" y="64912"/>
                      </a:lnTo>
                      <a:cubicBezTo>
                        <a:pt x="820988" y="65627"/>
                        <a:pt x="820877" y="66397"/>
                        <a:pt x="820877" y="67167"/>
                      </a:cubicBezTo>
                      <a:cubicBezTo>
                        <a:pt x="820877" y="67938"/>
                        <a:pt x="820877" y="68708"/>
                        <a:pt x="820988" y="69423"/>
                      </a:cubicBezTo>
                      <a:lnTo>
                        <a:pt x="820988" y="69533"/>
                      </a:lnTo>
                      <a:cubicBezTo>
                        <a:pt x="821483" y="74759"/>
                        <a:pt x="823684" y="79490"/>
                        <a:pt x="827041" y="83230"/>
                      </a:cubicBezTo>
                      <a:cubicBezTo>
                        <a:pt x="827592" y="83836"/>
                        <a:pt x="827757" y="84661"/>
                        <a:pt x="827537" y="85431"/>
                      </a:cubicBezTo>
                      <a:cubicBezTo>
                        <a:pt x="827317" y="86201"/>
                        <a:pt x="826656" y="86806"/>
                        <a:pt x="825886" y="86971"/>
                      </a:cubicBezTo>
                      <a:cubicBezTo>
                        <a:pt x="816805" y="89171"/>
                        <a:pt x="809925" y="96928"/>
                        <a:pt x="808934" y="106390"/>
                      </a:cubicBezTo>
                      <a:cubicBezTo>
                        <a:pt x="808879" y="107160"/>
                        <a:pt x="808824" y="107930"/>
                        <a:pt x="808824" y="108700"/>
                      </a:cubicBezTo>
                      <a:cubicBezTo>
                        <a:pt x="808824" y="109470"/>
                        <a:pt x="808824" y="110240"/>
                        <a:pt x="808934" y="111011"/>
                      </a:cubicBezTo>
                      <a:cubicBezTo>
                        <a:pt x="810035" y="121518"/>
                        <a:pt x="818346" y="129879"/>
                        <a:pt x="828858" y="130979"/>
                      </a:cubicBezTo>
                      <a:cubicBezTo>
                        <a:pt x="829628" y="131034"/>
                        <a:pt x="830399" y="131089"/>
                        <a:pt x="831169" y="131089"/>
                      </a:cubicBezTo>
                      <a:cubicBezTo>
                        <a:pt x="831940" y="131089"/>
                        <a:pt x="832710" y="131089"/>
                        <a:pt x="833481" y="130979"/>
                      </a:cubicBezTo>
                      <a:cubicBezTo>
                        <a:pt x="836838" y="130649"/>
                        <a:pt x="839975" y="129549"/>
                        <a:pt x="842727" y="127899"/>
                      </a:cubicBezTo>
                      <a:cubicBezTo>
                        <a:pt x="844433" y="126853"/>
                        <a:pt x="845974" y="125588"/>
                        <a:pt x="847350" y="124158"/>
                      </a:cubicBezTo>
                      <a:cubicBezTo>
                        <a:pt x="850707" y="120692"/>
                        <a:pt x="852909" y="116071"/>
                        <a:pt x="853459" y="111011"/>
                      </a:cubicBezTo>
                      <a:cubicBezTo>
                        <a:pt x="853514" y="110240"/>
                        <a:pt x="853569" y="109470"/>
                        <a:pt x="853569" y="108700"/>
                      </a:cubicBezTo>
                      <a:cubicBezTo>
                        <a:pt x="853569" y="107930"/>
                        <a:pt x="853569" y="107160"/>
                        <a:pt x="853459" y="106390"/>
                      </a:cubicBezTo>
                      <a:cubicBezTo>
                        <a:pt x="852909" y="101329"/>
                        <a:pt x="850707" y="96763"/>
                        <a:pt x="847350" y="93242"/>
                      </a:cubicBezTo>
                      <a:cubicBezTo>
                        <a:pt x="847185" y="93022"/>
                        <a:pt x="846965" y="92857"/>
                        <a:pt x="846745" y="92637"/>
                      </a:cubicBezTo>
                      <a:cubicBezTo>
                        <a:pt x="846470" y="92362"/>
                        <a:pt x="846415" y="92032"/>
                        <a:pt x="846525" y="91702"/>
                      </a:cubicBezTo>
                      <a:cubicBezTo>
                        <a:pt x="846635" y="91372"/>
                        <a:pt x="846965" y="91152"/>
                        <a:pt x="847295" y="91097"/>
                      </a:cubicBezTo>
                      <a:cubicBezTo>
                        <a:pt x="849442" y="90877"/>
                        <a:pt x="851478" y="90382"/>
                        <a:pt x="853404" y="89667"/>
                      </a:cubicBezTo>
                      <a:cubicBezTo>
                        <a:pt x="854120" y="89392"/>
                        <a:pt x="854890" y="89502"/>
                        <a:pt x="855551" y="89942"/>
                      </a:cubicBezTo>
                      <a:cubicBezTo>
                        <a:pt x="856211" y="90382"/>
                        <a:pt x="856541" y="91097"/>
                        <a:pt x="856541" y="91812"/>
                      </a:cubicBezTo>
                      <a:lnTo>
                        <a:pt x="856541" y="205848"/>
                      </a:lnTo>
                      <a:cubicBezTo>
                        <a:pt x="856541" y="207003"/>
                        <a:pt x="855716" y="207938"/>
                        <a:pt x="854615" y="208159"/>
                      </a:cubicBezTo>
                      <a:cubicBezTo>
                        <a:pt x="852028" y="208599"/>
                        <a:pt x="849552" y="209369"/>
                        <a:pt x="847295" y="210524"/>
                      </a:cubicBezTo>
                      <a:cubicBezTo>
                        <a:pt x="845644" y="211349"/>
                        <a:pt x="844103" y="212339"/>
                        <a:pt x="842672" y="213495"/>
                      </a:cubicBezTo>
                      <a:cubicBezTo>
                        <a:pt x="837884" y="217290"/>
                        <a:pt x="834581" y="222791"/>
                        <a:pt x="833426" y="229007"/>
                      </a:cubicBezTo>
                      <a:lnTo>
                        <a:pt x="833426" y="229007"/>
                      </a:lnTo>
                      <a:cubicBezTo>
                        <a:pt x="833426" y="229007"/>
                        <a:pt x="833426" y="229172"/>
                        <a:pt x="833426" y="229227"/>
                      </a:cubicBezTo>
                      <a:cubicBezTo>
                        <a:pt x="833206" y="230273"/>
                        <a:pt x="832270" y="231043"/>
                        <a:pt x="831224" y="231043"/>
                      </a:cubicBezTo>
                      <a:lnTo>
                        <a:pt x="808549" y="231043"/>
                      </a:lnTo>
                      <a:cubicBezTo>
                        <a:pt x="807503" y="231043"/>
                        <a:pt x="806513" y="230328"/>
                        <a:pt x="806292" y="229282"/>
                      </a:cubicBezTo>
                      <a:cubicBezTo>
                        <a:pt x="806127" y="228677"/>
                        <a:pt x="805962" y="228072"/>
                        <a:pt x="805742" y="227467"/>
                      </a:cubicBezTo>
                      <a:cubicBezTo>
                        <a:pt x="804752" y="224827"/>
                        <a:pt x="803156" y="222461"/>
                        <a:pt x="801119" y="220646"/>
                      </a:cubicBezTo>
                      <a:cubicBezTo>
                        <a:pt x="798092" y="217840"/>
                        <a:pt x="794019" y="216190"/>
                        <a:pt x="789561" y="216190"/>
                      </a:cubicBezTo>
                      <a:cubicBezTo>
                        <a:pt x="781471" y="216190"/>
                        <a:pt x="774646" y="221801"/>
                        <a:pt x="772830" y="229337"/>
                      </a:cubicBezTo>
                      <a:cubicBezTo>
                        <a:pt x="772555" y="230383"/>
                        <a:pt x="771674" y="231098"/>
                        <a:pt x="770573" y="231098"/>
                      </a:cubicBezTo>
                      <a:lnTo>
                        <a:pt x="678331" y="231098"/>
                      </a:lnTo>
                      <a:cubicBezTo>
                        <a:pt x="677176" y="231098"/>
                        <a:pt x="676240" y="230273"/>
                        <a:pt x="676020" y="229172"/>
                      </a:cubicBezTo>
                      <a:cubicBezTo>
                        <a:pt x="674589" y="221141"/>
                        <a:pt x="669470" y="214375"/>
                        <a:pt x="662481" y="210744"/>
                      </a:cubicBezTo>
                      <a:cubicBezTo>
                        <a:pt x="661765" y="210359"/>
                        <a:pt x="661325" y="209699"/>
                        <a:pt x="661270" y="208874"/>
                      </a:cubicBezTo>
                      <a:cubicBezTo>
                        <a:pt x="661215" y="208048"/>
                        <a:pt x="661545" y="207333"/>
                        <a:pt x="662151" y="206838"/>
                      </a:cubicBezTo>
                      <a:cubicBezTo>
                        <a:pt x="666058" y="203813"/>
                        <a:pt x="668810" y="199302"/>
                        <a:pt x="669415" y="194131"/>
                      </a:cubicBezTo>
                      <a:cubicBezTo>
                        <a:pt x="669525" y="193361"/>
                        <a:pt x="669581" y="192591"/>
                        <a:pt x="669581" y="191821"/>
                      </a:cubicBezTo>
                      <a:cubicBezTo>
                        <a:pt x="669581" y="191050"/>
                        <a:pt x="669581" y="190280"/>
                        <a:pt x="669415" y="189510"/>
                      </a:cubicBezTo>
                      <a:cubicBezTo>
                        <a:pt x="668425" y="181534"/>
                        <a:pt x="662481" y="175042"/>
                        <a:pt x="654721" y="173337"/>
                      </a:cubicBezTo>
                      <a:cubicBezTo>
                        <a:pt x="653675" y="173117"/>
                        <a:pt x="652904" y="172182"/>
                        <a:pt x="652904" y="171082"/>
                      </a:cubicBezTo>
                      <a:lnTo>
                        <a:pt x="652904" y="170972"/>
                      </a:lnTo>
                      <a:cubicBezTo>
                        <a:pt x="652904" y="170972"/>
                        <a:pt x="653014" y="170752"/>
                        <a:pt x="653069" y="170752"/>
                      </a:cubicBezTo>
                      <a:cubicBezTo>
                        <a:pt x="662536" y="169596"/>
                        <a:pt x="670021" y="162060"/>
                        <a:pt x="671122" y="152543"/>
                      </a:cubicBezTo>
                      <a:cubicBezTo>
                        <a:pt x="671232" y="151773"/>
                        <a:pt x="671287" y="151003"/>
                        <a:pt x="671287" y="150233"/>
                      </a:cubicBezTo>
                      <a:cubicBezTo>
                        <a:pt x="671287" y="149463"/>
                        <a:pt x="671287" y="148693"/>
                        <a:pt x="671122" y="147922"/>
                      </a:cubicBezTo>
                      <a:cubicBezTo>
                        <a:pt x="670406" y="141266"/>
                        <a:pt x="666553" y="135655"/>
                        <a:pt x="661050" y="132409"/>
                      </a:cubicBezTo>
                      <a:cubicBezTo>
                        <a:pt x="660334" y="131969"/>
                        <a:pt x="659894" y="131199"/>
                        <a:pt x="659894" y="130374"/>
                      </a:cubicBezTo>
                      <a:cubicBezTo>
                        <a:pt x="659894" y="129549"/>
                        <a:pt x="660389" y="128779"/>
                        <a:pt x="661105" y="128394"/>
                      </a:cubicBezTo>
                      <a:cubicBezTo>
                        <a:pt x="667489" y="124928"/>
                        <a:pt x="672057" y="118492"/>
                        <a:pt x="672828" y="110956"/>
                      </a:cubicBezTo>
                      <a:cubicBezTo>
                        <a:pt x="672883" y="110185"/>
                        <a:pt x="672938" y="109415"/>
                        <a:pt x="672938" y="108645"/>
                      </a:cubicBezTo>
                      <a:cubicBezTo>
                        <a:pt x="672938" y="107875"/>
                        <a:pt x="672938" y="107105"/>
                        <a:pt x="672828" y="106335"/>
                      </a:cubicBezTo>
                      <a:cubicBezTo>
                        <a:pt x="672167" y="99953"/>
                        <a:pt x="668865" y="94397"/>
                        <a:pt x="664022" y="90767"/>
                      </a:cubicBezTo>
                      <a:cubicBezTo>
                        <a:pt x="663416" y="90327"/>
                        <a:pt x="663086" y="89612"/>
                        <a:pt x="663086" y="88896"/>
                      </a:cubicBezTo>
                      <a:cubicBezTo>
                        <a:pt x="663086" y="88181"/>
                        <a:pt x="663471" y="87466"/>
                        <a:pt x="664077" y="87026"/>
                      </a:cubicBezTo>
                      <a:cubicBezTo>
                        <a:pt x="669856" y="83120"/>
                        <a:pt x="673818" y="76794"/>
                        <a:pt x="674534" y="69478"/>
                      </a:cubicBezTo>
                      <a:lnTo>
                        <a:pt x="674534" y="69368"/>
                      </a:lnTo>
                      <a:cubicBezTo>
                        <a:pt x="674534" y="68653"/>
                        <a:pt x="674644" y="67883"/>
                        <a:pt x="674644" y="67112"/>
                      </a:cubicBezTo>
                      <a:cubicBezTo>
                        <a:pt x="674644" y="66342"/>
                        <a:pt x="674644" y="65572"/>
                        <a:pt x="674534" y="64857"/>
                      </a:cubicBezTo>
                      <a:lnTo>
                        <a:pt x="674534" y="64747"/>
                      </a:lnTo>
                      <a:cubicBezTo>
                        <a:pt x="673929" y="58586"/>
                        <a:pt x="671012" y="53085"/>
                        <a:pt x="666609" y="49179"/>
                      </a:cubicBezTo>
                      <a:cubicBezTo>
                        <a:pt x="666113" y="48739"/>
                        <a:pt x="665838" y="48079"/>
                        <a:pt x="665838" y="47419"/>
                      </a:cubicBezTo>
                      <a:cubicBezTo>
                        <a:pt x="665838" y="46759"/>
                        <a:pt x="666168" y="46099"/>
                        <a:pt x="666719" y="45658"/>
                      </a:cubicBezTo>
                      <a:cubicBezTo>
                        <a:pt x="671562" y="41753"/>
                        <a:pt x="674974" y="36197"/>
                        <a:pt x="676020" y="29761"/>
                      </a:cubicBezTo>
                      <a:cubicBezTo>
                        <a:pt x="676185" y="28660"/>
                        <a:pt x="677176" y="27835"/>
                        <a:pt x="678331" y="27835"/>
                      </a:cubicBezTo>
                      <a:lnTo>
                        <a:pt x="831059" y="27835"/>
                      </a:lnTo>
                      <a:cubicBezTo>
                        <a:pt x="832215" y="27835"/>
                        <a:pt x="833150" y="28660"/>
                        <a:pt x="833371" y="29761"/>
                      </a:cubicBezTo>
                      <a:cubicBezTo>
                        <a:pt x="834031" y="33831"/>
                        <a:pt x="835682" y="37627"/>
                        <a:pt x="838049" y="40818"/>
                      </a:cubicBezTo>
                      <a:lnTo>
                        <a:pt x="838049" y="40818"/>
                      </a:lnTo>
                      <a:close/>
                      <a:moveTo>
                        <a:pt x="634467" y="45713"/>
                      </a:moveTo>
                      <a:cubicBezTo>
                        <a:pt x="635017" y="46154"/>
                        <a:pt x="635292" y="46759"/>
                        <a:pt x="635348" y="47474"/>
                      </a:cubicBezTo>
                      <a:cubicBezTo>
                        <a:pt x="635403" y="48189"/>
                        <a:pt x="635072" y="48794"/>
                        <a:pt x="634577" y="49234"/>
                      </a:cubicBezTo>
                      <a:cubicBezTo>
                        <a:pt x="630229" y="53140"/>
                        <a:pt x="627257" y="58641"/>
                        <a:pt x="626652" y="64802"/>
                      </a:cubicBezTo>
                      <a:lnTo>
                        <a:pt x="626652" y="64912"/>
                      </a:lnTo>
                      <a:cubicBezTo>
                        <a:pt x="626652" y="65627"/>
                        <a:pt x="626542" y="66397"/>
                        <a:pt x="626542" y="67167"/>
                      </a:cubicBezTo>
                      <a:cubicBezTo>
                        <a:pt x="626542" y="67938"/>
                        <a:pt x="626542" y="68708"/>
                        <a:pt x="626652" y="69423"/>
                      </a:cubicBezTo>
                      <a:lnTo>
                        <a:pt x="626652" y="69533"/>
                      </a:lnTo>
                      <a:cubicBezTo>
                        <a:pt x="627367" y="76849"/>
                        <a:pt x="631330" y="83230"/>
                        <a:pt x="637109" y="87136"/>
                      </a:cubicBezTo>
                      <a:cubicBezTo>
                        <a:pt x="637714" y="87576"/>
                        <a:pt x="638099" y="88236"/>
                        <a:pt x="638099" y="89006"/>
                      </a:cubicBezTo>
                      <a:cubicBezTo>
                        <a:pt x="638099" y="89777"/>
                        <a:pt x="637769" y="90437"/>
                        <a:pt x="637164" y="90877"/>
                      </a:cubicBezTo>
                      <a:cubicBezTo>
                        <a:pt x="632320" y="94507"/>
                        <a:pt x="629018" y="100064"/>
                        <a:pt x="628358" y="106445"/>
                      </a:cubicBezTo>
                      <a:cubicBezTo>
                        <a:pt x="628303" y="107215"/>
                        <a:pt x="628248" y="107985"/>
                        <a:pt x="628248" y="108755"/>
                      </a:cubicBezTo>
                      <a:cubicBezTo>
                        <a:pt x="628248" y="109525"/>
                        <a:pt x="628248" y="110295"/>
                        <a:pt x="628358" y="111066"/>
                      </a:cubicBezTo>
                      <a:cubicBezTo>
                        <a:pt x="629128" y="118602"/>
                        <a:pt x="633696" y="125093"/>
                        <a:pt x="640081" y="128504"/>
                      </a:cubicBezTo>
                      <a:cubicBezTo>
                        <a:pt x="640796" y="128889"/>
                        <a:pt x="641291" y="129659"/>
                        <a:pt x="641291" y="130484"/>
                      </a:cubicBezTo>
                      <a:cubicBezTo>
                        <a:pt x="641291" y="131309"/>
                        <a:pt x="640851" y="132079"/>
                        <a:pt x="640136" y="132520"/>
                      </a:cubicBezTo>
                      <a:cubicBezTo>
                        <a:pt x="634632" y="135710"/>
                        <a:pt x="630779" y="141376"/>
                        <a:pt x="630064" y="148032"/>
                      </a:cubicBezTo>
                      <a:cubicBezTo>
                        <a:pt x="629954" y="148803"/>
                        <a:pt x="629899" y="149573"/>
                        <a:pt x="629899" y="150343"/>
                      </a:cubicBezTo>
                      <a:cubicBezTo>
                        <a:pt x="629899" y="151113"/>
                        <a:pt x="629899" y="151883"/>
                        <a:pt x="630064" y="152653"/>
                      </a:cubicBezTo>
                      <a:cubicBezTo>
                        <a:pt x="631055" y="161565"/>
                        <a:pt x="637769" y="168826"/>
                        <a:pt x="646410" y="170587"/>
                      </a:cubicBezTo>
                      <a:cubicBezTo>
                        <a:pt x="647511" y="170807"/>
                        <a:pt x="648281" y="171742"/>
                        <a:pt x="648281" y="172842"/>
                      </a:cubicBezTo>
                      <a:lnTo>
                        <a:pt x="648281" y="172842"/>
                      </a:lnTo>
                      <a:cubicBezTo>
                        <a:pt x="648281" y="172842"/>
                        <a:pt x="648171" y="173117"/>
                        <a:pt x="648006" y="173117"/>
                      </a:cubicBezTo>
                      <a:cubicBezTo>
                        <a:pt x="639530" y="174272"/>
                        <a:pt x="632816" y="181039"/>
                        <a:pt x="631770" y="189565"/>
                      </a:cubicBezTo>
                      <a:cubicBezTo>
                        <a:pt x="631660" y="190335"/>
                        <a:pt x="631605" y="191105"/>
                        <a:pt x="631605" y="191876"/>
                      </a:cubicBezTo>
                      <a:cubicBezTo>
                        <a:pt x="631605" y="192646"/>
                        <a:pt x="631605" y="193416"/>
                        <a:pt x="631770" y="194186"/>
                      </a:cubicBezTo>
                      <a:cubicBezTo>
                        <a:pt x="632375" y="199357"/>
                        <a:pt x="635072" y="203868"/>
                        <a:pt x="639035" y="206893"/>
                      </a:cubicBezTo>
                      <a:cubicBezTo>
                        <a:pt x="639640" y="207388"/>
                        <a:pt x="640026" y="208159"/>
                        <a:pt x="639916" y="208929"/>
                      </a:cubicBezTo>
                      <a:cubicBezTo>
                        <a:pt x="639806" y="209699"/>
                        <a:pt x="639365" y="210414"/>
                        <a:pt x="638650" y="210799"/>
                      </a:cubicBezTo>
                      <a:cubicBezTo>
                        <a:pt x="631660" y="214430"/>
                        <a:pt x="626486" y="221196"/>
                        <a:pt x="625111" y="229227"/>
                      </a:cubicBezTo>
                      <a:cubicBezTo>
                        <a:pt x="624945" y="230328"/>
                        <a:pt x="623955" y="231153"/>
                        <a:pt x="622799" y="231153"/>
                      </a:cubicBezTo>
                      <a:lnTo>
                        <a:pt x="530557" y="231153"/>
                      </a:lnTo>
                      <a:cubicBezTo>
                        <a:pt x="529511" y="231153"/>
                        <a:pt x="528521" y="230438"/>
                        <a:pt x="528300" y="229392"/>
                      </a:cubicBezTo>
                      <a:cubicBezTo>
                        <a:pt x="526484" y="221856"/>
                        <a:pt x="519715" y="216245"/>
                        <a:pt x="511569" y="216245"/>
                      </a:cubicBezTo>
                      <a:cubicBezTo>
                        <a:pt x="507111" y="216245"/>
                        <a:pt x="503038" y="217950"/>
                        <a:pt x="500011" y="220701"/>
                      </a:cubicBezTo>
                      <a:cubicBezTo>
                        <a:pt x="497975" y="222516"/>
                        <a:pt x="496379" y="224882"/>
                        <a:pt x="495388" y="227522"/>
                      </a:cubicBezTo>
                      <a:cubicBezTo>
                        <a:pt x="495168" y="228127"/>
                        <a:pt x="495003" y="228677"/>
                        <a:pt x="494838" y="229337"/>
                      </a:cubicBezTo>
                      <a:cubicBezTo>
                        <a:pt x="494563" y="230383"/>
                        <a:pt x="493682" y="231098"/>
                        <a:pt x="492581" y="231098"/>
                      </a:cubicBezTo>
                      <a:lnTo>
                        <a:pt x="469961" y="231098"/>
                      </a:lnTo>
                      <a:cubicBezTo>
                        <a:pt x="468861" y="231098"/>
                        <a:pt x="467925" y="230328"/>
                        <a:pt x="467705" y="229227"/>
                      </a:cubicBezTo>
                      <a:lnTo>
                        <a:pt x="467705" y="229117"/>
                      </a:lnTo>
                      <a:lnTo>
                        <a:pt x="467705" y="229117"/>
                      </a:lnTo>
                      <a:cubicBezTo>
                        <a:pt x="466604" y="222791"/>
                        <a:pt x="463247" y="217345"/>
                        <a:pt x="458458" y="213550"/>
                      </a:cubicBezTo>
                      <a:cubicBezTo>
                        <a:pt x="457028" y="212394"/>
                        <a:pt x="455487" y="211404"/>
                        <a:pt x="453835" y="210579"/>
                      </a:cubicBezTo>
                      <a:cubicBezTo>
                        <a:pt x="451579" y="209424"/>
                        <a:pt x="449102" y="208654"/>
                        <a:pt x="446515" y="208214"/>
                      </a:cubicBezTo>
                      <a:cubicBezTo>
                        <a:pt x="445415" y="208048"/>
                        <a:pt x="444589" y="207058"/>
                        <a:pt x="444589" y="205903"/>
                      </a:cubicBezTo>
                      <a:lnTo>
                        <a:pt x="444589" y="91867"/>
                      </a:lnTo>
                      <a:cubicBezTo>
                        <a:pt x="444589" y="91097"/>
                        <a:pt x="444974" y="90382"/>
                        <a:pt x="445580" y="89997"/>
                      </a:cubicBezTo>
                      <a:cubicBezTo>
                        <a:pt x="446185" y="89612"/>
                        <a:pt x="447011" y="89447"/>
                        <a:pt x="447726" y="89722"/>
                      </a:cubicBezTo>
                      <a:cubicBezTo>
                        <a:pt x="449653" y="90437"/>
                        <a:pt x="451689" y="90932"/>
                        <a:pt x="453780" y="91152"/>
                      </a:cubicBezTo>
                      <a:lnTo>
                        <a:pt x="453835" y="91152"/>
                      </a:lnTo>
                      <a:cubicBezTo>
                        <a:pt x="454166" y="91152"/>
                        <a:pt x="454496" y="91427"/>
                        <a:pt x="454606" y="91757"/>
                      </a:cubicBezTo>
                      <a:cubicBezTo>
                        <a:pt x="454716" y="92087"/>
                        <a:pt x="454606" y="92472"/>
                        <a:pt x="454386" y="92692"/>
                      </a:cubicBezTo>
                      <a:cubicBezTo>
                        <a:pt x="454166" y="92912"/>
                        <a:pt x="454000" y="93077"/>
                        <a:pt x="453780" y="93297"/>
                      </a:cubicBezTo>
                      <a:cubicBezTo>
                        <a:pt x="450423" y="96763"/>
                        <a:pt x="448222" y="101384"/>
                        <a:pt x="447671" y="106445"/>
                      </a:cubicBezTo>
                      <a:cubicBezTo>
                        <a:pt x="447616" y="107215"/>
                        <a:pt x="447561" y="107985"/>
                        <a:pt x="447561" y="108755"/>
                      </a:cubicBezTo>
                      <a:cubicBezTo>
                        <a:pt x="447561" y="109525"/>
                        <a:pt x="447561" y="110295"/>
                        <a:pt x="447671" y="111066"/>
                      </a:cubicBezTo>
                      <a:cubicBezTo>
                        <a:pt x="448222" y="116126"/>
                        <a:pt x="450423" y="120747"/>
                        <a:pt x="453780" y="124213"/>
                      </a:cubicBezTo>
                      <a:cubicBezTo>
                        <a:pt x="455156" y="125643"/>
                        <a:pt x="456697" y="126908"/>
                        <a:pt x="458404" y="127954"/>
                      </a:cubicBezTo>
                      <a:cubicBezTo>
                        <a:pt x="461155" y="129604"/>
                        <a:pt x="464292" y="130704"/>
                        <a:pt x="467650" y="131034"/>
                      </a:cubicBezTo>
                      <a:cubicBezTo>
                        <a:pt x="468420" y="131089"/>
                        <a:pt x="469191" y="131144"/>
                        <a:pt x="469961" y="131144"/>
                      </a:cubicBezTo>
                      <a:cubicBezTo>
                        <a:pt x="470732" y="131144"/>
                        <a:pt x="471502" y="131144"/>
                        <a:pt x="472273" y="131034"/>
                      </a:cubicBezTo>
                      <a:cubicBezTo>
                        <a:pt x="482785" y="129934"/>
                        <a:pt x="491150" y="121572"/>
                        <a:pt x="492196" y="111066"/>
                      </a:cubicBezTo>
                      <a:cubicBezTo>
                        <a:pt x="492251" y="110295"/>
                        <a:pt x="492306" y="109525"/>
                        <a:pt x="492306" y="108755"/>
                      </a:cubicBezTo>
                      <a:cubicBezTo>
                        <a:pt x="492306" y="107985"/>
                        <a:pt x="492306" y="107215"/>
                        <a:pt x="492196" y="106445"/>
                      </a:cubicBezTo>
                      <a:cubicBezTo>
                        <a:pt x="491206" y="96983"/>
                        <a:pt x="484326" y="89227"/>
                        <a:pt x="475245" y="87026"/>
                      </a:cubicBezTo>
                      <a:cubicBezTo>
                        <a:pt x="474474" y="86861"/>
                        <a:pt x="473814" y="86256"/>
                        <a:pt x="473594" y="85486"/>
                      </a:cubicBezTo>
                      <a:cubicBezTo>
                        <a:pt x="473374" y="84716"/>
                        <a:pt x="473539" y="83891"/>
                        <a:pt x="474089" y="83285"/>
                      </a:cubicBezTo>
                      <a:cubicBezTo>
                        <a:pt x="477391" y="79545"/>
                        <a:pt x="479593" y="74814"/>
                        <a:pt x="480143" y="69588"/>
                      </a:cubicBezTo>
                      <a:lnTo>
                        <a:pt x="480143" y="69478"/>
                      </a:lnTo>
                      <a:cubicBezTo>
                        <a:pt x="480143" y="68763"/>
                        <a:pt x="480253" y="67993"/>
                        <a:pt x="480253" y="67222"/>
                      </a:cubicBezTo>
                      <a:cubicBezTo>
                        <a:pt x="480253" y="66452"/>
                        <a:pt x="480253" y="65682"/>
                        <a:pt x="480143" y="64967"/>
                      </a:cubicBezTo>
                      <a:lnTo>
                        <a:pt x="480143" y="64857"/>
                      </a:lnTo>
                      <a:cubicBezTo>
                        <a:pt x="479207" y="55395"/>
                        <a:pt x="472823" y="47529"/>
                        <a:pt x="464182" y="44503"/>
                      </a:cubicBezTo>
                      <a:cubicBezTo>
                        <a:pt x="463467" y="44228"/>
                        <a:pt x="462972" y="43678"/>
                        <a:pt x="462751" y="43018"/>
                      </a:cubicBezTo>
                      <a:cubicBezTo>
                        <a:pt x="462531" y="42358"/>
                        <a:pt x="462641" y="41588"/>
                        <a:pt x="463082" y="40983"/>
                      </a:cubicBezTo>
                      <a:cubicBezTo>
                        <a:pt x="465448" y="37792"/>
                        <a:pt x="467099" y="34051"/>
                        <a:pt x="467760" y="29926"/>
                      </a:cubicBezTo>
                      <a:cubicBezTo>
                        <a:pt x="467925" y="28825"/>
                        <a:pt x="468916" y="28000"/>
                        <a:pt x="470071" y="28000"/>
                      </a:cubicBezTo>
                      <a:lnTo>
                        <a:pt x="622799" y="28000"/>
                      </a:lnTo>
                      <a:cubicBezTo>
                        <a:pt x="623955" y="28000"/>
                        <a:pt x="624891" y="28825"/>
                        <a:pt x="625111" y="29926"/>
                      </a:cubicBezTo>
                      <a:cubicBezTo>
                        <a:pt x="626156" y="36307"/>
                        <a:pt x="629569" y="41918"/>
                        <a:pt x="634357" y="45823"/>
                      </a:cubicBezTo>
                      <a:lnTo>
                        <a:pt x="634357" y="45823"/>
                      </a:lnTo>
                      <a:close/>
                      <a:moveTo>
                        <a:pt x="434958" y="50279"/>
                      </a:moveTo>
                      <a:cubicBezTo>
                        <a:pt x="435673" y="50499"/>
                        <a:pt x="436224" y="50994"/>
                        <a:pt x="436444" y="51710"/>
                      </a:cubicBezTo>
                      <a:cubicBezTo>
                        <a:pt x="436664" y="52425"/>
                        <a:pt x="436609" y="53140"/>
                        <a:pt x="436168" y="53745"/>
                      </a:cubicBezTo>
                      <a:cubicBezTo>
                        <a:pt x="434022" y="56936"/>
                        <a:pt x="432646" y="60676"/>
                        <a:pt x="432261" y="64747"/>
                      </a:cubicBezTo>
                      <a:lnTo>
                        <a:pt x="432261" y="64857"/>
                      </a:lnTo>
                      <a:cubicBezTo>
                        <a:pt x="432261" y="65572"/>
                        <a:pt x="432151" y="66342"/>
                        <a:pt x="432151" y="67112"/>
                      </a:cubicBezTo>
                      <a:cubicBezTo>
                        <a:pt x="432151" y="67883"/>
                        <a:pt x="432151" y="68653"/>
                        <a:pt x="432261" y="69368"/>
                      </a:cubicBezTo>
                      <a:lnTo>
                        <a:pt x="432261" y="69478"/>
                      </a:lnTo>
                      <a:cubicBezTo>
                        <a:pt x="432866" y="75254"/>
                        <a:pt x="435453" y="80480"/>
                        <a:pt x="439416" y="84331"/>
                      </a:cubicBezTo>
                      <a:cubicBezTo>
                        <a:pt x="439856" y="84771"/>
                        <a:pt x="440131" y="85321"/>
                        <a:pt x="440131" y="85981"/>
                      </a:cubicBezTo>
                      <a:lnTo>
                        <a:pt x="440131" y="205903"/>
                      </a:lnTo>
                      <a:cubicBezTo>
                        <a:pt x="440131" y="207058"/>
                        <a:pt x="439306" y="207994"/>
                        <a:pt x="438205" y="208214"/>
                      </a:cubicBezTo>
                      <a:cubicBezTo>
                        <a:pt x="427418" y="209974"/>
                        <a:pt x="418887" y="218445"/>
                        <a:pt x="417016" y="229172"/>
                      </a:cubicBezTo>
                      <a:cubicBezTo>
                        <a:pt x="416850" y="230273"/>
                        <a:pt x="415860" y="231098"/>
                        <a:pt x="414759" y="231098"/>
                      </a:cubicBezTo>
                      <a:lnTo>
                        <a:pt x="391864" y="231098"/>
                      </a:lnTo>
                      <a:cubicBezTo>
                        <a:pt x="390818" y="231098"/>
                        <a:pt x="389882" y="230383"/>
                        <a:pt x="389607" y="229337"/>
                      </a:cubicBezTo>
                      <a:cubicBezTo>
                        <a:pt x="387791" y="221801"/>
                        <a:pt x="380966" y="216190"/>
                        <a:pt x="372876" y="216190"/>
                      </a:cubicBezTo>
                      <a:cubicBezTo>
                        <a:pt x="364785" y="216190"/>
                        <a:pt x="357961" y="221801"/>
                        <a:pt x="356145" y="229337"/>
                      </a:cubicBezTo>
                      <a:cubicBezTo>
                        <a:pt x="355869" y="230383"/>
                        <a:pt x="354989" y="231098"/>
                        <a:pt x="353888" y="231098"/>
                      </a:cubicBezTo>
                      <a:lnTo>
                        <a:pt x="261921" y="231098"/>
                      </a:lnTo>
                      <a:cubicBezTo>
                        <a:pt x="260820" y="231098"/>
                        <a:pt x="259885" y="230328"/>
                        <a:pt x="259665" y="229227"/>
                      </a:cubicBezTo>
                      <a:lnTo>
                        <a:pt x="259665" y="229117"/>
                      </a:lnTo>
                      <a:lnTo>
                        <a:pt x="259665" y="229117"/>
                      </a:lnTo>
                      <a:cubicBezTo>
                        <a:pt x="257738" y="218335"/>
                        <a:pt x="249263" y="209919"/>
                        <a:pt x="238475" y="208159"/>
                      </a:cubicBezTo>
                      <a:cubicBezTo>
                        <a:pt x="237375" y="207994"/>
                        <a:pt x="236549" y="207003"/>
                        <a:pt x="236549" y="205848"/>
                      </a:cubicBezTo>
                      <a:lnTo>
                        <a:pt x="236549" y="53195"/>
                      </a:lnTo>
                      <a:cubicBezTo>
                        <a:pt x="236549" y="52040"/>
                        <a:pt x="237375" y="51104"/>
                        <a:pt x="238475" y="50884"/>
                      </a:cubicBezTo>
                      <a:cubicBezTo>
                        <a:pt x="242108" y="50279"/>
                        <a:pt x="245520" y="48904"/>
                        <a:pt x="248437" y="46979"/>
                      </a:cubicBezTo>
                      <a:cubicBezTo>
                        <a:pt x="254326" y="43128"/>
                        <a:pt x="258509" y="36912"/>
                        <a:pt x="259720" y="29706"/>
                      </a:cubicBezTo>
                      <a:cubicBezTo>
                        <a:pt x="259885" y="28605"/>
                        <a:pt x="260876" y="27780"/>
                        <a:pt x="262031" y="27780"/>
                      </a:cubicBezTo>
                      <a:lnTo>
                        <a:pt x="414759" y="27780"/>
                      </a:lnTo>
                      <a:cubicBezTo>
                        <a:pt x="415915" y="27780"/>
                        <a:pt x="416850" y="28605"/>
                        <a:pt x="417071" y="29706"/>
                      </a:cubicBezTo>
                      <a:cubicBezTo>
                        <a:pt x="418667" y="39442"/>
                        <a:pt x="425766" y="47364"/>
                        <a:pt x="435068" y="50169"/>
                      </a:cubicBezTo>
                      <a:lnTo>
                        <a:pt x="435013" y="50169"/>
                      </a:lnTo>
                      <a:close/>
                      <a:moveTo>
                        <a:pt x="28289" y="261408"/>
                      </a:moveTo>
                      <a:cubicBezTo>
                        <a:pt x="28289" y="260253"/>
                        <a:pt x="29115" y="259318"/>
                        <a:pt x="30215" y="259098"/>
                      </a:cubicBezTo>
                      <a:cubicBezTo>
                        <a:pt x="37370" y="257943"/>
                        <a:pt x="43479" y="253817"/>
                        <a:pt x="47387" y="248096"/>
                      </a:cubicBezTo>
                      <a:cubicBezTo>
                        <a:pt x="49423" y="245070"/>
                        <a:pt x="50854" y="241605"/>
                        <a:pt x="51460" y="237919"/>
                      </a:cubicBezTo>
                      <a:cubicBezTo>
                        <a:pt x="51625" y="236819"/>
                        <a:pt x="52615" y="235994"/>
                        <a:pt x="53771" y="235994"/>
                      </a:cubicBezTo>
                      <a:lnTo>
                        <a:pt x="206499" y="235994"/>
                      </a:lnTo>
                      <a:cubicBezTo>
                        <a:pt x="207655" y="235994"/>
                        <a:pt x="208590" y="236819"/>
                        <a:pt x="208811" y="237919"/>
                      </a:cubicBezTo>
                      <a:cubicBezTo>
                        <a:pt x="210572" y="248701"/>
                        <a:pt x="219047" y="257228"/>
                        <a:pt x="229835" y="259098"/>
                      </a:cubicBezTo>
                      <a:cubicBezTo>
                        <a:pt x="230935" y="259318"/>
                        <a:pt x="231706" y="260253"/>
                        <a:pt x="231706" y="261353"/>
                      </a:cubicBezTo>
                      <a:lnTo>
                        <a:pt x="231706" y="353275"/>
                      </a:lnTo>
                      <a:cubicBezTo>
                        <a:pt x="231706" y="354321"/>
                        <a:pt x="230990" y="355256"/>
                        <a:pt x="229945" y="355531"/>
                      </a:cubicBezTo>
                      <a:cubicBezTo>
                        <a:pt x="222405" y="357346"/>
                        <a:pt x="216791" y="364167"/>
                        <a:pt x="216791" y="372254"/>
                      </a:cubicBezTo>
                      <a:cubicBezTo>
                        <a:pt x="216791" y="380340"/>
                        <a:pt x="222405" y="387107"/>
                        <a:pt x="229945" y="388977"/>
                      </a:cubicBezTo>
                      <a:cubicBezTo>
                        <a:pt x="230990" y="389252"/>
                        <a:pt x="231706" y="390132"/>
                        <a:pt x="231706" y="391232"/>
                      </a:cubicBezTo>
                      <a:lnTo>
                        <a:pt x="231706" y="414117"/>
                      </a:lnTo>
                      <a:cubicBezTo>
                        <a:pt x="231706" y="415272"/>
                        <a:pt x="230880" y="416207"/>
                        <a:pt x="229780" y="416372"/>
                      </a:cubicBezTo>
                      <a:cubicBezTo>
                        <a:pt x="219047" y="418242"/>
                        <a:pt x="210572" y="426769"/>
                        <a:pt x="208811" y="437551"/>
                      </a:cubicBezTo>
                      <a:cubicBezTo>
                        <a:pt x="208645" y="438651"/>
                        <a:pt x="207655" y="439476"/>
                        <a:pt x="206499" y="439476"/>
                      </a:cubicBezTo>
                      <a:lnTo>
                        <a:pt x="86518" y="439476"/>
                      </a:lnTo>
                      <a:cubicBezTo>
                        <a:pt x="85913" y="439476"/>
                        <a:pt x="85307" y="439201"/>
                        <a:pt x="84867" y="438761"/>
                      </a:cubicBezTo>
                      <a:cubicBezTo>
                        <a:pt x="81015" y="434800"/>
                        <a:pt x="75786" y="432215"/>
                        <a:pt x="70007" y="431610"/>
                      </a:cubicBezTo>
                      <a:lnTo>
                        <a:pt x="69897" y="431610"/>
                      </a:lnTo>
                      <a:cubicBezTo>
                        <a:pt x="69182" y="431610"/>
                        <a:pt x="68411" y="431500"/>
                        <a:pt x="67641" y="431500"/>
                      </a:cubicBezTo>
                      <a:cubicBezTo>
                        <a:pt x="66870" y="431500"/>
                        <a:pt x="66100" y="431500"/>
                        <a:pt x="65384" y="431610"/>
                      </a:cubicBezTo>
                      <a:lnTo>
                        <a:pt x="65274" y="431610"/>
                      </a:lnTo>
                      <a:cubicBezTo>
                        <a:pt x="61201" y="431995"/>
                        <a:pt x="57459" y="433425"/>
                        <a:pt x="54266" y="435571"/>
                      </a:cubicBezTo>
                      <a:cubicBezTo>
                        <a:pt x="53661" y="436011"/>
                        <a:pt x="52891" y="436066"/>
                        <a:pt x="52230" y="435846"/>
                      </a:cubicBezTo>
                      <a:cubicBezTo>
                        <a:pt x="51570" y="435626"/>
                        <a:pt x="51019" y="435020"/>
                        <a:pt x="50799" y="434360"/>
                      </a:cubicBezTo>
                      <a:cubicBezTo>
                        <a:pt x="47992" y="425064"/>
                        <a:pt x="40122" y="417967"/>
                        <a:pt x="30325" y="416372"/>
                      </a:cubicBezTo>
                      <a:cubicBezTo>
                        <a:pt x="29225" y="416207"/>
                        <a:pt x="28399" y="415217"/>
                        <a:pt x="28399" y="414062"/>
                      </a:cubicBezTo>
                      <a:lnTo>
                        <a:pt x="28399" y="261408"/>
                      </a:lnTo>
                      <a:lnTo>
                        <a:pt x="28399" y="261408"/>
                      </a:lnTo>
                      <a:close/>
                      <a:moveTo>
                        <a:pt x="28289" y="469567"/>
                      </a:moveTo>
                      <a:cubicBezTo>
                        <a:pt x="28289" y="468412"/>
                        <a:pt x="29115" y="467476"/>
                        <a:pt x="30215" y="467256"/>
                      </a:cubicBezTo>
                      <a:cubicBezTo>
                        <a:pt x="34288" y="466596"/>
                        <a:pt x="38086" y="464946"/>
                        <a:pt x="41278" y="462636"/>
                      </a:cubicBezTo>
                      <a:cubicBezTo>
                        <a:pt x="41883" y="462196"/>
                        <a:pt x="42599" y="462085"/>
                        <a:pt x="43314" y="462306"/>
                      </a:cubicBezTo>
                      <a:cubicBezTo>
                        <a:pt x="44030" y="462526"/>
                        <a:pt x="44580" y="463021"/>
                        <a:pt x="44800" y="463736"/>
                      </a:cubicBezTo>
                      <a:cubicBezTo>
                        <a:pt x="47827" y="472427"/>
                        <a:pt x="55753" y="478809"/>
                        <a:pt x="65164" y="479744"/>
                      </a:cubicBezTo>
                      <a:lnTo>
                        <a:pt x="65274" y="479744"/>
                      </a:lnTo>
                      <a:cubicBezTo>
                        <a:pt x="65989" y="479744"/>
                        <a:pt x="66760" y="479854"/>
                        <a:pt x="67530" y="479854"/>
                      </a:cubicBezTo>
                      <a:cubicBezTo>
                        <a:pt x="68301" y="479854"/>
                        <a:pt x="69071" y="479854"/>
                        <a:pt x="69787" y="479744"/>
                      </a:cubicBezTo>
                      <a:lnTo>
                        <a:pt x="69897" y="479744"/>
                      </a:lnTo>
                      <a:cubicBezTo>
                        <a:pt x="75126" y="479249"/>
                        <a:pt x="79859" y="477048"/>
                        <a:pt x="83601" y="473693"/>
                      </a:cubicBezTo>
                      <a:cubicBezTo>
                        <a:pt x="84207" y="473143"/>
                        <a:pt x="85032" y="472977"/>
                        <a:pt x="85803" y="473198"/>
                      </a:cubicBezTo>
                      <a:cubicBezTo>
                        <a:pt x="86573" y="473418"/>
                        <a:pt x="87179" y="474078"/>
                        <a:pt x="87344" y="474848"/>
                      </a:cubicBezTo>
                      <a:cubicBezTo>
                        <a:pt x="89545" y="483925"/>
                        <a:pt x="97305" y="490856"/>
                        <a:pt x="106772" y="491791"/>
                      </a:cubicBezTo>
                      <a:cubicBezTo>
                        <a:pt x="107542" y="491846"/>
                        <a:pt x="108313" y="491901"/>
                        <a:pt x="109083" y="491901"/>
                      </a:cubicBezTo>
                      <a:cubicBezTo>
                        <a:pt x="109854" y="491901"/>
                        <a:pt x="110624" y="491901"/>
                        <a:pt x="111395" y="491791"/>
                      </a:cubicBezTo>
                      <a:cubicBezTo>
                        <a:pt x="121907" y="490691"/>
                        <a:pt x="130273" y="482384"/>
                        <a:pt x="131318" y="471877"/>
                      </a:cubicBezTo>
                      <a:cubicBezTo>
                        <a:pt x="131373" y="471107"/>
                        <a:pt x="131428" y="470337"/>
                        <a:pt x="131428" y="469567"/>
                      </a:cubicBezTo>
                      <a:cubicBezTo>
                        <a:pt x="131428" y="468797"/>
                        <a:pt x="131428" y="468027"/>
                        <a:pt x="131318" y="467256"/>
                      </a:cubicBezTo>
                      <a:cubicBezTo>
                        <a:pt x="130988" y="463901"/>
                        <a:pt x="129887" y="460765"/>
                        <a:pt x="128181" y="458015"/>
                      </a:cubicBezTo>
                      <a:cubicBezTo>
                        <a:pt x="127191" y="456309"/>
                        <a:pt x="125925" y="454769"/>
                        <a:pt x="124494" y="453394"/>
                      </a:cubicBezTo>
                      <a:cubicBezTo>
                        <a:pt x="121026" y="450038"/>
                        <a:pt x="116403" y="447838"/>
                        <a:pt x="111340" y="447288"/>
                      </a:cubicBezTo>
                      <a:cubicBezTo>
                        <a:pt x="110569" y="447233"/>
                        <a:pt x="109799" y="447178"/>
                        <a:pt x="109028" y="447178"/>
                      </a:cubicBezTo>
                      <a:cubicBezTo>
                        <a:pt x="108258" y="447178"/>
                        <a:pt x="107487" y="447178"/>
                        <a:pt x="106717" y="447288"/>
                      </a:cubicBezTo>
                      <a:cubicBezTo>
                        <a:pt x="101653" y="447838"/>
                        <a:pt x="97085" y="450038"/>
                        <a:pt x="93563" y="453339"/>
                      </a:cubicBezTo>
                      <a:cubicBezTo>
                        <a:pt x="93563" y="453339"/>
                        <a:pt x="93563" y="453339"/>
                        <a:pt x="93563" y="453339"/>
                      </a:cubicBezTo>
                      <a:cubicBezTo>
                        <a:pt x="93343" y="453504"/>
                        <a:pt x="93178" y="453724"/>
                        <a:pt x="92957" y="453889"/>
                      </a:cubicBezTo>
                      <a:cubicBezTo>
                        <a:pt x="92682" y="454164"/>
                        <a:pt x="92352" y="454219"/>
                        <a:pt x="92022" y="454109"/>
                      </a:cubicBezTo>
                      <a:cubicBezTo>
                        <a:pt x="91692" y="453999"/>
                        <a:pt x="91472" y="453669"/>
                        <a:pt x="91416" y="453339"/>
                      </a:cubicBezTo>
                      <a:cubicBezTo>
                        <a:pt x="91196" y="451194"/>
                        <a:pt x="90701" y="449158"/>
                        <a:pt x="89986" y="447233"/>
                      </a:cubicBezTo>
                      <a:cubicBezTo>
                        <a:pt x="89710" y="446518"/>
                        <a:pt x="89820" y="445747"/>
                        <a:pt x="90261" y="445087"/>
                      </a:cubicBezTo>
                      <a:cubicBezTo>
                        <a:pt x="90701" y="444427"/>
                        <a:pt x="91416" y="444097"/>
                        <a:pt x="92132" y="444097"/>
                      </a:cubicBezTo>
                      <a:lnTo>
                        <a:pt x="206224" y="444097"/>
                      </a:lnTo>
                      <a:cubicBezTo>
                        <a:pt x="207380" y="444097"/>
                        <a:pt x="208315" y="444922"/>
                        <a:pt x="208535" y="446023"/>
                      </a:cubicBezTo>
                      <a:cubicBezTo>
                        <a:pt x="208976" y="448608"/>
                        <a:pt x="209746" y="451083"/>
                        <a:pt x="210902" y="453339"/>
                      </a:cubicBezTo>
                      <a:cubicBezTo>
                        <a:pt x="211727" y="454989"/>
                        <a:pt x="212718" y="456529"/>
                        <a:pt x="213874" y="457960"/>
                      </a:cubicBezTo>
                      <a:cubicBezTo>
                        <a:pt x="217726" y="462746"/>
                        <a:pt x="223285" y="466101"/>
                        <a:pt x="229559" y="467201"/>
                      </a:cubicBezTo>
                      <a:cubicBezTo>
                        <a:pt x="230660" y="467421"/>
                        <a:pt x="231431" y="468357"/>
                        <a:pt x="231431" y="469457"/>
                      </a:cubicBezTo>
                      <a:lnTo>
                        <a:pt x="231431" y="492121"/>
                      </a:lnTo>
                      <a:cubicBezTo>
                        <a:pt x="231431" y="493166"/>
                        <a:pt x="230715" y="494156"/>
                        <a:pt x="229670" y="494376"/>
                      </a:cubicBezTo>
                      <a:cubicBezTo>
                        <a:pt x="229064" y="494542"/>
                        <a:pt x="228459" y="494707"/>
                        <a:pt x="227853" y="494927"/>
                      </a:cubicBezTo>
                      <a:cubicBezTo>
                        <a:pt x="225212" y="495917"/>
                        <a:pt x="222845" y="497512"/>
                        <a:pt x="221029" y="499547"/>
                      </a:cubicBezTo>
                      <a:cubicBezTo>
                        <a:pt x="218222" y="502573"/>
                        <a:pt x="216571" y="506644"/>
                        <a:pt x="216571" y="511100"/>
                      </a:cubicBezTo>
                      <a:cubicBezTo>
                        <a:pt x="216571" y="519186"/>
                        <a:pt x="222184" y="526007"/>
                        <a:pt x="229725" y="527823"/>
                      </a:cubicBezTo>
                      <a:cubicBezTo>
                        <a:pt x="230770" y="528098"/>
                        <a:pt x="231486" y="528978"/>
                        <a:pt x="231486" y="530078"/>
                      </a:cubicBezTo>
                      <a:lnTo>
                        <a:pt x="231486" y="622275"/>
                      </a:lnTo>
                      <a:cubicBezTo>
                        <a:pt x="231486" y="623430"/>
                        <a:pt x="230660" y="624366"/>
                        <a:pt x="229559" y="624586"/>
                      </a:cubicBezTo>
                      <a:cubicBezTo>
                        <a:pt x="221524" y="626016"/>
                        <a:pt x="214754" y="631077"/>
                        <a:pt x="211122" y="638118"/>
                      </a:cubicBezTo>
                      <a:cubicBezTo>
                        <a:pt x="210737" y="638833"/>
                        <a:pt x="210076" y="639273"/>
                        <a:pt x="209251" y="639383"/>
                      </a:cubicBezTo>
                      <a:cubicBezTo>
                        <a:pt x="208425" y="639493"/>
                        <a:pt x="207710" y="639108"/>
                        <a:pt x="207214" y="638503"/>
                      </a:cubicBezTo>
                      <a:cubicBezTo>
                        <a:pt x="204187" y="634597"/>
                        <a:pt x="199674" y="631847"/>
                        <a:pt x="194501" y="631242"/>
                      </a:cubicBezTo>
                      <a:cubicBezTo>
                        <a:pt x="193730" y="631132"/>
                        <a:pt x="192960" y="631077"/>
                        <a:pt x="192189" y="631077"/>
                      </a:cubicBezTo>
                      <a:cubicBezTo>
                        <a:pt x="191419" y="631077"/>
                        <a:pt x="190648" y="631077"/>
                        <a:pt x="189878" y="631242"/>
                      </a:cubicBezTo>
                      <a:cubicBezTo>
                        <a:pt x="181897" y="632232"/>
                        <a:pt x="175403" y="638173"/>
                        <a:pt x="173697" y="645930"/>
                      </a:cubicBezTo>
                      <a:cubicBezTo>
                        <a:pt x="173477" y="646975"/>
                        <a:pt x="172541" y="647745"/>
                        <a:pt x="171440" y="647745"/>
                      </a:cubicBezTo>
                      <a:lnTo>
                        <a:pt x="171330" y="647745"/>
                      </a:lnTo>
                      <a:cubicBezTo>
                        <a:pt x="171330" y="647745"/>
                        <a:pt x="171110" y="647635"/>
                        <a:pt x="171110" y="647580"/>
                      </a:cubicBezTo>
                      <a:cubicBezTo>
                        <a:pt x="169954" y="638118"/>
                        <a:pt x="162414" y="630637"/>
                        <a:pt x="152893" y="629536"/>
                      </a:cubicBezTo>
                      <a:cubicBezTo>
                        <a:pt x="152122" y="629426"/>
                        <a:pt x="151352" y="629371"/>
                        <a:pt x="150581" y="629371"/>
                      </a:cubicBezTo>
                      <a:cubicBezTo>
                        <a:pt x="149811" y="629371"/>
                        <a:pt x="149040" y="629371"/>
                        <a:pt x="148270" y="629536"/>
                      </a:cubicBezTo>
                      <a:cubicBezTo>
                        <a:pt x="141665" y="630252"/>
                        <a:pt x="135996" y="634157"/>
                        <a:pt x="132749" y="639603"/>
                      </a:cubicBezTo>
                      <a:cubicBezTo>
                        <a:pt x="132309" y="640319"/>
                        <a:pt x="131538" y="640759"/>
                        <a:pt x="130713" y="640759"/>
                      </a:cubicBezTo>
                      <a:cubicBezTo>
                        <a:pt x="129887" y="640759"/>
                        <a:pt x="129117" y="640263"/>
                        <a:pt x="128732" y="639548"/>
                      </a:cubicBezTo>
                      <a:cubicBezTo>
                        <a:pt x="125319" y="633167"/>
                        <a:pt x="118880" y="628601"/>
                        <a:pt x="111285" y="627831"/>
                      </a:cubicBezTo>
                      <a:cubicBezTo>
                        <a:pt x="110514" y="627776"/>
                        <a:pt x="109744" y="627721"/>
                        <a:pt x="108973" y="627721"/>
                      </a:cubicBezTo>
                      <a:cubicBezTo>
                        <a:pt x="108203" y="627721"/>
                        <a:pt x="107432" y="627721"/>
                        <a:pt x="106662" y="627831"/>
                      </a:cubicBezTo>
                      <a:cubicBezTo>
                        <a:pt x="100277" y="628491"/>
                        <a:pt x="94719" y="631792"/>
                        <a:pt x="91031" y="636633"/>
                      </a:cubicBezTo>
                      <a:cubicBezTo>
                        <a:pt x="90591" y="637238"/>
                        <a:pt x="89875" y="637568"/>
                        <a:pt x="89160" y="637568"/>
                      </a:cubicBezTo>
                      <a:cubicBezTo>
                        <a:pt x="88445" y="637568"/>
                        <a:pt x="87729" y="637183"/>
                        <a:pt x="87289" y="636578"/>
                      </a:cubicBezTo>
                      <a:cubicBezTo>
                        <a:pt x="83381" y="630802"/>
                        <a:pt x="76997" y="626841"/>
                        <a:pt x="69677" y="626126"/>
                      </a:cubicBezTo>
                      <a:lnTo>
                        <a:pt x="69677" y="626126"/>
                      </a:lnTo>
                      <a:cubicBezTo>
                        <a:pt x="68906" y="626126"/>
                        <a:pt x="68136" y="626016"/>
                        <a:pt x="67365" y="626016"/>
                      </a:cubicBezTo>
                      <a:cubicBezTo>
                        <a:pt x="66595" y="626016"/>
                        <a:pt x="65824" y="626016"/>
                        <a:pt x="65054" y="626126"/>
                      </a:cubicBezTo>
                      <a:lnTo>
                        <a:pt x="65054" y="626126"/>
                      </a:lnTo>
                      <a:cubicBezTo>
                        <a:pt x="58835" y="626731"/>
                        <a:pt x="53331" y="629647"/>
                        <a:pt x="49423" y="634047"/>
                      </a:cubicBezTo>
                      <a:cubicBezTo>
                        <a:pt x="48983" y="634542"/>
                        <a:pt x="48323" y="634818"/>
                        <a:pt x="47662" y="634818"/>
                      </a:cubicBezTo>
                      <a:cubicBezTo>
                        <a:pt x="47002" y="634818"/>
                        <a:pt x="46341" y="634487"/>
                        <a:pt x="45901" y="633937"/>
                      </a:cubicBezTo>
                      <a:cubicBezTo>
                        <a:pt x="41993" y="629096"/>
                        <a:pt x="36434" y="625686"/>
                        <a:pt x="30050" y="624696"/>
                      </a:cubicBezTo>
                      <a:cubicBezTo>
                        <a:pt x="28950" y="624531"/>
                        <a:pt x="28124" y="623540"/>
                        <a:pt x="28124" y="622385"/>
                      </a:cubicBezTo>
                      <a:lnTo>
                        <a:pt x="28124" y="469732"/>
                      </a:lnTo>
                      <a:lnTo>
                        <a:pt x="28014" y="469732"/>
                      </a:lnTo>
                      <a:close/>
                      <a:moveTo>
                        <a:pt x="86904" y="652201"/>
                      </a:moveTo>
                      <a:lnTo>
                        <a:pt x="86904" y="652366"/>
                      </a:lnTo>
                      <a:cubicBezTo>
                        <a:pt x="85748" y="661167"/>
                        <a:pt x="78703" y="668154"/>
                        <a:pt x="69897" y="669199"/>
                      </a:cubicBezTo>
                      <a:cubicBezTo>
                        <a:pt x="69127" y="669309"/>
                        <a:pt x="68356" y="669364"/>
                        <a:pt x="67585" y="669364"/>
                      </a:cubicBezTo>
                      <a:cubicBezTo>
                        <a:pt x="66815" y="669364"/>
                        <a:pt x="66044" y="669364"/>
                        <a:pt x="65274" y="669199"/>
                      </a:cubicBezTo>
                      <a:cubicBezTo>
                        <a:pt x="58725" y="668429"/>
                        <a:pt x="53166" y="664413"/>
                        <a:pt x="50249" y="658747"/>
                      </a:cubicBezTo>
                      <a:lnTo>
                        <a:pt x="50249" y="658747"/>
                      </a:lnTo>
                      <a:cubicBezTo>
                        <a:pt x="51019" y="656601"/>
                        <a:pt x="51515" y="654456"/>
                        <a:pt x="51680" y="652146"/>
                      </a:cubicBezTo>
                      <a:cubicBezTo>
                        <a:pt x="51735" y="651376"/>
                        <a:pt x="51790" y="650605"/>
                        <a:pt x="51790" y="649835"/>
                      </a:cubicBezTo>
                      <a:cubicBezTo>
                        <a:pt x="51790" y="649065"/>
                        <a:pt x="51790" y="648295"/>
                        <a:pt x="51680" y="647525"/>
                      </a:cubicBezTo>
                      <a:cubicBezTo>
                        <a:pt x="51515" y="645214"/>
                        <a:pt x="50964" y="643069"/>
                        <a:pt x="50249" y="641034"/>
                      </a:cubicBezTo>
                      <a:lnTo>
                        <a:pt x="50249" y="641034"/>
                      </a:lnTo>
                      <a:cubicBezTo>
                        <a:pt x="53166" y="635368"/>
                        <a:pt x="58725" y="631297"/>
                        <a:pt x="65274" y="630527"/>
                      </a:cubicBezTo>
                      <a:cubicBezTo>
                        <a:pt x="66044" y="630417"/>
                        <a:pt x="66815" y="630362"/>
                        <a:pt x="67585" y="630362"/>
                      </a:cubicBezTo>
                      <a:cubicBezTo>
                        <a:pt x="68356" y="630362"/>
                        <a:pt x="69127" y="630362"/>
                        <a:pt x="69897" y="630527"/>
                      </a:cubicBezTo>
                      <a:cubicBezTo>
                        <a:pt x="78703" y="631572"/>
                        <a:pt x="85803" y="638613"/>
                        <a:pt x="86904" y="647360"/>
                      </a:cubicBezTo>
                      <a:lnTo>
                        <a:pt x="86904" y="647525"/>
                      </a:lnTo>
                      <a:cubicBezTo>
                        <a:pt x="87014" y="648295"/>
                        <a:pt x="87069" y="649065"/>
                        <a:pt x="87069" y="649835"/>
                      </a:cubicBezTo>
                      <a:cubicBezTo>
                        <a:pt x="87069" y="650605"/>
                        <a:pt x="87069" y="651376"/>
                        <a:pt x="86904" y="652146"/>
                      </a:cubicBezTo>
                      <a:lnTo>
                        <a:pt x="86904" y="652146"/>
                      </a:lnTo>
                      <a:close/>
                      <a:moveTo>
                        <a:pt x="28289" y="677615"/>
                      </a:moveTo>
                      <a:cubicBezTo>
                        <a:pt x="28289" y="676460"/>
                        <a:pt x="29115" y="675525"/>
                        <a:pt x="30215" y="675305"/>
                      </a:cubicBezTo>
                      <a:cubicBezTo>
                        <a:pt x="36600" y="674260"/>
                        <a:pt x="42213" y="670849"/>
                        <a:pt x="46066" y="666008"/>
                      </a:cubicBezTo>
                      <a:cubicBezTo>
                        <a:pt x="46506" y="665458"/>
                        <a:pt x="47112" y="665128"/>
                        <a:pt x="47827" y="665128"/>
                      </a:cubicBezTo>
                      <a:cubicBezTo>
                        <a:pt x="48543" y="665128"/>
                        <a:pt x="49148" y="665403"/>
                        <a:pt x="49588" y="665898"/>
                      </a:cubicBezTo>
                      <a:cubicBezTo>
                        <a:pt x="53496" y="670244"/>
                        <a:pt x="59000" y="673215"/>
                        <a:pt x="65164" y="673820"/>
                      </a:cubicBezTo>
                      <a:lnTo>
                        <a:pt x="65274" y="673820"/>
                      </a:lnTo>
                      <a:cubicBezTo>
                        <a:pt x="65989" y="673820"/>
                        <a:pt x="66760" y="673930"/>
                        <a:pt x="67530" y="673930"/>
                      </a:cubicBezTo>
                      <a:cubicBezTo>
                        <a:pt x="68301" y="673930"/>
                        <a:pt x="69071" y="673930"/>
                        <a:pt x="69842" y="673820"/>
                      </a:cubicBezTo>
                      <a:lnTo>
                        <a:pt x="69842" y="673820"/>
                      </a:lnTo>
                      <a:cubicBezTo>
                        <a:pt x="77162" y="673105"/>
                        <a:pt x="83546" y="669144"/>
                        <a:pt x="87454" y="663368"/>
                      </a:cubicBezTo>
                      <a:cubicBezTo>
                        <a:pt x="87894" y="662763"/>
                        <a:pt x="88555" y="662378"/>
                        <a:pt x="89325" y="662378"/>
                      </a:cubicBezTo>
                      <a:cubicBezTo>
                        <a:pt x="90096" y="662378"/>
                        <a:pt x="90756" y="662708"/>
                        <a:pt x="91196" y="663313"/>
                      </a:cubicBezTo>
                      <a:cubicBezTo>
                        <a:pt x="94829" y="668154"/>
                        <a:pt x="100443" y="671509"/>
                        <a:pt x="106827" y="672114"/>
                      </a:cubicBezTo>
                      <a:cubicBezTo>
                        <a:pt x="107597" y="672169"/>
                        <a:pt x="108368" y="672224"/>
                        <a:pt x="109138" y="672224"/>
                      </a:cubicBezTo>
                      <a:cubicBezTo>
                        <a:pt x="109909" y="672224"/>
                        <a:pt x="110679" y="672224"/>
                        <a:pt x="111450" y="672114"/>
                      </a:cubicBezTo>
                      <a:cubicBezTo>
                        <a:pt x="118990" y="671344"/>
                        <a:pt x="125484" y="666778"/>
                        <a:pt x="128897" y="660397"/>
                      </a:cubicBezTo>
                      <a:cubicBezTo>
                        <a:pt x="129282" y="659682"/>
                        <a:pt x="130053" y="659187"/>
                        <a:pt x="130878" y="659187"/>
                      </a:cubicBezTo>
                      <a:cubicBezTo>
                        <a:pt x="131704" y="659187"/>
                        <a:pt x="132474" y="659627"/>
                        <a:pt x="132914" y="660342"/>
                      </a:cubicBezTo>
                      <a:cubicBezTo>
                        <a:pt x="136107" y="665843"/>
                        <a:pt x="141775" y="669694"/>
                        <a:pt x="148435" y="670409"/>
                      </a:cubicBezTo>
                      <a:cubicBezTo>
                        <a:pt x="149205" y="670519"/>
                        <a:pt x="149976" y="670574"/>
                        <a:pt x="150746" y="670574"/>
                      </a:cubicBezTo>
                      <a:cubicBezTo>
                        <a:pt x="151517" y="670574"/>
                        <a:pt x="152288" y="670574"/>
                        <a:pt x="153058" y="670409"/>
                      </a:cubicBezTo>
                      <a:cubicBezTo>
                        <a:pt x="162029" y="669419"/>
                        <a:pt x="169239" y="662763"/>
                        <a:pt x="171000" y="654071"/>
                      </a:cubicBezTo>
                      <a:cubicBezTo>
                        <a:pt x="171220" y="652971"/>
                        <a:pt x="172156" y="652201"/>
                        <a:pt x="173257" y="652201"/>
                      </a:cubicBezTo>
                      <a:lnTo>
                        <a:pt x="173257" y="652201"/>
                      </a:lnTo>
                      <a:cubicBezTo>
                        <a:pt x="173257" y="652201"/>
                        <a:pt x="173532" y="652311"/>
                        <a:pt x="173532" y="652476"/>
                      </a:cubicBezTo>
                      <a:cubicBezTo>
                        <a:pt x="174687" y="661002"/>
                        <a:pt x="181457" y="667714"/>
                        <a:pt x="189988" y="668704"/>
                      </a:cubicBezTo>
                      <a:cubicBezTo>
                        <a:pt x="190758" y="668814"/>
                        <a:pt x="191529" y="668869"/>
                        <a:pt x="192299" y="668869"/>
                      </a:cubicBezTo>
                      <a:cubicBezTo>
                        <a:pt x="193070" y="668869"/>
                        <a:pt x="193840" y="668869"/>
                        <a:pt x="194611" y="668704"/>
                      </a:cubicBezTo>
                      <a:cubicBezTo>
                        <a:pt x="199784" y="668099"/>
                        <a:pt x="204297" y="665348"/>
                        <a:pt x="207325" y="661442"/>
                      </a:cubicBezTo>
                      <a:cubicBezTo>
                        <a:pt x="207820" y="660837"/>
                        <a:pt x="208590" y="660452"/>
                        <a:pt x="209361" y="660562"/>
                      </a:cubicBezTo>
                      <a:cubicBezTo>
                        <a:pt x="210131" y="660672"/>
                        <a:pt x="210847" y="661112"/>
                        <a:pt x="211232" y="661827"/>
                      </a:cubicBezTo>
                      <a:cubicBezTo>
                        <a:pt x="214865" y="668869"/>
                        <a:pt x="221634" y="673985"/>
                        <a:pt x="229670" y="675415"/>
                      </a:cubicBezTo>
                      <a:cubicBezTo>
                        <a:pt x="230770" y="675580"/>
                        <a:pt x="231596" y="676570"/>
                        <a:pt x="231596" y="677725"/>
                      </a:cubicBezTo>
                      <a:lnTo>
                        <a:pt x="231596" y="769922"/>
                      </a:lnTo>
                      <a:cubicBezTo>
                        <a:pt x="231596" y="770968"/>
                        <a:pt x="230880" y="771903"/>
                        <a:pt x="229835" y="772178"/>
                      </a:cubicBezTo>
                      <a:cubicBezTo>
                        <a:pt x="222294" y="773993"/>
                        <a:pt x="216681" y="780814"/>
                        <a:pt x="216681" y="788901"/>
                      </a:cubicBezTo>
                      <a:cubicBezTo>
                        <a:pt x="216681" y="793302"/>
                        <a:pt x="218332" y="797373"/>
                        <a:pt x="221139" y="800453"/>
                      </a:cubicBezTo>
                      <a:cubicBezTo>
                        <a:pt x="223010" y="802489"/>
                        <a:pt x="225322" y="804139"/>
                        <a:pt x="228018" y="805074"/>
                      </a:cubicBezTo>
                      <a:cubicBezTo>
                        <a:pt x="228624" y="805294"/>
                        <a:pt x="229229" y="805514"/>
                        <a:pt x="229835" y="805679"/>
                      </a:cubicBezTo>
                      <a:cubicBezTo>
                        <a:pt x="230880" y="805954"/>
                        <a:pt x="231596" y="806834"/>
                        <a:pt x="231596" y="807934"/>
                      </a:cubicBezTo>
                      <a:lnTo>
                        <a:pt x="231596" y="830544"/>
                      </a:lnTo>
                      <a:cubicBezTo>
                        <a:pt x="231596" y="831644"/>
                        <a:pt x="230825" y="832579"/>
                        <a:pt x="229725" y="832799"/>
                      </a:cubicBezTo>
                      <a:lnTo>
                        <a:pt x="229559" y="832799"/>
                      </a:lnTo>
                      <a:cubicBezTo>
                        <a:pt x="223285" y="833899"/>
                        <a:pt x="217837" y="837255"/>
                        <a:pt x="214039" y="842041"/>
                      </a:cubicBezTo>
                      <a:cubicBezTo>
                        <a:pt x="212883" y="843471"/>
                        <a:pt x="211893" y="845011"/>
                        <a:pt x="211067" y="846662"/>
                      </a:cubicBezTo>
                      <a:cubicBezTo>
                        <a:pt x="209911" y="848917"/>
                        <a:pt x="209141" y="851337"/>
                        <a:pt x="208701" y="853923"/>
                      </a:cubicBezTo>
                      <a:cubicBezTo>
                        <a:pt x="208535" y="855023"/>
                        <a:pt x="207545" y="855848"/>
                        <a:pt x="206389" y="855848"/>
                      </a:cubicBezTo>
                      <a:lnTo>
                        <a:pt x="92352" y="855848"/>
                      </a:lnTo>
                      <a:cubicBezTo>
                        <a:pt x="91582" y="855848"/>
                        <a:pt x="90921" y="855463"/>
                        <a:pt x="90481" y="854858"/>
                      </a:cubicBezTo>
                      <a:cubicBezTo>
                        <a:pt x="90041" y="854253"/>
                        <a:pt x="89930" y="853428"/>
                        <a:pt x="90206" y="852713"/>
                      </a:cubicBezTo>
                      <a:cubicBezTo>
                        <a:pt x="90921" y="850787"/>
                        <a:pt x="91416" y="848752"/>
                        <a:pt x="91637" y="846662"/>
                      </a:cubicBezTo>
                      <a:lnTo>
                        <a:pt x="91637" y="846662"/>
                      </a:lnTo>
                      <a:cubicBezTo>
                        <a:pt x="91637" y="846222"/>
                        <a:pt x="91912" y="845947"/>
                        <a:pt x="92242" y="845836"/>
                      </a:cubicBezTo>
                      <a:cubicBezTo>
                        <a:pt x="92572" y="845727"/>
                        <a:pt x="92957" y="845836"/>
                        <a:pt x="93178" y="846057"/>
                      </a:cubicBezTo>
                      <a:cubicBezTo>
                        <a:pt x="93398" y="846277"/>
                        <a:pt x="93563" y="846442"/>
                        <a:pt x="93783" y="846662"/>
                      </a:cubicBezTo>
                      <a:cubicBezTo>
                        <a:pt x="97251" y="850017"/>
                        <a:pt x="101874" y="852218"/>
                        <a:pt x="106937" y="852713"/>
                      </a:cubicBezTo>
                      <a:cubicBezTo>
                        <a:pt x="107708" y="852768"/>
                        <a:pt x="108478" y="852823"/>
                        <a:pt x="109249" y="852823"/>
                      </a:cubicBezTo>
                      <a:cubicBezTo>
                        <a:pt x="110019" y="852823"/>
                        <a:pt x="110790" y="852823"/>
                        <a:pt x="111560" y="852713"/>
                      </a:cubicBezTo>
                      <a:cubicBezTo>
                        <a:pt x="116623" y="852163"/>
                        <a:pt x="121191" y="849962"/>
                        <a:pt x="124714" y="846662"/>
                      </a:cubicBezTo>
                      <a:cubicBezTo>
                        <a:pt x="126145" y="845286"/>
                        <a:pt x="127411" y="843746"/>
                        <a:pt x="128456" y="842041"/>
                      </a:cubicBezTo>
                      <a:cubicBezTo>
                        <a:pt x="130107" y="839290"/>
                        <a:pt x="131208" y="836155"/>
                        <a:pt x="131538" y="832799"/>
                      </a:cubicBezTo>
                      <a:cubicBezTo>
                        <a:pt x="131594" y="832029"/>
                        <a:pt x="131649" y="831259"/>
                        <a:pt x="131649" y="830489"/>
                      </a:cubicBezTo>
                      <a:cubicBezTo>
                        <a:pt x="131649" y="829719"/>
                        <a:pt x="131649" y="828948"/>
                        <a:pt x="131538" y="828178"/>
                      </a:cubicBezTo>
                      <a:cubicBezTo>
                        <a:pt x="130438" y="817671"/>
                        <a:pt x="122072" y="809310"/>
                        <a:pt x="111615" y="808210"/>
                      </a:cubicBezTo>
                      <a:cubicBezTo>
                        <a:pt x="110844" y="808155"/>
                        <a:pt x="110074" y="808100"/>
                        <a:pt x="109303" y="808100"/>
                      </a:cubicBezTo>
                      <a:cubicBezTo>
                        <a:pt x="108533" y="808100"/>
                        <a:pt x="107762" y="808100"/>
                        <a:pt x="106992" y="808210"/>
                      </a:cubicBezTo>
                      <a:cubicBezTo>
                        <a:pt x="97471" y="809200"/>
                        <a:pt x="89710" y="816131"/>
                        <a:pt x="87509" y="825208"/>
                      </a:cubicBezTo>
                      <a:cubicBezTo>
                        <a:pt x="87344" y="825978"/>
                        <a:pt x="86738" y="826638"/>
                        <a:pt x="85968" y="826858"/>
                      </a:cubicBezTo>
                      <a:cubicBezTo>
                        <a:pt x="85197" y="827078"/>
                        <a:pt x="84372" y="826913"/>
                        <a:pt x="83766" y="826363"/>
                      </a:cubicBezTo>
                      <a:cubicBezTo>
                        <a:pt x="80079" y="823062"/>
                        <a:pt x="75291" y="820862"/>
                        <a:pt x="70062" y="820312"/>
                      </a:cubicBezTo>
                      <a:lnTo>
                        <a:pt x="69952" y="820312"/>
                      </a:lnTo>
                      <a:cubicBezTo>
                        <a:pt x="69237" y="820312"/>
                        <a:pt x="68466" y="820202"/>
                        <a:pt x="67695" y="820202"/>
                      </a:cubicBezTo>
                      <a:cubicBezTo>
                        <a:pt x="66925" y="820202"/>
                        <a:pt x="66154" y="820202"/>
                        <a:pt x="65439" y="820312"/>
                      </a:cubicBezTo>
                      <a:lnTo>
                        <a:pt x="65329" y="820312"/>
                      </a:lnTo>
                      <a:cubicBezTo>
                        <a:pt x="55863" y="821247"/>
                        <a:pt x="47992" y="827628"/>
                        <a:pt x="44965" y="836265"/>
                      </a:cubicBezTo>
                      <a:cubicBezTo>
                        <a:pt x="44690" y="836980"/>
                        <a:pt x="44140" y="837475"/>
                        <a:pt x="43479" y="837695"/>
                      </a:cubicBezTo>
                      <a:cubicBezTo>
                        <a:pt x="42819" y="837915"/>
                        <a:pt x="42048" y="837805"/>
                        <a:pt x="41443" y="837365"/>
                      </a:cubicBezTo>
                      <a:cubicBezTo>
                        <a:pt x="38251" y="835000"/>
                        <a:pt x="34508" y="833349"/>
                        <a:pt x="30380" y="832689"/>
                      </a:cubicBezTo>
                      <a:cubicBezTo>
                        <a:pt x="29280" y="832524"/>
                        <a:pt x="28454" y="831534"/>
                        <a:pt x="28454" y="830379"/>
                      </a:cubicBezTo>
                      <a:lnTo>
                        <a:pt x="28454" y="677725"/>
                      </a:lnTo>
                      <a:lnTo>
                        <a:pt x="28454" y="677725"/>
                      </a:lnTo>
                      <a:close/>
                      <a:moveTo>
                        <a:pt x="28289" y="885774"/>
                      </a:moveTo>
                      <a:cubicBezTo>
                        <a:pt x="28289" y="884619"/>
                        <a:pt x="29115" y="883683"/>
                        <a:pt x="30215" y="883463"/>
                      </a:cubicBezTo>
                      <a:cubicBezTo>
                        <a:pt x="39957" y="881868"/>
                        <a:pt x="47882" y="874772"/>
                        <a:pt x="50689" y="865475"/>
                      </a:cubicBezTo>
                      <a:cubicBezTo>
                        <a:pt x="50909" y="864760"/>
                        <a:pt x="51405" y="864210"/>
                        <a:pt x="52120" y="863990"/>
                      </a:cubicBezTo>
                      <a:cubicBezTo>
                        <a:pt x="52836" y="863770"/>
                        <a:pt x="53551" y="863825"/>
                        <a:pt x="54156" y="864265"/>
                      </a:cubicBezTo>
                      <a:cubicBezTo>
                        <a:pt x="57349" y="866410"/>
                        <a:pt x="61091" y="867841"/>
                        <a:pt x="65164" y="868226"/>
                      </a:cubicBezTo>
                      <a:lnTo>
                        <a:pt x="65274" y="868226"/>
                      </a:lnTo>
                      <a:cubicBezTo>
                        <a:pt x="65989" y="868226"/>
                        <a:pt x="66760" y="868336"/>
                        <a:pt x="67530" y="868336"/>
                      </a:cubicBezTo>
                      <a:cubicBezTo>
                        <a:pt x="68301" y="868336"/>
                        <a:pt x="69071" y="868336"/>
                        <a:pt x="69787" y="868226"/>
                      </a:cubicBezTo>
                      <a:lnTo>
                        <a:pt x="69897" y="868226"/>
                      </a:lnTo>
                      <a:cubicBezTo>
                        <a:pt x="75731" y="867621"/>
                        <a:pt x="80959" y="865035"/>
                        <a:pt x="84812" y="861074"/>
                      </a:cubicBezTo>
                      <a:cubicBezTo>
                        <a:pt x="85252" y="860634"/>
                        <a:pt x="85858" y="860359"/>
                        <a:pt x="86463" y="860359"/>
                      </a:cubicBezTo>
                      <a:lnTo>
                        <a:pt x="206444" y="860359"/>
                      </a:lnTo>
                      <a:cubicBezTo>
                        <a:pt x="207600" y="860359"/>
                        <a:pt x="208535" y="861184"/>
                        <a:pt x="208755" y="862285"/>
                      </a:cubicBezTo>
                      <a:cubicBezTo>
                        <a:pt x="210517" y="873067"/>
                        <a:pt x="218992" y="881593"/>
                        <a:pt x="229725" y="883463"/>
                      </a:cubicBezTo>
                      <a:cubicBezTo>
                        <a:pt x="230825" y="883629"/>
                        <a:pt x="231651" y="884619"/>
                        <a:pt x="231651" y="885719"/>
                      </a:cubicBezTo>
                      <a:lnTo>
                        <a:pt x="231651" y="908603"/>
                      </a:lnTo>
                      <a:cubicBezTo>
                        <a:pt x="231651" y="909648"/>
                        <a:pt x="230935" y="910583"/>
                        <a:pt x="229890" y="910859"/>
                      </a:cubicBezTo>
                      <a:cubicBezTo>
                        <a:pt x="222350" y="912674"/>
                        <a:pt x="216736" y="919440"/>
                        <a:pt x="216736" y="927582"/>
                      </a:cubicBezTo>
                      <a:cubicBezTo>
                        <a:pt x="216736" y="935723"/>
                        <a:pt x="222350" y="942489"/>
                        <a:pt x="229890" y="944305"/>
                      </a:cubicBezTo>
                      <a:cubicBezTo>
                        <a:pt x="230935" y="944580"/>
                        <a:pt x="231651" y="945460"/>
                        <a:pt x="231651" y="946560"/>
                      </a:cubicBezTo>
                      <a:lnTo>
                        <a:pt x="231651" y="1038482"/>
                      </a:lnTo>
                      <a:cubicBezTo>
                        <a:pt x="231651" y="1039582"/>
                        <a:pt x="230880" y="1040518"/>
                        <a:pt x="229780" y="1040738"/>
                      </a:cubicBezTo>
                      <a:lnTo>
                        <a:pt x="229615" y="1040738"/>
                      </a:lnTo>
                      <a:cubicBezTo>
                        <a:pt x="218937" y="1042663"/>
                        <a:pt x="210517" y="1051135"/>
                        <a:pt x="208755" y="1061861"/>
                      </a:cubicBezTo>
                      <a:cubicBezTo>
                        <a:pt x="208590" y="1062962"/>
                        <a:pt x="207600" y="1063787"/>
                        <a:pt x="206444" y="1063787"/>
                      </a:cubicBezTo>
                      <a:lnTo>
                        <a:pt x="53661" y="1063787"/>
                      </a:lnTo>
                      <a:cubicBezTo>
                        <a:pt x="52505" y="1063787"/>
                        <a:pt x="51570" y="1062962"/>
                        <a:pt x="51349" y="1061861"/>
                      </a:cubicBezTo>
                      <a:cubicBezTo>
                        <a:pt x="50744" y="1058121"/>
                        <a:pt x="49313" y="1054655"/>
                        <a:pt x="47277" y="1051685"/>
                      </a:cubicBezTo>
                      <a:cubicBezTo>
                        <a:pt x="43369" y="1045909"/>
                        <a:pt x="37260" y="1041838"/>
                        <a:pt x="30105" y="1040683"/>
                      </a:cubicBezTo>
                      <a:cubicBezTo>
                        <a:pt x="29004" y="1040518"/>
                        <a:pt x="28179" y="1039527"/>
                        <a:pt x="28179" y="1038372"/>
                      </a:cubicBezTo>
                      <a:lnTo>
                        <a:pt x="28179" y="885719"/>
                      </a:lnTo>
                      <a:lnTo>
                        <a:pt x="28179" y="885719"/>
                      </a:lnTo>
                      <a:close/>
                      <a:moveTo>
                        <a:pt x="248437" y="1252747"/>
                      </a:moveTo>
                      <a:cubicBezTo>
                        <a:pt x="245465" y="1250766"/>
                        <a:pt x="242108" y="1249446"/>
                        <a:pt x="238475" y="1248841"/>
                      </a:cubicBezTo>
                      <a:cubicBezTo>
                        <a:pt x="237375" y="1248676"/>
                        <a:pt x="236549" y="1247686"/>
                        <a:pt x="236549" y="1246531"/>
                      </a:cubicBezTo>
                      <a:lnTo>
                        <a:pt x="236549" y="1093877"/>
                      </a:lnTo>
                      <a:cubicBezTo>
                        <a:pt x="236549" y="1092722"/>
                        <a:pt x="237375" y="1091787"/>
                        <a:pt x="238475" y="1091567"/>
                      </a:cubicBezTo>
                      <a:cubicBezTo>
                        <a:pt x="249208" y="1089807"/>
                        <a:pt x="257683" y="1081445"/>
                        <a:pt x="259665" y="1070718"/>
                      </a:cubicBezTo>
                      <a:lnTo>
                        <a:pt x="259665" y="1070718"/>
                      </a:lnTo>
                      <a:lnTo>
                        <a:pt x="259665" y="1070553"/>
                      </a:lnTo>
                      <a:cubicBezTo>
                        <a:pt x="259885" y="1069453"/>
                        <a:pt x="260820" y="1068683"/>
                        <a:pt x="261921" y="1068683"/>
                      </a:cubicBezTo>
                      <a:lnTo>
                        <a:pt x="353888" y="1068683"/>
                      </a:lnTo>
                      <a:cubicBezTo>
                        <a:pt x="354934" y="1068683"/>
                        <a:pt x="355869" y="1069398"/>
                        <a:pt x="356145" y="1070443"/>
                      </a:cubicBezTo>
                      <a:cubicBezTo>
                        <a:pt x="357961" y="1077980"/>
                        <a:pt x="364785" y="1083590"/>
                        <a:pt x="372876" y="1083590"/>
                      </a:cubicBezTo>
                      <a:cubicBezTo>
                        <a:pt x="380966" y="1083590"/>
                        <a:pt x="387736" y="1077980"/>
                        <a:pt x="389607" y="1070443"/>
                      </a:cubicBezTo>
                      <a:cubicBezTo>
                        <a:pt x="389882" y="1069398"/>
                        <a:pt x="390763" y="1068683"/>
                        <a:pt x="391864" y="1068683"/>
                      </a:cubicBezTo>
                      <a:lnTo>
                        <a:pt x="414759" y="1068683"/>
                      </a:lnTo>
                      <a:cubicBezTo>
                        <a:pt x="415915" y="1068683"/>
                        <a:pt x="416850" y="1069508"/>
                        <a:pt x="417016" y="1070608"/>
                      </a:cubicBezTo>
                      <a:cubicBezTo>
                        <a:pt x="418887" y="1081335"/>
                        <a:pt x="427418" y="1089807"/>
                        <a:pt x="438205" y="1091567"/>
                      </a:cubicBezTo>
                      <a:cubicBezTo>
                        <a:pt x="439306" y="1091732"/>
                        <a:pt x="440131" y="1092722"/>
                        <a:pt x="440131" y="1093877"/>
                      </a:cubicBezTo>
                      <a:lnTo>
                        <a:pt x="440131" y="1213800"/>
                      </a:lnTo>
                      <a:cubicBezTo>
                        <a:pt x="440131" y="1214405"/>
                        <a:pt x="439856" y="1215010"/>
                        <a:pt x="439416" y="1215450"/>
                      </a:cubicBezTo>
                      <a:cubicBezTo>
                        <a:pt x="435508" y="1219301"/>
                        <a:pt x="432866" y="1224527"/>
                        <a:pt x="432261" y="1230303"/>
                      </a:cubicBezTo>
                      <a:lnTo>
                        <a:pt x="432261" y="1230413"/>
                      </a:lnTo>
                      <a:cubicBezTo>
                        <a:pt x="432261" y="1231128"/>
                        <a:pt x="432151" y="1231898"/>
                        <a:pt x="432151" y="1232668"/>
                      </a:cubicBezTo>
                      <a:cubicBezTo>
                        <a:pt x="432151" y="1233438"/>
                        <a:pt x="432151" y="1234208"/>
                        <a:pt x="432261" y="1234924"/>
                      </a:cubicBezTo>
                      <a:lnTo>
                        <a:pt x="432261" y="1235033"/>
                      </a:lnTo>
                      <a:cubicBezTo>
                        <a:pt x="432646" y="1239104"/>
                        <a:pt x="434022" y="1242845"/>
                        <a:pt x="436168" y="1246036"/>
                      </a:cubicBezTo>
                      <a:cubicBezTo>
                        <a:pt x="436609" y="1246641"/>
                        <a:pt x="436664" y="1247411"/>
                        <a:pt x="436444" y="1248071"/>
                      </a:cubicBezTo>
                      <a:cubicBezTo>
                        <a:pt x="436224" y="1248731"/>
                        <a:pt x="435618" y="1249281"/>
                        <a:pt x="434958" y="1249501"/>
                      </a:cubicBezTo>
                      <a:cubicBezTo>
                        <a:pt x="425656" y="1252307"/>
                        <a:pt x="418557" y="1260228"/>
                        <a:pt x="416961" y="1270020"/>
                      </a:cubicBezTo>
                      <a:cubicBezTo>
                        <a:pt x="416796" y="1271120"/>
                        <a:pt x="415805" y="1271945"/>
                        <a:pt x="414649" y="1271945"/>
                      </a:cubicBezTo>
                      <a:lnTo>
                        <a:pt x="261921" y="1271945"/>
                      </a:lnTo>
                      <a:cubicBezTo>
                        <a:pt x="260765" y="1271945"/>
                        <a:pt x="259830" y="1271120"/>
                        <a:pt x="259610" y="1270020"/>
                      </a:cubicBezTo>
                      <a:cubicBezTo>
                        <a:pt x="258454" y="1262814"/>
                        <a:pt x="254216" y="1256598"/>
                        <a:pt x="248327" y="1252692"/>
                      </a:cubicBezTo>
                      <a:lnTo>
                        <a:pt x="248382" y="1252692"/>
                      </a:lnTo>
                      <a:close/>
                      <a:moveTo>
                        <a:pt x="463247" y="1259018"/>
                      </a:moveTo>
                      <a:cubicBezTo>
                        <a:pt x="462806" y="1258413"/>
                        <a:pt x="462696" y="1257698"/>
                        <a:pt x="462916" y="1256983"/>
                      </a:cubicBezTo>
                      <a:cubicBezTo>
                        <a:pt x="463137" y="1256268"/>
                        <a:pt x="463632" y="1255717"/>
                        <a:pt x="464347" y="1255497"/>
                      </a:cubicBezTo>
                      <a:cubicBezTo>
                        <a:pt x="473043" y="1252472"/>
                        <a:pt x="479428" y="1244550"/>
                        <a:pt x="480363" y="1235144"/>
                      </a:cubicBezTo>
                      <a:lnTo>
                        <a:pt x="480363" y="1235033"/>
                      </a:lnTo>
                      <a:cubicBezTo>
                        <a:pt x="480363" y="1234318"/>
                        <a:pt x="480473" y="1233548"/>
                        <a:pt x="480473" y="1232778"/>
                      </a:cubicBezTo>
                      <a:cubicBezTo>
                        <a:pt x="480473" y="1232008"/>
                        <a:pt x="480473" y="1231238"/>
                        <a:pt x="480363" y="1230523"/>
                      </a:cubicBezTo>
                      <a:lnTo>
                        <a:pt x="480363" y="1230413"/>
                      </a:lnTo>
                      <a:cubicBezTo>
                        <a:pt x="479868" y="1225187"/>
                        <a:pt x="477666" y="1220456"/>
                        <a:pt x="474364" y="1216715"/>
                      </a:cubicBezTo>
                      <a:cubicBezTo>
                        <a:pt x="473814" y="1216110"/>
                        <a:pt x="473649" y="1215285"/>
                        <a:pt x="473869" y="1214515"/>
                      </a:cubicBezTo>
                      <a:cubicBezTo>
                        <a:pt x="474089" y="1213745"/>
                        <a:pt x="474750" y="1213140"/>
                        <a:pt x="475520" y="1212975"/>
                      </a:cubicBezTo>
                      <a:cubicBezTo>
                        <a:pt x="484601" y="1210774"/>
                        <a:pt x="491481" y="1203018"/>
                        <a:pt x="492471" y="1193556"/>
                      </a:cubicBezTo>
                      <a:cubicBezTo>
                        <a:pt x="492526" y="1192786"/>
                        <a:pt x="492581" y="1192015"/>
                        <a:pt x="492581" y="1191245"/>
                      </a:cubicBezTo>
                      <a:cubicBezTo>
                        <a:pt x="492581" y="1190475"/>
                        <a:pt x="492581" y="1189705"/>
                        <a:pt x="492471" y="1188935"/>
                      </a:cubicBezTo>
                      <a:cubicBezTo>
                        <a:pt x="491371" y="1178428"/>
                        <a:pt x="483060" y="1170066"/>
                        <a:pt x="472548" y="1169021"/>
                      </a:cubicBezTo>
                      <a:cubicBezTo>
                        <a:pt x="471777" y="1168966"/>
                        <a:pt x="471007" y="1168911"/>
                        <a:pt x="470236" y="1168911"/>
                      </a:cubicBezTo>
                      <a:cubicBezTo>
                        <a:pt x="469466" y="1168911"/>
                        <a:pt x="468695" y="1168911"/>
                        <a:pt x="467925" y="1169021"/>
                      </a:cubicBezTo>
                      <a:cubicBezTo>
                        <a:pt x="464568" y="1169351"/>
                        <a:pt x="461430" y="1170452"/>
                        <a:pt x="458679" y="1172102"/>
                      </a:cubicBezTo>
                      <a:cubicBezTo>
                        <a:pt x="456972" y="1173147"/>
                        <a:pt x="455431" y="1174412"/>
                        <a:pt x="454056" y="1175843"/>
                      </a:cubicBezTo>
                      <a:cubicBezTo>
                        <a:pt x="450698" y="1179363"/>
                        <a:pt x="448497" y="1183929"/>
                        <a:pt x="447946" y="1188990"/>
                      </a:cubicBezTo>
                      <a:cubicBezTo>
                        <a:pt x="447891" y="1189760"/>
                        <a:pt x="447836" y="1190530"/>
                        <a:pt x="447836" y="1191300"/>
                      </a:cubicBezTo>
                      <a:cubicBezTo>
                        <a:pt x="447836" y="1192071"/>
                        <a:pt x="447836" y="1192841"/>
                        <a:pt x="447946" y="1193611"/>
                      </a:cubicBezTo>
                      <a:cubicBezTo>
                        <a:pt x="448497" y="1198672"/>
                        <a:pt x="450698" y="1203293"/>
                        <a:pt x="454056" y="1206758"/>
                      </a:cubicBezTo>
                      <a:cubicBezTo>
                        <a:pt x="454221" y="1206978"/>
                        <a:pt x="454441" y="1207143"/>
                        <a:pt x="454661" y="1207363"/>
                      </a:cubicBezTo>
                      <a:cubicBezTo>
                        <a:pt x="454936" y="1207639"/>
                        <a:pt x="454991" y="1207969"/>
                        <a:pt x="454881" y="1208299"/>
                      </a:cubicBezTo>
                      <a:cubicBezTo>
                        <a:pt x="454771" y="1208629"/>
                        <a:pt x="454441" y="1208849"/>
                        <a:pt x="454111" y="1208904"/>
                      </a:cubicBezTo>
                      <a:cubicBezTo>
                        <a:pt x="451964" y="1209124"/>
                        <a:pt x="449928" y="1209619"/>
                        <a:pt x="448001" y="1210334"/>
                      </a:cubicBezTo>
                      <a:cubicBezTo>
                        <a:pt x="447286" y="1210609"/>
                        <a:pt x="446515" y="1210499"/>
                        <a:pt x="445855" y="1210059"/>
                      </a:cubicBezTo>
                      <a:cubicBezTo>
                        <a:pt x="445194" y="1209619"/>
                        <a:pt x="444864" y="1208904"/>
                        <a:pt x="444864" y="1208188"/>
                      </a:cubicBezTo>
                      <a:lnTo>
                        <a:pt x="444864" y="1094153"/>
                      </a:lnTo>
                      <a:cubicBezTo>
                        <a:pt x="444864" y="1092997"/>
                        <a:pt x="445690" y="1092062"/>
                        <a:pt x="446791" y="1091842"/>
                      </a:cubicBezTo>
                      <a:cubicBezTo>
                        <a:pt x="449377" y="1091402"/>
                        <a:pt x="451854" y="1090577"/>
                        <a:pt x="454111" y="1089477"/>
                      </a:cubicBezTo>
                      <a:cubicBezTo>
                        <a:pt x="455762" y="1088651"/>
                        <a:pt x="457303" y="1087661"/>
                        <a:pt x="458734" y="1086506"/>
                      </a:cubicBezTo>
                      <a:cubicBezTo>
                        <a:pt x="463522" y="1082710"/>
                        <a:pt x="466824" y="1077264"/>
                        <a:pt x="467980" y="1070993"/>
                      </a:cubicBezTo>
                      <a:lnTo>
                        <a:pt x="467980" y="1070993"/>
                      </a:lnTo>
                      <a:lnTo>
                        <a:pt x="467980" y="1070828"/>
                      </a:lnTo>
                      <a:cubicBezTo>
                        <a:pt x="468200" y="1069728"/>
                        <a:pt x="469136" y="1068958"/>
                        <a:pt x="470236" y="1068958"/>
                      </a:cubicBezTo>
                      <a:lnTo>
                        <a:pt x="492857" y="1068958"/>
                      </a:lnTo>
                      <a:cubicBezTo>
                        <a:pt x="493902" y="1068958"/>
                        <a:pt x="494838" y="1069673"/>
                        <a:pt x="495113" y="1070718"/>
                      </a:cubicBezTo>
                      <a:cubicBezTo>
                        <a:pt x="495278" y="1071323"/>
                        <a:pt x="495443" y="1071928"/>
                        <a:pt x="495664" y="1072478"/>
                      </a:cubicBezTo>
                      <a:cubicBezTo>
                        <a:pt x="496599" y="1075119"/>
                        <a:pt x="498250" y="1077484"/>
                        <a:pt x="500287" y="1079300"/>
                      </a:cubicBezTo>
                      <a:cubicBezTo>
                        <a:pt x="503314" y="1082105"/>
                        <a:pt x="507386" y="1083811"/>
                        <a:pt x="511844" y="1083811"/>
                      </a:cubicBezTo>
                      <a:cubicBezTo>
                        <a:pt x="519935" y="1083811"/>
                        <a:pt x="526704" y="1078200"/>
                        <a:pt x="528576" y="1070663"/>
                      </a:cubicBezTo>
                      <a:cubicBezTo>
                        <a:pt x="528851" y="1069618"/>
                        <a:pt x="529731" y="1068903"/>
                        <a:pt x="530832" y="1068903"/>
                      </a:cubicBezTo>
                      <a:lnTo>
                        <a:pt x="623074" y="1068903"/>
                      </a:lnTo>
                      <a:cubicBezTo>
                        <a:pt x="624230" y="1068903"/>
                        <a:pt x="625166" y="1069728"/>
                        <a:pt x="625386" y="1070828"/>
                      </a:cubicBezTo>
                      <a:cubicBezTo>
                        <a:pt x="626817" y="1078860"/>
                        <a:pt x="631935" y="1085626"/>
                        <a:pt x="638925" y="1089257"/>
                      </a:cubicBezTo>
                      <a:cubicBezTo>
                        <a:pt x="639640" y="1089642"/>
                        <a:pt x="640081" y="1090302"/>
                        <a:pt x="640191" y="1091127"/>
                      </a:cubicBezTo>
                      <a:cubicBezTo>
                        <a:pt x="640301" y="1091952"/>
                        <a:pt x="639916" y="1092667"/>
                        <a:pt x="639310" y="1093162"/>
                      </a:cubicBezTo>
                      <a:cubicBezTo>
                        <a:pt x="635403" y="1096188"/>
                        <a:pt x="632651" y="1100699"/>
                        <a:pt x="632045" y="1105870"/>
                      </a:cubicBezTo>
                      <a:cubicBezTo>
                        <a:pt x="631935" y="1106640"/>
                        <a:pt x="631880" y="1107410"/>
                        <a:pt x="631880" y="1108180"/>
                      </a:cubicBezTo>
                      <a:cubicBezTo>
                        <a:pt x="631880" y="1108950"/>
                        <a:pt x="631880" y="1109720"/>
                        <a:pt x="632045" y="1110491"/>
                      </a:cubicBezTo>
                      <a:cubicBezTo>
                        <a:pt x="633036" y="1118467"/>
                        <a:pt x="638980" y="1124958"/>
                        <a:pt x="646740" y="1126664"/>
                      </a:cubicBezTo>
                      <a:cubicBezTo>
                        <a:pt x="647786" y="1126883"/>
                        <a:pt x="648556" y="1127819"/>
                        <a:pt x="648556" y="1128919"/>
                      </a:cubicBezTo>
                      <a:lnTo>
                        <a:pt x="648556" y="1129029"/>
                      </a:lnTo>
                      <a:cubicBezTo>
                        <a:pt x="648556" y="1129029"/>
                        <a:pt x="648446" y="1129249"/>
                        <a:pt x="648391" y="1129249"/>
                      </a:cubicBezTo>
                      <a:cubicBezTo>
                        <a:pt x="638925" y="1130404"/>
                        <a:pt x="631440" y="1137941"/>
                        <a:pt x="630339" y="1147457"/>
                      </a:cubicBezTo>
                      <a:cubicBezTo>
                        <a:pt x="630229" y="1148227"/>
                        <a:pt x="630174" y="1148998"/>
                        <a:pt x="630174" y="1149768"/>
                      </a:cubicBezTo>
                      <a:cubicBezTo>
                        <a:pt x="630174" y="1150538"/>
                        <a:pt x="630174" y="1151308"/>
                        <a:pt x="630339" y="1152078"/>
                      </a:cubicBezTo>
                      <a:cubicBezTo>
                        <a:pt x="631055" y="1158734"/>
                        <a:pt x="634907" y="1164345"/>
                        <a:pt x="640411" y="1167591"/>
                      </a:cubicBezTo>
                      <a:cubicBezTo>
                        <a:pt x="641126" y="1168031"/>
                        <a:pt x="641567" y="1168801"/>
                        <a:pt x="641567" y="1169626"/>
                      </a:cubicBezTo>
                      <a:cubicBezTo>
                        <a:pt x="641567" y="1170452"/>
                        <a:pt x="641071" y="1171222"/>
                        <a:pt x="640356" y="1171607"/>
                      </a:cubicBezTo>
                      <a:cubicBezTo>
                        <a:pt x="633972" y="1175017"/>
                        <a:pt x="629459" y="1181454"/>
                        <a:pt x="628633" y="1189045"/>
                      </a:cubicBezTo>
                      <a:cubicBezTo>
                        <a:pt x="628578" y="1189815"/>
                        <a:pt x="628523" y="1190585"/>
                        <a:pt x="628523" y="1191355"/>
                      </a:cubicBezTo>
                      <a:cubicBezTo>
                        <a:pt x="628523" y="1192126"/>
                        <a:pt x="628523" y="1192896"/>
                        <a:pt x="628633" y="1193666"/>
                      </a:cubicBezTo>
                      <a:cubicBezTo>
                        <a:pt x="629293" y="1200047"/>
                        <a:pt x="632596" y="1205603"/>
                        <a:pt x="637439" y="1209234"/>
                      </a:cubicBezTo>
                      <a:cubicBezTo>
                        <a:pt x="638044" y="1209674"/>
                        <a:pt x="638375" y="1210389"/>
                        <a:pt x="638375" y="1211104"/>
                      </a:cubicBezTo>
                      <a:cubicBezTo>
                        <a:pt x="638375" y="1211819"/>
                        <a:pt x="637989" y="1212534"/>
                        <a:pt x="637384" y="1212975"/>
                      </a:cubicBezTo>
                      <a:cubicBezTo>
                        <a:pt x="631605" y="1216880"/>
                        <a:pt x="627697" y="1223206"/>
                        <a:pt x="626927" y="1230578"/>
                      </a:cubicBezTo>
                      <a:lnTo>
                        <a:pt x="626927" y="1230688"/>
                      </a:lnTo>
                      <a:cubicBezTo>
                        <a:pt x="626927" y="1231403"/>
                        <a:pt x="626817" y="1232173"/>
                        <a:pt x="626817" y="1232943"/>
                      </a:cubicBezTo>
                      <a:cubicBezTo>
                        <a:pt x="626817" y="1233713"/>
                        <a:pt x="626817" y="1234483"/>
                        <a:pt x="626927" y="1235199"/>
                      </a:cubicBezTo>
                      <a:lnTo>
                        <a:pt x="626927" y="1235309"/>
                      </a:lnTo>
                      <a:cubicBezTo>
                        <a:pt x="627532" y="1241470"/>
                        <a:pt x="630449" y="1246971"/>
                        <a:pt x="634852" y="1250876"/>
                      </a:cubicBezTo>
                      <a:cubicBezTo>
                        <a:pt x="635348" y="1251317"/>
                        <a:pt x="635623" y="1251977"/>
                        <a:pt x="635623" y="1252637"/>
                      </a:cubicBezTo>
                      <a:cubicBezTo>
                        <a:pt x="635623" y="1253297"/>
                        <a:pt x="635292" y="1253957"/>
                        <a:pt x="634742" y="1254397"/>
                      </a:cubicBezTo>
                      <a:cubicBezTo>
                        <a:pt x="629899" y="1258303"/>
                        <a:pt x="626486" y="1263914"/>
                        <a:pt x="625496" y="1270295"/>
                      </a:cubicBezTo>
                      <a:cubicBezTo>
                        <a:pt x="625331" y="1271395"/>
                        <a:pt x="624340" y="1272220"/>
                        <a:pt x="623184" y="1272220"/>
                      </a:cubicBezTo>
                      <a:lnTo>
                        <a:pt x="470457" y="1272220"/>
                      </a:lnTo>
                      <a:cubicBezTo>
                        <a:pt x="469301" y="1272220"/>
                        <a:pt x="468365" y="1271395"/>
                        <a:pt x="468145" y="1270295"/>
                      </a:cubicBezTo>
                      <a:cubicBezTo>
                        <a:pt x="467485" y="1266224"/>
                        <a:pt x="465833" y="1262429"/>
                        <a:pt x="463467" y="1259238"/>
                      </a:cubicBezTo>
                      <a:lnTo>
                        <a:pt x="463467" y="1259238"/>
                      </a:lnTo>
                      <a:close/>
                      <a:moveTo>
                        <a:pt x="666829" y="1254177"/>
                      </a:moveTo>
                      <a:cubicBezTo>
                        <a:pt x="666278" y="1253737"/>
                        <a:pt x="666003" y="1253132"/>
                        <a:pt x="665948" y="1252417"/>
                      </a:cubicBezTo>
                      <a:cubicBezTo>
                        <a:pt x="665893" y="1251702"/>
                        <a:pt x="666223" y="1251097"/>
                        <a:pt x="666719" y="1250656"/>
                      </a:cubicBezTo>
                      <a:cubicBezTo>
                        <a:pt x="671067" y="1246751"/>
                        <a:pt x="674039" y="1241250"/>
                        <a:pt x="674644" y="1235089"/>
                      </a:cubicBezTo>
                      <a:lnTo>
                        <a:pt x="674644" y="1234979"/>
                      </a:lnTo>
                      <a:cubicBezTo>
                        <a:pt x="674644" y="1234263"/>
                        <a:pt x="674754" y="1233493"/>
                        <a:pt x="674754" y="1232723"/>
                      </a:cubicBezTo>
                      <a:cubicBezTo>
                        <a:pt x="674754" y="1231953"/>
                        <a:pt x="674754" y="1231183"/>
                        <a:pt x="674644" y="1230468"/>
                      </a:cubicBezTo>
                      <a:lnTo>
                        <a:pt x="674644" y="1230358"/>
                      </a:lnTo>
                      <a:cubicBezTo>
                        <a:pt x="673929" y="1223041"/>
                        <a:pt x="669966" y="1216715"/>
                        <a:pt x="664187" y="1212809"/>
                      </a:cubicBezTo>
                      <a:cubicBezTo>
                        <a:pt x="663582" y="1212369"/>
                        <a:pt x="663196" y="1211709"/>
                        <a:pt x="663196" y="1210939"/>
                      </a:cubicBezTo>
                      <a:cubicBezTo>
                        <a:pt x="663196" y="1210169"/>
                        <a:pt x="663526" y="1209509"/>
                        <a:pt x="664132" y="1209069"/>
                      </a:cubicBezTo>
                      <a:cubicBezTo>
                        <a:pt x="668975" y="1205438"/>
                        <a:pt x="672277" y="1199827"/>
                        <a:pt x="672938" y="1193501"/>
                      </a:cubicBezTo>
                      <a:cubicBezTo>
                        <a:pt x="672993" y="1192731"/>
                        <a:pt x="673048" y="1191961"/>
                        <a:pt x="673048" y="1191190"/>
                      </a:cubicBezTo>
                      <a:cubicBezTo>
                        <a:pt x="673048" y="1190420"/>
                        <a:pt x="673048" y="1189650"/>
                        <a:pt x="672938" y="1188880"/>
                      </a:cubicBezTo>
                      <a:cubicBezTo>
                        <a:pt x="672167" y="1181344"/>
                        <a:pt x="667599" y="1174852"/>
                        <a:pt x="661215" y="1171442"/>
                      </a:cubicBezTo>
                      <a:cubicBezTo>
                        <a:pt x="660500" y="1171057"/>
                        <a:pt x="660004" y="1170287"/>
                        <a:pt x="660004" y="1169461"/>
                      </a:cubicBezTo>
                      <a:cubicBezTo>
                        <a:pt x="660004" y="1168636"/>
                        <a:pt x="660444" y="1167866"/>
                        <a:pt x="661160" y="1167426"/>
                      </a:cubicBezTo>
                      <a:cubicBezTo>
                        <a:pt x="666609" y="1164235"/>
                        <a:pt x="670461" y="1158569"/>
                        <a:pt x="671232" y="1151913"/>
                      </a:cubicBezTo>
                      <a:cubicBezTo>
                        <a:pt x="671342" y="1151143"/>
                        <a:pt x="671397" y="1150373"/>
                        <a:pt x="671397" y="1149603"/>
                      </a:cubicBezTo>
                      <a:cubicBezTo>
                        <a:pt x="671397" y="1148833"/>
                        <a:pt x="671397" y="1148062"/>
                        <a:pt x="671232" y="1147292"/>
                      </a:cubicBezTo>
                      <a:cubicBezTo>
                        <a:pt x="670241" y="1138271"/>
                        <a:pt x="663416" y="1131009"/>
                        <a:pt x="654611" y="1129304"/>
                      </a:cubicBezTo>
                      <a:cubicBezTo>
                        <a:pt x="653675" y="1129139"/>
                        <a:pt x="653014" y="1128314"/>
                        <a:pt x="653014" y="1127379"/>
                      </a:cubicBezTo>
                      <a:lnTo>
                        <a:pt x="653014" y="1127379"/>
                      </a:lnTo>
                      <a:cubicBezTo>
                        <a:pt x="653014" y="1127048"/>
                        <a:pt x="653235" y="1126774"/>
                        <a:pt x="653565" y="1126718"/>
                      </a:cubicBezTo>
                      <a:cubicBezTo>
                        <a:pt x="661930" y="1125453"/>
                        <a:pt x="668480" y="1118742"/>
                        <a:pt x="669525" y="1110326"/>
                      </a:cubicBezTo>
                      <a:cubicBezTo>
                        <a:pt x="669636" y="1109555"/>
                        <a:pt x="669691" y="1108785"/>
                        <a:pt x="669691" y="1108015"/>
                      </a:cubicBezTo>
                      <a:cubicBezTo>
                        <a:pt x="669691" y="1107245"/>
                        <a:pt x="669691" y="1106475"/>
                        <a:pt x="669525" y="1105705"/>
                      </a:cubicBezTo>
                      <a:cubicBezTo>
                        <a:pt x="668920" y="1100534"/>
                        <a:pt x="666168" y="1096023"/>
                        <a:pt x="662261" y="1092997"/>
                      </a:cubicBezTo>
                      <a:cubicBezTo>
                        <a:pt x="661655" y="1092502"/>
                        <a:pt x="661270" y="1091732"/>
                        <a:pt x="661380" y="1090962"/>
                      </a:cubicBezTo>
                      <a:cubicBezTo>
                        <a:pt x="661490" y="1090192"/>
                        <a:pt x="661930" y="1089477"/>
                        <a:pt x="662646" y="1089091"/>
                      </a:cubicBezTo>
                      <a:cubicBezTo>
                        <a:pt x="669691" y="1085461"/>
                        <a:pt x="674809" y="1078695"/>
                        <a:pt x="676185" y="1070663"/>
                      </a:cubicBezTo>
                      <a:cubicBezTo>
                        <a:pt x="676350" y="1069563"/>
                        <a:pt x="677341" y="1068738"/>
                        <a:pt x="678497" y="1068738"/>
                      </a:cubicBezTo>
                      <a:lnTo>
                        <a:pt x="770739" y="1068738"/>
                      </a:lnTo>
                      <a:cubicBezTo>
                        <a:pt x="771784" y="1068738"/>
                        <a:pt x="772720" y="1069453"/>
                        <a:pt x="772995" y="1070498"/>
                      </a:cubicBezTo>
                      <a:cubicBezTo>
                        <a:pt x="774811" y="1078035"/>
                        <a:pt x="781636" y="1083646"/>
                        <a:pt x="789727" y="1083646"/>
                      </a:cubicBezTo>
                      <a:cubicBezTo>
                        <a:pt x="794185" y="1083646"/>
                        <a:pt x="798257" y="1081940"/>
                        <a:pt x="801284" y="1079135"/>
                      </a:cubicBezTo>
                      <a:cubicBezTo>
                        <a:pt x="803321" y="1077319"/>
                        <a:pt x="804916" y="1074954"/>
                        <a:pt x="805907" y="1072313"/>
                      </a:cubicBezTo>
                      <a:cubicBezTo>
                        <a:pt x="806127" y="1071708"/>
                        <a:pt x="806292" y="1071158"/>
                        <a:pt x="806458" y="1070553"/>
                      </a:cubicBezTo>
                      <a:cubicBezTo>
                        <a:pt x="806733" y="1069508"/>
                        <a:pt x="807614" y="1068793"/>
                        <a:pt x="808714" y="1068793"/>
                      </a:cubicBezTo>
                      <a:lnTo>
                        <a:pt x="831335" y="1068793"/>
                      </a:lnTo>
                      <a:cubicBezTo>
                        <a:pt x="832435" y="1068793"/>
                        <a:pt x="833371" y="1069563"/>
                        <a:pt x="833591" y="1070663"/>
                      </a:cubicBezTo>
                      <a:lnTo>
                        <a:pt x="833591" y="1070773"/>
                      </a:lnTo>
                      <a:lnTo>
                        <a:pt x="833591" y="1070773"/>
                      </a:lnTo>
                      <a:cubicBezTo>
                        <a:pt x="834692" y="1077099"/>
                        <a:pt x="838049" y="1082600"/>
                        <a:pt x="842837" y="1086396"/>
                      </a:cubicBezTo>
                      <a:cubicBezTo>
                        <a:pt x="844268" y="1087551"/>
                        <a:pt x="845809" y="1088541"/>
                        <a:pt x="847460" y="1089367"/>
                      </a:cubicBezTo>
                      <a:cubicBezTo>
                        <a:pt x="849717" y="1090522"/>
                        <a:pt x="852193" y="1091347"/>
                        <a:pt x="854780" y="1091732"/>
                      </a:cubicBezTo>
                      <a:cubicBezTo>
                        <a:pt x="855936" y="1091897"/>
                        <a:pt x="856706" y="1092887"/>
                        <a:pt x="856706" y="1094042"/>
                      </a:cubicBezTo>
                      <a:lnTo>
                        <a:pt x="856706" y="1208079"/>
                      </a:lnTo>
                      <a:cubicBezTo>
                        <a:pt x="856706" y="1208849"/>
                        <a:pt x="856321" y="1209564"/>
                        <a:pt x="855716" y="1209949"/>
                      </a:cubicBezTo>
                      <a:cubicBezTo>
                        <a:pt x="855111" y="1210334"/>
                        <a:pt x="854285" y="1210499"/>
                        <a:pt x="853569" y="1210224"/>
                      </a:cubicBezTo>
                      <a:cubicBezTo>
                        <a:pt x="851643" y="1209509"/>
                        <a:pt x="849607" y="1209014"/>
                        <a:pt x="847460" y="1208794"/>
                      </a:cubicBezTo>
                      <a:cubicBezTo>
                        <a:pt x="847130" y="1208794"/>
                        <a:pt x="846800" y="1208519"/>
                        <a:pt x="846690" y="1208188"/>
                      </a:cubicBezTo>
                      <a:cubicBezTo>
                        <a:pt x="846580" y="1207858"/>
                        <a:pt x="846690" y="1207474"/>
                        <a:pt x="846910" y="1207253"/>
                      </a:cubicBezTo>
                      <a:cubicBezTo>
                        <a:pt x="847075" y="1207088"/>
                        <a:pt x="847295" y="1206868"/>
                        <a:pt x="847515" y="1206648"/>
                      </a:cubicBezTo>
                      <a:cubicBezTo>
                        <a:pt x="850873" y="1203183"/>
                        <a:pt x="853074" y="1198562"/>
                        <a:pt x="853624" y="1193501"/>
                      </a:cubicBezTo>
                      <a:cubicBezTo>
                        <a:pt x="853680" y="1192731"/>
                        <a:pt x="853735" y="1191961"/>
                        <a:pt x="853735" y="1191190"/>
                      </a:cubicBezTo>
                      <a:cubicBezTo>
                        <a:pt x="853735" y="1190420"/>
                        <a:pt x="853735" y="1189650"/>
                        <a:pt x="853624" y="1188880"/>
                      </a:cubicBezTo>
                      <a:cubicBezTo>
                        <a:pt x="853074" y="1183819"/>
                        <a:pt x="850873" y="1179253"/>
                        <a:pt x="847515" y="1175733"/>
                      </a:cubicBezTo>
                      <a:cubicBezTo>
                        <a:pt x="846139" y="1174302"/>
                        <a:pt x="844598" y="1173037"/>
                        <a:pt x="842892" y="1172047"/>
                      </a:cubicBezTo>
                      <a:cubicBezTo>
                        <a:pt x="840140" y="1170397"/>
                        <a:pt x="837003" y="1169296"/>
                        <a:pt x="833646" y="1168966"/>
                      </a:cubicBezTo>
                      <a:cubicBezTo>
                        <a:pt x="832875" y="1168911"/>
                        <a:pt x="832105" y="1168856"/>
                        <a:pt x="831335" y="1168856"/>
                      </a:cubicBezTo>
                      <a:cubicBezTo>
                        <a:pt x="830564" y="1168856"/>
                        <a:pt x="829793" y="1168856"/>
                        <a:pt x="829023" y="1168966"/>
                      </a:cubicBezTo>
                      <a:cubicBezTo>
                        <a:pt x="818511" y="1170066"/>
                        <a:pt x="810145" y="1178373"/>
                        <a:pt x="809099" y="1188880"/>
                      </a:cubicBezTo>
                      <a:cubicBezTo>
                        <a:pt x="809044" y="1189650"/>
                        <a:pt x="808989" y="1190420"/>
                        <a:pt x="808989" y="1191190"/>
                      </a:cubicBezTo>
                      <a:cubicBezTo>
                        <a:pt x="808989" y="1191961"/>
                        <a:pt x="808989" y="1192731"/>
                        <a:pt x="809099" y="1193501"/>
                      </a:cubicBezTo>
                      <a:cubicBezTo>
                        <a:pt x="810090" y="1203018"/>
                        <a:pt x="816970" y="1210719"/>
                        <a:pt x="826051" y="1212919"/>
                      </a:cubicBezTo>
                      <a:cubicBezTo>
                        <a:pt x="826821" y="1213084"/>
                        <a:pt x="827482" y="1213690"/>
                        <a:pt x="827702" y="1214460"/>
                      </a:cubicBezTo>
                      <a:cubicBezTo>
                        <a:pt x="827922" y="1215230"/>
                        <a:pt x="827757" y="1216055"/>
                        <a:pt x="827207" y="1216660"/>
                      </a:cubicBezTo>
                      <a:cubicBezTo>
                        <a:pt x="823904" y="1220401"/>
                        <a:pt x="821703" y="1225132"/>
                        <a:pt x="821208" y="1230358"/>
                      </a:cubicBezTo>
                      <a:lnTo>
                        <a:pt x="821208" y="1230468"/>
                      </a:lnTo>
                      <a:cubicBezTo>
                        <a:pt x="821208" y="1231183"/>
                        <a:pt x="821097" y="1231953"/>
                        <a:pt x="821097" y="1232723"/>
                      </a:cubicBezTo>
                      <a:cubicBezTo>
                        <a:pt x="821097" y="1233493"/>
                        <a:pt x="821097" y="1234263"/>
                        <a:pt x="821208" y="1234979"/>
                      </a:cubicBezTo>
                      <a:lnTo>
                        <a:pt x="821208" y="1235089"/>
                      </a:lnTo>
                      <a:cubicBezTo>
                        <a:pt x="822143" y="1244550"/>
                        <a:pt x="828528" y="1252417"/>
                        <a:pt x="837224" y="1255442"/>
                      </a:cubicBezTo>
                      <a:cubicBezTo>
                        <a:pt x="837939" y="1255717"/>
                        <a:pt x="838434" y="1256268"/>
                        <a:pt x="838654" y="1256928"/>
                      </a:cubicBezTo>
                      <a:cubicBezTo>
                        <a:pt x="838875" y="1257588"/>
                        <a:pt x="838764" y="1258358"/>
                        <a:pt x="838324" y="1258963"/>
                      </a:cubicBezTo>
                      <a:cubicBezTo>
                        <a:pt x="835957" y="1262153"/>
                        <a:pt x="834306" y="1265949"/>
                        <a:pt x="833646" y="1270020"/>
                      </a:cubicBezTo>
                      <a:cubicBezTo>
                        <a:pt x="833481" y="1271120"/>
                        <a:pt x="832490" y="1271945"/>
                        <a:pt x="831335" y="1271945"/>
                      </a:cubicBezTo>
                      <a:lnTo>
                        <a:pt x="678607" y="1271945"/>
                      </a:lnTo>
                      <a:cubicBezTo>
                        <a:pt x="677451" y="1271945"/>
                        <a:pt x="676515" y="1271120"/>
                        <a:pt x="676295" y="1270020"/>
                      </a:cubicBezTo>
                      <a:cubicBezTo>
                        <a:pt x="675249" y="1263639"/>
                        <a:pt x="671837" y="1258028"/>
                        <a:pt x="666994" y="1254122"/>
                      </a:cubicBezTo>
                      <a:lnTo>
                        <a:pt x="666994" y="1254122"/>
                      </a:lnTo>
                      <a:close/>
                      <a:moveTo>
                        <a:pt x="866338" y="1249611"/>
                      </a:moveTo>
                      <a:cubicBezTo>
                        <a:pt x="865622" y="1249391"/>
                        <a:pt x="865072" y="1248896"/>
                        <a:pt x="864852" y="1248181"/>
                      </a:cubicBezTo>
                      <a:cubicBezTo>
                        <a:pt x="864632" y="1247466"/>
                        <a:pt x="864687" y="1246751"/>
                        <a:pt x="865127" y="1246146"/>
                      </a:cubicBezTo>
                      <a:cubicBezTo>
                        <a:pt x="867274" y="1242955"/>
                        <a:pt x="868649" y="1239214"/>
                        <a:pt x="869035" y="1235144"/>
                      </a:cubicBezTo>
                      <a:lnTo>
                        <a:pt x="869035" y="1235033"/>
                      </a:lnTo>
                      <a:cubicBezTo>
                        <a:pt x="869035" y="1234318"/>
                        <a:pt x="869145" y="1233548"/>
                        <a:pt x="869145" y="1232778"/>
                      </a:cubicBezTo>
                      <a:cubicBezTo>
                        <a:pt x="869145" y="1232008"/>
                        <a:pt x="869145" y="1231238"/>
                        <a:pt x="869035" y="1230523"/>
                      </a:cubicBezTo>
                      <a:lnTo>
                        <a:pt x="869035" y="1230413"/>
                      </a:lnTo>
                      <a:cubicBezTo>
                        <a:pt x="868429" y="1224637"/>
                        <a:pt x="865842" y="1219411"/>
                        <a:pt x="861880" y="1215560"/>
                      </a:cubicBezTo>
                      <a:cubicBezTo>
                        <a:pt x="861440" y="1215120"/>
                        <a:pt x="861164" y="1214515"/>
                        <a:pt x="861164" y="1213910"/>
                      </a:cubicBezTo>
                      <a:lnTo>
                        <a:pt x="861164" y="1093987"/>
                      </a:lnTo>
                      <a:cubicBezTo>
                        <a:pt x="861164" y="1092832"/>
                        <a:pt x="861990" y="1091897"/>
                        <a:pt x="863091" y="1091677"/>
                      </a:cubicBezTo>
                      <a:cubicBezTo>
                        <a:pt x="873878" y="1089917"/>
                        <a:pt x="882354" y="1081445"/>
                        <a:pt x="884280" y="1070718"/>
                      </a:cubicBezTo>
                      <a:cubicBezTo>
                        <a:pt x="884445" y="1069618"/>
                        <a:pt x="885436" y="1068793"/>
                        <a:pt x="886536" y="1068793"/>
                      </a:cubicBezTo>
                      <a:lnTo>
                        <a:pt x="909432" y="1068793"/>
                      </a:lnTo>
                      <a:cubicBezTo>
                        <a:pt x="910478" y="1068793"/>
                        <a:pt x="911413" y="1069508"/>
                        <a:pt x="911688" y="1070553"/>
                      </a:cubicBezTo>
                      <a:cubicBezTo>
                        <a:pt x="913505" y="1078089"/>
                        <a:pt x="920329" y="1083701"/>
                        <a:pt x="928420" y="1083701"/>
                      </a:cubicBezTo>
                      <a:cubicBezTo>
                        <a:pt x="936510" y="1083701"/>
                        <a:pt x="943335" y="1078089"/>
                        <a:pt x="945151" y="1070553"/>
                      </a:cubicBezTo>
                      <a:cubicBezTo>
                        <a:pt x="945426" y="1069508"/>
                        <a:pt x="946307" y="1068793"/>
                        <a:pt x="947407" y="1068793"/>
                      </a:cubicBezTo>
                      <a:lnTo>
                        <a:pt x="1039374" y="1068793"/>
                      </a:lnTo>
                      <a:cubicBezTo>
                        <a:pt x="1040475" y="1068793"/>
                        <a:pt x="1041411" y="1069563"/>
                        <a:pt x="1041631" y="1070663"/>
                      </a:cubicBezTo>
                      <a:cubicBezTo>
                        <a:pt x="1041631" y="1070663"/>
                        <a:pt x="1041631" y="1070773"/>
                        <a:pt x="1041631" y="1070828"/>
                      </a:cubicBezTo>
                      <a:cubicBezTo>
                        <a:pt x="1043557" y="1081500"/>
                        <a:pt x="1052033" y="1089972"/>
                        <a:pt x="1062820" y="1091732"/>
                      </a:cubicBezTo>
                      <a:cubicBezTo>
                        <a:pt x="1063921" y="1091897"/>
                        <a:pt x="1064746" y="1092887"/>
                        <a:pt x="1064746" y="1094042"/>
                      </a:cubicBezTo>
                      <a:lnTo>
                        <a:pt x="1064746" y="1246696"/>
                      </a:lnTo>
                      <a:cubicBezTo>
                        <a:pt x="1064746" y="1247851"/>
                        <a:pt x="1063921" y="1248786"/>
                        <a:pt x="1062820" y="1249006"/>
                      </a:cubicBezTo>
                      <a:cubicBezTo>
                        <a:pt x="1059078" y="1249611"/>
                        <a:pt x="1055610" y="1251041"/>
                        <a:pt x="1052638" y="1253077"/>
                      </a:cubicBezTo>
                      <a:cubicBezTo>
                        <a:pt x="1046859" y="1256983"/>
                        <a:pt x="1042787" y="1263144"/>
                        <a:pt x="1041631" y="1270240"/>
                      </a:cubicBezTo>
                      <a:cubicBezTo>
                        <a:pt x="1041466" y="1271340"/>
                        <a:pt x="1040475" y="1272165"/>
                        <a:pt x="1039319" y="1272165"/>
                      </a:cubicBezTo>
                      <a:lnTo>
                        <a:pt x="886592" y="1272165"/>
                      </a:lnTo>
                      <a:cubicBezTo>
                        <a:pt x="885436" y="1272165"/>
                        <a:pt x="884500" y="1271340"/>
                        <a:pt x="884280" y="1270240"/>
                      </a:cubicBezTo>
                      <a:cubicBezTo>
                        <a:pt x="882684" y="1260503"/>
                        <a:pt x="875584" y="1252582"/>
                        <a:pt x="866283" y="1249721"/>
                      </a:cubicBezTo>
                      <a:lnTo>
                        <a:pt x="866283" y="1249721"/>
                      </a:lnTo>
                      <a:close/>
                      <a:moveTo>
                        <a:pt x="1273007" y="1038482"/>
                      </a:moveTo>
                      <a:cubicBezTo>
                        <a:pt x="1273007" y="1039637"/>
                        <a:pt x="1272181" y="1040573"/>
                        <a:pt x="1271080" y="1040793"/>
                      </a:cubicBezTo>
                      <a:cubicBezTo>
                        <a:pt x="1263870" y="1041948"/>
                        <a:pt x="1257651" y="1046184"/>
                        <a:pt x="1253744" y="1052070"/>
                      </a:cubicBezTo>
                      <a:cubicBezTo>
                        <a:pt x="1251762" y="1055040"/>
                        <a:pt x="1250441" y="1058396"/>
                        <a:pt x="1249836" y="1062027"/>
                      </a:cubicBezTo>
                      <a:cubicBezTo>
                        <a:pt x="1249671" y="1063127"/>
                        <a:pt x="1248680" y="1063952"/>
                        <a:pt x="1247525" y="1063952"/>
                      </a:cubicBezTo>
                      <a:lnTo>
                        <a:pt x="1094797" y="1063952"/>
                      </a:lnTo>
                      <a:cubicBezTo>
                        <a:pt x="1093641" y="1063952"/>
                        <a:pt x="1092705" y="1063127"/>
                        <a:pt x="1092485" y="1062027"/>
                      </a:cubicBezTo>
                      <a:cubicBezTo>
                        <a:pt x="1090724" y="1051300"/>
                        <a:pt x="1082303" y="1042773"/>
                        <a:pt x="1071626" y="1040903"/>
                      </a:cubicBezTo>
                      <a:cubicBezTo>
                        <a:pt x="1071626" y="1040903"/>
                        <a:pt x="1071516" y="1040903"/>
                        <a:pt x="1071461" y="1040903"/>
                      </a:cubicBezTo>
                      <a:cubicBezTo>
                        <a:pt x="1070360" y="1040683"/>
                        <a:pt x="1069590" y="1039747"/>
                        <a:pt x="1069590" y="1038647"/>
                      </a:cubicBezTo>
                      <a:lnTo>
                        <a:pt x="1069590" y="946725"/>
                      </a:lnTo>
                      <a:cubicBezTo>
                        <a:pt x="1069590" y="945680"/>
                        <a:pt x="1070305" y="944745"/>
                        <a:pt x="1071351" y="944470"/>
                      </a:cubicBezTo>
                      <a:cubicBezTo>
                        <a:pt x="1078891" y="942654"/>
                        <a:pt x="1084505" y="935888"/>
                        <a:pt x="1084505" y="927747"/>
                      </a:cubicBezTo>
                      <a:cubicBezTo>
                        <a:pt x="1084505" y="919605"/>
                        <a:pt x="1078891" y="912894"/>
                        <a:pt x="1071351" y="911024"/>
                      </a:cubicBezTo>
                      <a:cubicBezTo>
                        <a:pt x="1070305" y="910748"/>
                        <a:pt x="1069590" y="909868"/>
                        <a:pt x="1069590" y="908768"/>
                      </a:cubicBezTo>
                      <a:lnTo>
                        <a:pt x="1069590" y="885884"/>
                      </a:lnTo>
                      <a:cubicBezTo>
                        <a:pt x="1069590" y="884729"/>
                        <a:pt x="1070415" y="883794"/>
                        <a:pt x="1071516" y="883629"/>
                      </a:cubicBezTo>
                      <a:cubicBezTo>
                        <a:pt x="1082248" y="881758"/>
                        <a:pt x="1090724" y="873232"/>
                        <a:pt x="1092485" y="862450"/>
                      </a:cubicBezTo>
                      <a:cubicBezTo>
                        <a:pt x="1092650" y="861349"/>
                        <a:pt x="1093641" y="860524"/>
                        <a:pt x="1094797" y="860524"/>
                      </a:cubicBezTo>
                      <a:lnTo>
                        <a:pt x="1214777" y="860524"/>
                      </a:lnTo>
                      <a:cubicBezTo>
                        <a:pt x="1215383" y="860524"/>
                        <a:pt x="1215988" y="860799"/>
                        <a:pt x="1216428" y="861239"/>
                      </a:cubicBezTo>
                      <a:cubicBezTo>
                        <a:pt x="1220281" y="865200"/>
                        <a:pt x="1225510" y="867841"/>
                        <a:pt x="1231289" y="868391"/>
                      </a:cubicBezTo>
                      <a:lnTo>
                        <a:pt x="1231399" y="868391"/>
                      </a:lnTo>
                      <a:cubicBezTo>
                        <a:pt x="1232114" y="868391"/>
                        <a:pt x="1232885" y="868501"/>
                        <a:pt x="1233655" y="868501"/>
                      </a:cubicBezTo>
                      <a:cubicBezTo>
                        <a:pt x="1234426" y="868501"/>
                        <a:pt x="1235196" y="868501"/>
                        <a:pt x="1235912" y="868391"/>
                      </a:cubicBezTo>
                      <a:lnTo>
                        <a:pt x="1236022" y="868391"/>
                      </a:lnTo>
                      <a:cubicBezTo>
                        <a:pt x="1240094" y="868006"/>
                        <a:pt x="1243837" y="866575"/>
                        <a:pt x="1247029" y="864430"/>
                      </a:cubicBezTo>
                      <a:cubicBezTo>
                        <a:pt x="1247634" y="863990"/>
                        <a:pt x="1248405" y="863935"/>
                        <a:pt x="1249065" y="864155"/>
                      </a:cubicBezTo>
                      <a:cubicBezTo>
                        <a:pt x="1249726" y="864375"/>
                        <a:pt x="1250276" y="864980"/>
                        <a:pt x="1250496" y="865640"/>
                      </a:cubicBezTo>
                      <a:cubicBezTo>
                        <a:pt x="1253303" y="874937"/>
                        <a:pt x="1261229" y="882033"/>
                        <a:pt x="1271025" y="883629"/>
                      </a:cubicBezTo>
                      <a:cubicBezTo>
                        <a:pt x="1272126" y="883794"/>
                        <a:pt x="1272952" y="884784"/>
                        <a:pt x="1272952" y="885939"/>
                      </a:cubicBezTo>
                      <a:lnTo>
                        <a:pt x="1272952" y="1038592"/>
                      </a:lnTo>
                      <a:lnTo>
                        <a:pt x="1272952" y="1038592"/>
                      </a:lnTo>
                      <a:close/>
                      <a:moveTo>
                        <a:pt x="1273007" y="830324"/>
                      </a:moveTo>
                      <a:cubicBezTo>
                        <a:pt x="1273007" y="831479"/>
                        <a:pt x="1272181" y="832414"/>
                        <a:pt x="1271080" y="832634"/>
                      </a:cubicBezTo>
                      <a:cubicBezTo>
                        <a:pt x="1266952" y="833294"/>
                        <a:pt x="1263210" y="834944"/>
                        <a:pt x="1260018" y="837310"/>
                      </a:cubicBezTo>
                      <a:cubicBezTo>
                        <a:pt x="1259412" y="837750"/>
                        <a:pt x="1258697" y="837860"/>
                        <a:pt x="1257981" y="837640"/>
                      </a:cubicBezTo>
                      <a:cubicBezTo>
                        <a:pt x="1257266" y="837420"/>
                        <a:pt x="1256716" y="836925"/>
                        <a:pt x="1256496" y="836210"/>
                      </a:cubicBezTo>
                      <a:cubicBezTo>
                        <a:pt x="1253468" y="827518"/>
                        <a:pt x="1245543" y="821137"/>
                        <a:pt x="1236132" y="820202"/>
                      </a:cubicBezTo>
                      <a:lnTo>
                        <a:pt x="1236022" y="820202"/>
                      </a:lnTo>
                      <a:cubicBezTo>
                        <a:pt x="1235306" y="820202"/>
                        <a:pt x="1234536" y="820092"/>
                        <a:pt x="1233765" y="820092"/>
                      </a:cubicBezTo>
                      <a:cubicBezTo>
                        <a:pt x="1232995" y="820092"/>
                        <a:pt x="1232224" y="820092"/>
                        <a:pt x="1231509" y="820202"/>
                      </a:cubicBezTo>
                      <a:lnTo>
                        <a:pt x="1231399" y="820202"/>
                      </a:lnTo>
                      <a:cubicBezTo>
                        <a:pt x="1226170" y="820697"/>
                        <a:pt x="1221437" y="822897"/>
                        <a:pt x="1217694" y="826198"/>
                      </a:cubicBezTo>
                      <a:cubicBezTo>
                        <a:pt x="1217089" y="826748"/>
                        <a:pt x="1216264" y="826913"/>
                        <a:pt x="1215493" y="826693"/>
                      </a:cubicBezTo>
                      <a:cubicBezTo>
                        <a:pt x="1214722" y="826473"/>
                        <a:pt x="1214117" y="825813"/>
                        <a:pt x="1213952" y="825043"/>
                      </a:cubicBezTo>
                      <a:cubicBezTo>
                        <a:pt x="1211750" y="815966"/>
                        <a:pt x="1203990" y="809035"/>
                        <a:pt x="1194524" y="808100"/>
                      </a:cubicBezTo>
                      <a:cubicBezTo>
                        <a:pt x="1193753" y="808044"/>
                        <a:pt x="1192983" y="807990"/>
                        <a:pt x="1192212" y="807990"/>
                      </a:cubicBezTo>
                      <a:cubicBezTo>
                        <a:pt x="1191442" y="807990"/>
                        <a:pt x="1190671" y="807990"/>
                        <a:pt x="1189901" y="808100"/>
                      </a:cubicBezTo>
                      <a:cubicBezTo>
                        <a:pt x="1179389" y="809200"/>
                        <a:pt x="1171023" y="817561"/>
                        <a:pt x="1169977" y="828068"/>
                      </a:cubicBezTo>
                      <a:cubicBezTo>
                        <a:pt x="1169922" y="828838"/>
                        <a:pt x="1169867" y="829608"/>
                        <a:pt x="1169867" y="830379"/>
                      </a:cubicBezTo>
                      <a:cubicBezTo>
                        <a:pt x="1169867" y="831149"/>
                        <a:pt x="1169867" y="831919"/>
                        <a:pt x="1169977" y="832689"/>
                      </a:cubicBezTo>
                      <a:cubicBezTo>
                        <a:pt x="1170307" y="836045"/>
                        <a:pt x="1171408" y="839180"/>
                        <a:pt x="1173059" y="841931"/>
                      </a:cubicBezTo>
                      <a:cubicBezTo>
                        <a:pt x="1174105" y="843636"/>
                        <a:pt x="1175371" y="845176"/>
                        <a:pt x="1176802" y="846552"/>
                      </a:cubicBezTo>
                      <a:cubicBezTo>
                        <a:pt x="1180269" y="849907"/>
                        <a:pt x="1184892" y="852108"/>
                        <a:pt x="1189956" y="852603"/>
                      </a:cubicBezTo>
                      <a:cubicBezTo>
                        <a:pt x="1190726" y="852658"/>
                        <a:pt x="1191497" y="852713"/>
                        <a:pt x="1192267" y="852713"/>
                      </a:cubicBezTo>
                      <a:cubicBezTo>
                        <a:pt x="1193038" y="852713"/>
                        <a:pt x="1193808" y="852713"/>
                        <a:pt x="1194579" y="852603"/>
                      </a:cubicBezTo>
                      <a:cubicBezTo>
                        <a:pt x="1199642" y="852053"/>
                        <a:pt x="1204266" y="849852"/>
                        <a:pt x="1207733" y="846552"/>
                      </a:cubicBezTo>
                      <a:cubicBezTo>
                        <a:pt x="1207953" y="846387"/>
                        <a:pt x="1208118" y="846167"/>
                        <a:pt x="1208338" y="845947"/>
                      </a:cubicBezTo>
                      <a:cubicBezTo>
                        <a:pt x="1208613" y="845671"/>
                        <a:pt x="1208944" y="845616"/>
                        <a:pt x="1209274" y="845727"/>
                      </a:cubicBezTo>
                      <a:cubicBezTo>
                        <a:pt x="1209604" y="845836"/>
                        <a:pt x="1209824" y="846167"/>
                        <a:pt x="1209879" y="846497"/>
                      </a:cubicBezTo>
                      <a:cubicBezTo>
                        <a:pt x="1210099" y="848642"/>
                        <a:pt x="1210595" y="850677"/>
                        <a:pt x="1211310" y="852603"/>
                      </a:cubicBezTo>
                      <a:cubicBezTo>
                        <a:pt x="1211585" y="853318"/>
                        <a:pt x="1211475" y="854088"/>
                        <a:pt x="1211035" y="854748"/>
                      </a:cubicBezTo>
                      <a:cubicBezTo>
                        <a:pt x="1210595" y="855408"/>
                        <a:pt x="1209879" y="855738"/>
                        <a:pt x="1209164" y="855738"/>
                      </a:cubicBezTo>
                      <a:lnTo>
                        <a:pt x="1095072" y="855738"/>
                      </a:lnTo>
                      <a:cubicBezTo>
                        <a:pt x="1093916" y="855738"/>
                        <a:pt x="1092980" y="854913"/>
                        <a:pt x="1092760" y="853813"/>
                      </a:cubicBezTo>
                      <a:cubicBezTo>
                        <a:pt x="1092320" y="851228"/>
                        <a:pt x="1091549" y="848807"/>
                        <a:pt x="1090394" y="846552"/>
                      </a:cubicBezTo>
                      <a:cubicBezTo>
                        <a:pt x="1089568" y="844901"/>
                        <a:pt x="1088578" y="843361"/>
                        <a:pt x="1087422" y="841931"/>
                      </a:cubicBezTo>
                      <a:cubicBezTo>
                        <a:pt x="1083624" y="837145"/>
                        <a:pt x="1078120" y="833789"/>
                        <a:pt x="1071846" y="832689"/>
                      </a:cubicBezTo>
                      <a:cubicBezTo>
                        <a:pt x="1071846" y="832689"/>
                        <a:pt x="1071736" y="832689"/>
                        <a:pt x="1071681" y="832689"/>
                      </a:cubicBezTo>
                      <a:cubicBezTo>
                        <a:pt x="1070580" y="832469"/>
                        <a:pt x="1069810" y="831534"/>
                        <a:pt x="1069810" y="830434"/>
                      </a:cubicBezTo>
                      <a:lnTo>
                        <a:pt x="1069810" y="807824"/>
                      </a:lnTo>
                      <a:cubicBezTo>
                        <a:pt x="1069810" y="806779"/>
                        <a:pt x="1070525" y="805844"/>
                        <a:pt x="1071571" y="805569"/>
                      </a:cubicBezTo>
                      <a:cubicBezTo>
                        <a:pt x="1072177" y="805404"/>
                        <a:pt x="1072782" y="805239"/>
                        <a:pt x="1073387" y="804964"/>
                      </a:cubicBezTo>
                      <a:cubicBezTo>
                        <a:pt x="1076084" y="804029"/>
                        <a:pt x="1078451" y="802378"/>
                        <a:pt x="1080267" y="800343"/>
                      </a:cubicBezTo>
                      <a:cubicBezTo>
                        <a:pt x="1083019" y="797318"/>
                        <a:pt x="1084725" y="793247"/>
                        <a:pt x="1084725" y="788791"/>
                      </a:cubicBezTo>
                      <a:cubicBezTo>
                        <a:pt x="1084725" y="780704"/>
                        <a:pt x="1079111" y="773883"/>
                        <a:pt x="1071571" y="772068"/>
                      </a:cubicBezTo>
                      <a:cubicBezTo>
                        <a:pt x="1070525" y="771793"/>
                        <a:pt x="1069810" y="770913"/>
                        <a:pt x="1069810" y="769812"/>
                      </a:cubicBezTo>
                      <a:lnTo>
                        <a:pt x="1069810" y="677615"/>
                      </a:lnTo>
                      <a:cubicBezTo>
                        <a:pt x="1069810" y="676460"/>
                        <a:pt x="1070635" y="675525"/>
                        <a:pt x="1071736" y="675305"/>
                      </a:cubicBezTo>
                      <a:cubicBezTo>
                        <a:pt x="1079771" y="673875"/>
                        <a:pt x="1086541" y="668814"/>
                        <a:pt x="1090174" y="661772"/>
                      </a:cubicBezTo>
                      <a:cubicBezTo>
                        <a:pt x="1090559" y="661057"/>
                        <a:pt x="1091219" y="660617"/>
                        <a:pt x="1092045" y="660507"/>
                      </a:cubicBezTo>
                      <a:cubicBezTo>
                        <a:pt x="1092870" y="660397"/>
                        <a:pt x="1093586" y="660782"/>
                        <a:pt x="1094081" y="661387"/>
                      </a:cubicBezTo>
                      <a:cubicBezTo>
                        <a:pt x="1097108" y="665293"/>
                        <a:pt x="1101621" y="668044"/>
                        <a:pt x="1106795" y="668649"/>
                      </a:cubicBezTo>
                      <a:cubicBezTo>
                        <a:pt x="1107565" y="668759"/>
                        <a:pt x="1108336" y="668814"/>
                        <a:pt x="1109106" y="668814"/>
                      </a:cubicBezTo>
                      <a:cubicBezTo>
                        <a:pt x="1109877" y="668814"/>
                        <a:pt x="1110647" y="668814"/>
                        <a:pt x="1111418" y="668649"/>
                      </a:cubicBezTo>
                      <a:cubicBezTo>
                        <a:pt x="1119398" y="667659"/>
                        <a:pt x="1125893" y="661717"/>
                        <a:pt x="1127599" y="653961"/>
                      </a:cubicBezTo>
                      <a:cubicBezTo>
                        <a:pt x="1127819" y="652916"/>
                        <a:pt x="1128755" y="652146"/>
                        <a:pt x="1129855" y="652146"/>
                      </a:cubicBezTo>
                      <a:lnTo>
                        <a:pt x="1129855" y="652146"/>
                      </a:lnTo>
                      <a:cubicBezTo>
                        <a:pt x="1129855" y="652146"/>
                        <a:pt x="1130130" y="652256"/>
                        <a:pt x="1130130" y="652421"/>
                      </a:cubicBezTo>
                      <a:cubicBezTo>
                        <a:pt x="1131286" y="661883"/>
                        <a:pt x="1138826" y="669309"/>
                        <a:pt x="1148348" y="670354"/>
                      </a:cubicBezTo>
                      <a:cubicBezTo>
                        <a:pt x="1149118" y="670464"/>
                        <a:pt x="1149889" y="670519"/>
                        <a:pt x="1150659" y="670519"/>
                      </a:cubicBezTo>
                      <a:cubicBezTo>
                        <a:pt x="1151430" y="670519"/>
                        <a:pt x="1152200" y="670519"/>
                        <a:pt x="1152971" y="670354"/>
                      </a:cubicBezTo>
                      <a:cubicBezTo>
                        <a:pt x="1159630" y="669639"/>
                        <a:pt x="1165244" y="665788"/>
                        <a:pt x="1168491" y="660287"/>
                      </a:cubicBezTo>
                      <a:cubicBezTo>
                        <a:pt x="1168932" y="659572"/>
                        <a:pt x="1169702" y="659132"/>
                        <a:pt x="1170528" y="659132"/>
                      </a:cubicBezTo>
                      <a:cubicBezTo>
                        <a:pt x="1171353" y="659132"/>
                        <a:pt x="1172124" y="659627"/>
                        <a:pt x="1172509" y="660342"/>
                      </a:cubicBezTo>
                      <a:cubicBezTo>
                        <a:pt x="1175921" y="666723"/>
                        <a:pt x="1182361" y="671289"/>
                        <a:pt x="1189956" y="672059"/>
                      </a:cubicBezTo>
                      <a:cubicBezTo>
                        <a:pt x="1190726" y="672114"/>
                        <a:pt x="1191497" y="672169"/>
                        <a:pt x="1192267" y="672169"/>
                      </a:cubicBezTo>
                      <a:cubicBezTo>
                        <a:pt x="1193038" y="672169"/>
                        <a:pt x="1193808" y="672169"/>
                        <a:pt x="1194579" y="672059"/>
                      </a:cubicBezTo>
                      <a:cubicBezTo>
                        <a:pt x="1200963" y="671399"/>
                        <a:pt x="1206522" y="668099"/>
                        <a:pt x="1210209" y="663258"/>
                      </a:cubicBezTo>
                      <a:cubicBezTo>
                        <a:pt x="1210650" y="662653"/>
                        <a:pt x="1211365" y="662323"/>
                        <a:pt x="1212081" y="662323"/>
                      </a:cubicBezTo>
                      <a:cubicBezTo>
                        <a:pt x="1212796" y="662323"/>
                        <a:pt x="1213512" y="662708"/>
                        <a:pt x="1213952" y="663313"/>
                      </a:cubicBezTo>
                      <a:cubicBezTo>
                        <a:pt x="1217860" y="669089"/>
                        <a:pt x="1224189" y="673050"/>
                        <a:pt x="1231509" y="673765"/>
                      </a:cubicBezTo>
                      <a:lnTo>
                        <a:pt x="1231619" y="673765"/>
                      </a:lnTo>
                      <a:cubicBezTo>
                        <a:pt x="1232334" y="673765"/>
                        <a:pt x="1233105" y="673875"/>
                        <a:pt x="1233875" y="673875"/>
                      </a:cubicBezTo>
                      <a:cubicBezTo>
                        <a:pt x="1234646" y="673875"/>
                        <a:pt x="1235416" y="673875"/>
                        <a:pt x="1236132" y="673765"/>
                      </a:cubicBezTo>
                      <a:lnTo>
                        <a:pt x="1236242" y="673765"/>
                      </a:lnTo>
                      <a:cubicBezTo>
                        <a:pt x="1242406" y="673160"/>
                        <a:pt x="1247910" y="670244"/>
                        <a:pt x="1251872" y="665843"/>
                      </a:cubicBezTo>
                      <a:cubicBezTo>
                        <a:pt x="1252313" y="665348"/>
                        <a:pt x="1252973" y="665073"/>
                        <a:pt x="1253634" y="665073"/>
                      </a:cubicBezTo>
                      <a:cubicBezTo>
                        <a:pt x="1254294" y="665073"/>
                        <a:pt x="1254954" y="665403"/>
                        <a:pt x="1255395" y="665953"/>
                      </a:cubicBezTo>
                      <a:cubicBezTo>
                        <a:pt x="1259303" y="670794"/>
                        <a:pt x="1264916" y="674205"/>
                        <a:pt x="1271301" y="675250"/>
                      </a:cubicBezTo>
                      <a:cubicBezTo>
                        <a:pt x="1272401" y="675415"/>
                        <a:pt x="1273227" y="676405"/>
                        <a:pt x="1273227" y="677560"/>
                      </a:cubicBezTo>
                      <a:lnTo>
                        <a:pt x="1273227" y="830214"/>
                      </a:lnTo>
                      <a:lnTo>
                        <a:pt x="1273227" y="830214"/>
                      </a:lnTo>
                      <a:close/>
                      <a:moveTo>
                        <a:pt x="1273007" y="622275"/>
                      </a:moveTo>
                      <a:cubicBezTo>
                        <a:pt x="1273007" y="623430"/>
                        <a:pt x="1272181" y="624366"/>
                        <a:pt x="1271080" y="624586"/>
                      </a:cubicBezTo>
                      <a:cubicBezTo>
                        <a:pt x="1264696" y="625631"/>
                        <a:pt x="1259082" y="629041"/>
                        <a:pt x="1255175" y="633827"/>
                      </a:cubicBezTo>
                      <a:cubicBezTo>
                        <a:pt x="1254734" y="634377"/>
                        <a:pt x="1254129" y="634652"/>
                        <a:pt x="1253414" y="634707"/>
                      </a:cubicBezTo>
                      <a:cubicBezTo>
                        <a:pt x="1252698" y="634762"/>
                        <a:pt x="1252092" y="634432"/>
                        <a:pt x="1251652" y="633937"/>
                      </a:cubicBezTo>
                      <a:cubicBezTo>
                        <a:pt x="1247745" y="629591"/>
                        <a:pt x="1242241" y="626621"/>
                        <a:pt x="1236022" y="626016"/>
                      </a:cubicBezTo>
                      <a:lnTo>
                        <a:pt x="1235912" y="626016"/>
                      </a:lnTo>
                      <a:cubicBezTo>
                        <a:pt x="1235196" y="626016"/>
                        <a:pt x="1234426" y="625906"/>
                        <a:pt x="1233655" y="625906"/>
                      </a:cubicBezTo>
                      <a:cubicBezTo>
                        <a:pt x="1232885" y="625906"/>
                        <a:pt x="1232114" y="625906"/>
                        <a:pt x="1231399" y="626016"/>
                      </a:cubicBezTo>
                      <a:lnTo>
                        <a:pt x="1231289" y="626016"/>
                      </a:lnTo>
                      <a:cubicBezTo>
                        <a:pt x="1223969" y="626731"/>
                        <a:pt x="1217639" y="630692"/>
                        <a:pt x="1213732" y="636468"/>
                      </a:cubicBezTo>
                      <a:cubicBezTo>
                        <a:pt x="1213291" y="637073"/>
                        <a:pt x="1212631" y="637458"/>
                        <a:pt x="1211860" y="637458"/>
                      </a:cubicBezTo>
                      <a:cubicBezTo>
                        <a:pt x="1211090" y="637458"/>
                        <a:pt x="1210430" y="637128"/>
                        <a:pt x="1209989" y="636523"/>
                      </a:cubicBezTo>
                      <a:cubicBezTo>
                        <a:pt x="1206357" y="631682"/>
                        <a:pt x="1200743" y="628381"/>
                        <a:pt x="1194359" y="627721"/>
                      </a:cubicBezTo>
                      <a:cubicBezTo>
                        <a:pt x="1193588" y="627666"/>
                        <a:pt x="1192818" y="627611"/>
                        <a:pt x="1192047" y="627611"/>
                      </a:cubicBezTo>
                      <a:cubicBezTo>
                        <a:pt x="1191277" y="627611"/>
                        <a:pt x="1190506" y="627611"/>
                        <a:pt x="1189736" y="627721"/>
                      </a:cubicBezTo>
                      <a:cubicBezTo>
                        <a:pt x="1182196" y="628491"/>
                        <a:pt x="1175701" y="633057"/>
                        <a:pt x="1172289" y="639438"/>
                      </a:cubicBezTo>
                      <a:cubicBezTo>
                        <a:pt x="1171904" y="640153"/>
                        <a:pt x="1171133" y="640649"/>
                        <a:pt x="1170307" y="640649"/>
                      </a:cubicBezTo>
                      <a:cubicBezTo>
                        <a:pt x="1169482" y="640649"/>
                        <a:pt x="1168711" y="640208"/>
                        <a:pt x="1168271" y="639493"/>
                      </a:cubicBezTo>
                      <a:cubicBezTo>
                        <a:pt x="1165024" y="633992"/>
                        <a:pt x="1159355" y="630142"/>
                        <a:pt x="1152751" y="629426"/>
                      </a:cubicBezTo>
                      <a:cubicBezTo>
                        <a:pt x="1151980" y="629316"/>
                        <a:pt x="1151210" y="629261"/>
                        <a:pt x="1150439" y="629261"/>
                      </a:cubicBezTo>
                      <a:cubicBezTo>
                        <a:pt x="1149669" y="629261"/>
                        <a:pt x="1148898" y="629261"/>
                        <a:pt x="1148128" y="629426"/>
                      </a:cubicBezTo>
                      <a:cubicBezTo>
                        <a:pt x="1139157" y="630417"/>
                        <a:pt x="1131947" y="637128"/>
                        <a:pt x="1130186" y="645764"/>
                      </a:cubicBezTo>
                      <a:cubicBezTo>
                        <a:pt x="1129966" y="646865"/>
                        <a:pt x="1129030" y="647635"/>
                        <a:pt x="1127929" y="647635"/>
                      </a:cubicBezTo>
                      <a:lnTo>
                        <a:pt x="1127929" y="647635"/>
                      </a:lnTo>
                      <a:cubicBezTo>
                        <a:pt x="1127929" y="647635"/>
                        <a:pt x="1127654" y="647525"/>
                        <a:pt x="1127654" y="647360"/>
                      </a:cubicBezTo>
                      <a:cubicBezTo>
                        <a:pt x="1126498" y="638888"/>
                        <a:pt x="1119728" y="632177"/>
                        <a:pt x="1111198" y="631132"/>
                      </a:cubicBezTo>
                      <a:cubicBezTo>
                        <a:pt x="1110427" y="631022"/>
                        <a:pt x="1109657" y="630967"/>
                        <a:pt x="1108886" y="630967"/>
                      </a:cubicBezTo>
                      <a:cubicBezTo>
                        <a:pt x="1108116" y="630967"/>
                        <a:pt x="1107345" y="630967"/>
                        <a:pt x="1106575" y="631132"/>
                      </a:cubicBezTo>
                      <a:cubicBezTo>
                        <a:pt x="1101401" y="631737"/>
                        <a:pt x="1096888" y="634432"/>
                        <a:pt x="1093861" y="638393"/>
                      </a:cubicBezTo>
                      <a:cubicBezTo>
                        <a:pt x="1093366" y="638998"/>
                        <a:pt x="1092595" y="639383"/>
                        <a:pt x="1091825" y="639273"/>
                      </a:cubicBezTo>
                      <a:cubicBezTo>
                        <a:pt x="1091054" y="639163"/>
                        <a:pt x="1090339" y="638723"/>
                        <a:pt x="1089953" y="638008"/>
                      </a:cubicBezTo>
                      <a:cubicBezTo>
                        <a:pt x="1086321" y="630967"/>
                        <a:pt x="1079551" y="625851"/>
                        <a:pt x="1071516" y="624476"/>
                      </a:cubicBezTo>
                      <a:cubicBezTo>
                        <a:pt x="1070415" y="624311"/>
                        <a:pt x="1069590" y="623320"/>
                        <a:pt x="1069590" y="622165"/>
                      </a:cubicBezTo>
                      <a:lnTo>
                        <a:pt x="1069590" y="529968"/>
                      </a:lnTo>
                      <a:cubicBezTo>
                        <a:pt x="1069590" y="528923"/>
                        <a:pt x="1070305" y="527988"/>
                        <a:pt x="1071351" y="527713"/>
                      </a:cubicBezTo>
                      <a:cubicBezTo>
                        <a:pt x="1078891" y="525897"/>
                        <a:pt x="1084505" y="519131"/>
                        <a:pt x="1084505" y="510990"/>
                      </a:cubicBezTo>
                      <a:cubicBezTo>
                        <a:pt x="1084505" y="506534"/>
                        <a:pt x="1082799" y="502463"/>
                        <a:pt x="1080047" y="499437"/>
                      </a:cubicBezTo>
                      <a:cubicBezTo>
                        <a:pt x="1078231" y="497402"/>
                        <a:pt x="1075864" y="495752"/>
                        <a:pt x="1073167" y="494817"/>
                      </a:cubicBezTo>
                      <a:cubicBezTo>
                        <a:pt x="1072562" y="494597"/>
                        <a:pt x="1072011" y="494432"/>
                        <a:pt x="1071406" y="494266"/>
                      </a:cubicBezTo>
                      <a:cubicBezTo>
                        <a:pt x="1070360" y="493991"/>
                        <a:pt x="1069645" y="493111"/>
                        <a:pt x="1069645" y="492011"/>
                      </a:cubicBezTo>
                      <a:lnTo>
                        <a:pt x="1069645" y="469347"/>
                      </a:lnTo>
                      <a:cubicBezTo>
                        <a:pt x="1069645" y="468247"/>
                        <a:pt x="1070415" y="467311"/>
                        <a:pt x="1071516" y="467091"/>
                      </a:cubicBezTo>
                      <a:cubicBezTo>
                        <a:pt x="1077845" y="465991"/>
                        <a:pt x="1083349" y="462636"/>
                        <a:pt x="1087202" y="457850"/>
                      </a:cubicBezTo>
                      <a:cubicBezTo>
                        <a:pt x="1088357" y="456419"/>
                        <a:pt x="1089348" y="454879"/>
                        <a:pt x="1090174" y="453229"/>
                      </a:cubicBezTo>
                      <a:cubicBezTo>
                        <a:pt x="1091329" y="450973"/>
                        <a:pt x="1092155" y="448498"/>
                        <a:pt x="1092540" y="445912"/>
                      </a:cubicBezTo>
                      <a:cubicBezTo>
                        <a:pt x="1092705" y="444757"/>
                        <a:pt x="1093696" y="443987"/>
                        <a:pt x="1094852" y="443987"/>
                      </a:cubicBezTo>
                      <a:lnTo>
                        <a:pt x="1208944" y="443987"/>
                      </a:lnTo>
                      <a:cubicBezTo>
                        <a:pt x="1209714" y="443987"/>
                        <a:pt x="1210430" y="444372"/>
                        <a:pt x="1210815" y="444977"/>
                      </a:cubicBezTo>
                      <a:cubicBezTo>
                        <a:pt x="1211200" y="445582"/>
                        <a:pt x="1211365" y="446408"/>
                        <a:pt x="1211090" y="447123"/>
                      </a:cubicBezTo>
                      <a:cubicBezTo>
                        <a:pt x="1210375" y="449048"/>
                        <a:pt x="1209879" y="451083"/>
                        <a:pt x="1209659" y="453174"/>
                      </a:cubicBezTo>
                      <a:lnTo>
                        <a:pt x="1209659" y="453174"/>
                      </a:lnTo>
                      <a:cubicBezTo>
                        <a:pt x="1209659" y="453614"/>
                        <a:pt x="1209384" y="453889"/>
                        <a:pt x="1209054" y="453999"/>
                      </a:cubicBezTo>
                      <a:cubicBezTo>
                        <a:pt x="1208724" y="454109"/>
                        <a:pt x="1208338" y="453999"/>
                        <a:pt x="1208118" y="453779"/>
                      </a:cubicBezTo>
                      <a:cubicBezTo>
                        <a:pt x="1207898" y="453559"/>
                        <a:pt x="1207733" y="453394"/>
                        <a:pt x="1207513" y="453174"/>
                      </a:cubicBezTo>
                      <a:cubicBezTo>
                        <a:pt x="1204045" y="449818"/>
                        <a:pt x="1199422" y="447618"/>
                        <a:pt x="1194359" y="447068"/>
                      </a:cubicBezTo>
                      <a:cubicBezTo>
                        <a:pt x="1193588" y="447013"/>
                        <a:pt x="1192818" y="446958"/>
                        <a:pt x="1192047" y="446958"/>
                      </a:cubicBezTo>
                      <a:cubicBezTo>
                        <a:pt x="1191277" y="446958"/>
                        <a:pt x="1190506" y="446958"/>
                        <a:pt x="1189736" y="447068"/>
                      </a:cubicBezTo>
                      <a:cubicBezTo>
                        <a:pt x="1184672" y="447618"/>
                        <a:pt x="1180049" y="449818"/>
                        <a:pt x="1176582" y="453174"/>
                      </a:cubicBezTo>
                      <a:cubicBezTo>
                        <a:pt x="1175151" y="454549"/>
                        <a:pt x="1173885" y="456089"/>
                        <a:pt x="1172894" y="457795"/>
                      </a:cubicBezTo>
                      <a:cubicBezTo>
                        <a:pt x="1171243" y="460545"/>
                        <a:pt x="1170142" y="463681"/>
                        <a:pt x="1169812" y="467036"/>
                      </a:cubicBezTo>
                      <a:cubicBezTo>
                        <a:pt x="1169757" y="467807"/>
                        <a:pt x="1169702" y="468577"/>
                        <a:pt x="1169702" y="469347"/>
                      </a:cubicBezTo>
                      <a:cubicBezTo>
                        <a:pt x="1169702" y="470117"/>
                        <a:pt x="1169702" y="470887"/>
                        <a:pt x="1169812" y="471657"/>
                      </a:cubicBezTo>
                      <a:cubicBezTo>
                        <a:pt x="1170913" y="482164"/>
                        <a:pt x="1179223" y="490526"/>
                        <a:pt x="1189736" y="491571"/>
                      </a:cubicBezTo>
                      <a:cubicBezTo>
                        <a:pt x="1190506" y="491626"/>
                        <a:pt x="1191277" y="491681"/>
                        <a:pt x="1192047" y="491681"/>
                      </a:cubicBezTo>
                      <a:cubicBezTo>
                        <a:pt x="1192818" y="491681"/>
                        <a:pt x="1193588" y="491681"/>
                        <a:pt x="1194359" y="491571"/>
                      </a:cubicBezTo>
                      <a:cubicBezTo>
                        <a:pt x="1203880" y="490581"/>
                        <a:pt x="1211585" y="483705"/>
                        <a:pt x="1213787" y="474628"/>
                      </a:cubicBezTo>
                      <a:cubicBezTo>
                        <a:pt x="1213952" y="473858"/>
                        <a:pt x="1214557" y="473198"/>
                        <a:pt x="1215328" y="472977"/>
                      </a:cubicBezTo>
                      <a:cubicBezTo>
                        <a:pt x="1216098" y="472757"/>
                        <a:pt x="1216924" y="472923"/>
                        <a:pt x="1217529" y="473473"/>
                      </a:cubicBezTo>
                      <a:cubicBezTo>
                        <a:pt x="1221272" y="476773"/>
                        <a:pt x="1226005" y="478974"/>
                        <a:pt x="1231233" y="479469"/>
                      </a:cubicBezTo>
                      <a:lnTo>
                        <a:pt x="1231344" y="479469"/>
                      </a:lnTo>
                      <a:cubicBezTo>
                        <a:pt x="1232059" y="479469"/>
                        <a:pt x="1232829" y="479579"/>
                        <a:pt x="1233600" y="479579"/>
                      </a:cubicBezTo>
                      <a:cubicBezTo>
                        <a:pt x="1234371" y="479579"/>
                        <a:pt x="1235141" y="479579"/>
                        <a:pt x="1235857" y="479469"/>
                      </a:cubicBezTo>
                      <a:lnTo>
                        <a:pt x="1235967" y="479469"/>
                      </a:lnTo>
                      <a:cubicBezTo>
                        <a:pt x="1245433" y="478534"/>
                        <a:pt x="1253303" y="472152"/>
                        <a:pt x="1256330" y="463461"/>
                      </a:cubicBezTo>
                      <a:cubicBezTo>
                        <a:pt x="1256605" y="462746"/>
                        <a:pt x="1257156" y="462251"/>
                        <a:pt x="1257816" y="462031"/>
                      </a:cubicBezTo>
                      <a:cubicBezTo>
                        <a:pt x="1258477" y="461810"/>
                        <a:pt x="1259247" y="461920"/>
                        <a:pt x="1259853" y="462361"/>
                      </a:cubicBezTo>
                      <a:cubicBezTo>
                        <a:pt x="1263045" y="464726"/>
                        <a:pt x="1266788" y="466376"/>
                        <a:pt x="1270915" y="467036"/>
                      </a:cubicBezTo>
                      <a:cubicBezTo>
                        <a:pt x="1272016" y="467201"/>
                        <a:pt x="1272841" y="468192"/>
                        <a:pt x="1272841" y="469347"/>
                      </a:cubicBezTo>
                      <a:lnTo>
                        <a:pt x="1272841" y="622000"/>
                      </a:lnTo>
                      <a:lnTo>
                        <a:pt x="1272841" y="622000"/>
                      </a:lnTo>
                      <a:close/>
                      <a:moveTo>
                        <a:pt x="1273007" y="414227"/>
                      </a:moveTo>
                      <a:cubicBezTo>
                        <a:pt x="1273007" y="415382"/>
                        <a:pt x="1272181" y="416317"/>
                        <a:pt x="1271080" y="416537"/>
                      </a:cubicBezTo>
                      <a:cubicBezTo>
                        <a:pt x="1261284" y="418132"/>
                        <a:pt x="1253358" y="425229"/>
                        <a:pt x="1250552" y="434525"/>
                      </a:cubicBezTo>
                      <a:cubicBezTo>
                        <a:pt x="1250331" y="435240"/>
                        <a:pt x="1249836" y="435791"/>
                        <a:pt x="1249120" y="436011"/>
                      </a:cubicBezTo>
                      <a:cubicBezTo>
                        <a:pt x="1248405" y="436231"/>
                        <a:pt x="1247689" y="436176"/>
                        <a:pt x="1247084" y="435736"/>
                      </a:cubicBezTo>
                      <a:cubicBezTo>
                        <a:pt x="1243892" y="433590"/>
                        <a:pt x="1240149" y="432160"/>
                        <a:pt x="1236077" y="431775"/>
                      </a:cubicBezTo>
                      <a:lnTo>
                        <a:pt x="1235967" y="431775"/>
                      </a:lnTo>
                      <a:cubicBezTo>
                        <a:pt x="1235251" y="431775"/>
                        <a:pt x="1234481" y="431665"/>
                        <a:pt x="1233710" y="431665"/>
                      </a:cubicBezTo>
                      <a:cubicBezTo>
                        <a:pt x="1232940" y="431665"/>
                        <a:pt x="1232169" y="431665"/>
                        <a:pt x="1231453" y="431775"/>
                      </a:cubicBezTo>
                      <a:lnTo>
                        <a:pt x="1231344" y="431775"/>
                      </a:lnTo>
                      <a:cubicBezTo>
                        <a:pt x="1225565" y="432380"/>
                        <a:pt x="1220336" y="434966"/>
                        <a:pt x="1216484" y="438926"/>
                      </a:cubicBezTo>
                      <a:cubicBezTo>
                        <a:pt x="1216043" y="439366"/>
                        <a:pt x="1215438" y="439641"/>
                        <a:pt x="1214833" y="439641"/>
                      </a:cubicBezTo>
                      <a:lnTo>
                        <a:pt x="1094797" y="439641"/>
                      </a:lnTo>
                      <a:cubicBezTo>
                        <a:pt x="1093641" y="439641"/>
                        <a:pt x="1092705" y="438816"/>
                        <a:pt x="1092485" y="437716"/>
                      </a:cubicBezTo>
                      <a:cubicBezTo>
                        <a:pt x="1090724" y="426934"/>
                        <a:pt x="1082248" y="418407"/>
                        <a:pt x="1071516" y="416537"/>
                      </a:cubicBezTo>
                      <a:cubicBezTo>
                        <a:pt x="1070415" y="416372"/>
                        <a:pt x="1069590" y="415382"/>
                        <a:pt x="1069590" y="414282"/>
                      </a:cubicBezTo>
                      <a:lnTo>
                        <a:pt x="1069590" y="391397"/>
                      </a:lnTo>
                      <a:cubicBezTo>
                        <a:pt x="1069590" y="390352"/>
                        <a:pt x="1070305" y="389417"/>
                        <a:pt x="1071351" y="389142"/>
                      </a:cubicBezTo>
                      <a:cubicBezTo>
                        <a:pt x="1078891" y="387327"/>
                        <a:pt x="1084505" y="380505"/>
                        <a:pt x="1084505" y="372419"/>
                      </a:cubicBezTo>
                      <a:cubicBezTo>
                        <a:pt x="1084505" y="364332"/>
                        <a:pt x="1078891" y="357511"/>
                        <a:pt x="1071351" y="355696"/>
                      </a:cubicBezTo>
                      <a:cubicBezTo>
                        <a:pt x="1070305" y="355421"/>
                        <a:pt x="1069590" y="354541"/>
                        <a:pt x="1069590" y="353440"/>
                      </a:cubicBezTo>
                      <a:lnTo>
                        <a:pt x="1069590" y="261463"/>
                      </a:lnTo>
                      <a:cubicBezTo>
                        <a:pt x="1069590" y="260363"/>
                        <a:pt x="1070360" y="259428"/>
                        <a:pt x="1071461" y="259208"/>
                      </a:cubicBezTo>
                      <a:cubicBezTo>
                        <a:pt x="1082193" y="257338"/>
                        <a:pt x="1090724" y="248811"/>
                        <a:pt x="1092485" y="238029"/>
                      </a:cubicBezTo>
                      <a:cubicBezTo>
                        <a:pt x="1092650" y="236929"/>
                        <a:pt x="1093641" y="236104"/>
                        <a:pt x="1094797" y="236104"/>
                      </a:cubicBezTo>
                      <a:lnTo>
                        <a:pt x="1247525" y="236104"/>
                      </a:lnTo>
                      <a:cubicBezTo>
                        <a:pt x="1248680" y="236104"/>
                        <a:pt x="1249616" y="236929"/>
                        <a:pt x="1249836" y="238029"/>
                      </a:cubicBezTo>
                      <a:cubicBezTo>
                        <a:pt x="1250441" y="241660"/>
                        <a:pt x="1251817" y="245070"/>
                        <a:pt x="1253744" y="247986"/>
                      </a:cubicBezTo>
                      <a:cubicBezTo>
                        <a:pt x="1257651" y="253872"/>
                        <a:pt x="1263870" y="258053"/>
                        <a:pt x="1271080" y="259208"/>
                      </a:cubicBezTo>
                      <a:cubicBezTo>
                        <a:pt x="1272181" y="259373"/>
                        <a:pt x="1273007" y="260363"/>
                        <a:pt x="1273007" y="261518"/>
                      </a:cubicBezTo>
                      <a:lnTo>
                        <a:pt x="1273007" y="414172"/>
                      </a:lnTo>
                      <a:lnTo>
                        <a:pt x="1273007" y="414172"/>
                      </a:lnTo>
                      <a:close/>
                      <a:moveTo>
                        <a:pt x="1249836" y="229557"/>
                      </a:moveTo>
                      <a:cubicBezTo>
                        <a:pt x="1249671" y="230658"/>
                        <a:pt x="1248680" y="231483"/>
                        <a:pt x="1247525" y="231483"/>
                      </a:cubicBezTo>
                      <a:lnTo>
                        <a:pt x="1094797" y="231483"/>
                      </a:lnTo>
                      <a:cubicBezTo>
                        <a:pt x="1093641" y="231483"/>
                        <a:pt x="1092705" y="230658"/>
                        <a:pt x="1092485" y="229557"/>
                      </a:cubicBezTo>
                      <a:cubicBezTo>
                        <a:pt x="1090724" y="218720"/>
                        <a:pt x="1082138" y="210139"/>
                        <a:pt x="1071241" y="208324"/>
                      </a:cubicBezTo>
                      <a:cubicBezTo>
                        <a:pt x="1070140" y="208159"/>
                        <a:pt x="1069315" y="207168"/>
                        <a:pt x="1069315" y="206013"/>
                      </a:cubicBezTo>
                      <a:lnTo>
                        <a:pt x="1069315" y="53415"/>
                      </a:lnTo>
                      <a:cubicBezTo>
                        <a:pt x="1069315" y="52260"/>
                        <a:pt x="1070140" y="51325"/>
                        <a:pt x="1071241" y="51104"/>
                      </a:cubicBezTo>
                      <a:cubicBezTo>
                        <a:pt x="1082083" y="49344"/>
                        <a:pt x="1090669" y="40763"/>
                        <a:pt x="1092485" y="29871"/>
                      </a:cubicBezTo>
                      <a:cubicBezTo>
                        <a:pt x="1092650" y="28770"/>
                        <a:pt x="1093641" y="27945"/>
                        <a:pt x="1094797" y="27945"/>
                      </a:cubicBezTo>
                      <a:lnTo>
                        <a:pt x="1247525" y="27945"/>
                      </a:lnTo>
                      <a:cubicBezTo>
                        <a:pt x="1248680" y="27945"/>
                        <a:pt x="1249616" y="28770"/>
                        <a:pt x="1249836" y="29871"/>
                      </a:cubicBezTo>
                      <a:cubicBezTo>
                        <a:pt x="1251597" y="40708"/>
                        <a:pt x="1260238" y="49289"/>
                        <a:pt x="1271080" y="51104"/>
                      </a:cubicBezTo>
                      <a:cubicBezTo>
                        <a:pt x="1272181" y="51269"/>
                        <a:pt x="1273007" y="52260"/>
                        <a:pt x="1273007" y="53415"/>
                      </a:cubicBezTo>
                      <a:lnTo>
                        <a:pt x="1273007" y="206068"/>
                      </a:lnTo>
                      <a:cubicBezTo>
                        <a:pt x="1273007" y="207223"/>
                        <a:pt x="1272181" y="208159"/>
                        <a:pt x="1271080" y="208379"/>
                      </a:cubicBezTo>
                      <a:cubicBezTo>
                        <a:pt x="1260238" y="210139"/>
                        <a:pt x="1251652" y="218720"/>
                        <a:pt x="1249836" y="229613"/>
                      </a:cubicBezTo>
                      <a:lnTo>
                        <a:pt x="1249836" y="229613"/>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1" name="Google Shape;161;p15"/>
                <p:cNvSpPr/>
                <p:nvPr/>
              </p:nvSpPr>
              <p:spPr>
                <a:xfrm>
                  <a:off x="3720374" y="3558837"/>
                  <a:ext cx="48212" cy="48243"/>
                </a:xfrm>
                <a:custGeom>
                  <a:rect b="b" l="l" r="r" t="t"/>
                  <a:pathLst>
                    <a:path extrusionOk="0" h="48243" w="48212">
                      <a:moveTo>
                        <a:pt x="26473" y="110"/>
                      </a:moveTo>
                      <a:lnTo>
                        <a:pt x="26363" y="110"/>
                      </a:lnTo>
                      <a:cubicBezTo>
                        <a:pt x="25647" y="110"/>
                        <a:pt x="24877" y="0"/>
                        <a:pt x="24106" y="0"/>
                      </a:cubicBezTo>
                      <a:cubicBezTo>
                        <a:pt x="23336" y="0"/>
                        <a:pt x="22565" y="0"/>
                        <a:pt x="21850" y="110"/>
                      </a:cubicBezTo>
                      <a:lnTo>
                        <a:pt x="21740" y="110"/>
                      </a:lnTo>
                      <a:cubicBezTo>
                        <a:pt x="10347" y="1265"/>
                        <a:pt x="1211" y="10342"/>
                        <a:pt x="110" y="21784"/>
                      </a:cubicBezTo>
                      <a:lnTo>
                        <a:pt x="110" y="21894"/>
                      </a:lnTo>
                      <a:cubicBezTo>
                        <a:pt x="110" y="22609"/>
                        <a:pt x="0" y="23379"/>
                        <a:pt x="0" y="24150"/>
                      </a:cubicBezTo>
                      <a:cubicBezTo>
                        <a:pt x="0" y="24920"/>
                        <a:pt x="0" y="25690"/>
                        <a:pt x="110" y="26405"/>
                      </a:cubicBezTo>
                      <a:lnTo>
                        <a:pt x="110" y="26515"/>
                      </a:lnTo>
                      <a:cubicBezTo>
                        <a:pt x="1266" y="37902"/>
                        <a:pt x="10292" y="47034"/>
                        <a:pt x="21740" y="48134"/>
                      </a:cubicBezTo>
                      <a:lnTo>
                        <a:pt x="21850" y="48134"/>
                      </a:lnTo>
                      <a:cubicBezTo>
                        <a:pt x="22565" y="48134"/>
                        <a:pt x="23336" y="48244"/>
                        <a:pt x="24106" y="48244"/>
                      </a:cubicBezTo>
                      <a:cubicBezTo>
                        <a:pt x="24877" y="48244"/>
                        <a:pt x="25647" y="48244"/>
                        <a:pt x="26363" y="48134"/>
                      </a:cubicBezTo>
                      <a:lnTo>
                        <a:pt x="26473" y="48134"/>
                      </a:lnTo>
                      <a:cubicBezTo>
                        <a:pt x="38691" y="46924"/>
                        <a:pt x="48212" y="36692"/>
                        <a:pt x="48212" y="24150"/>
                      </a:cubicBezTo>
                      <a:cubicBezTo>
                        <a:pt x="48212" y="19144"/>
                        <a:pt x="46671" y="14523"/>
                        <a:pt x="44085" y="10672"/>
                      </a:cubicBezTo>
                      <a:cubicBezTo>
                        <a:pt x="40177" y="4896"/>
                        <a:pt x="33793" y="880"/>
                        <a:pt x="26473" y="110"/>
                      </a:cubicBezTo>
                      <a:lnTo>
                        <a:pt x="26473"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2" name="Google Shape;162;p15"/>
                <p:cNvSpPr/>
                <p:nvPr/>
              </p:nvSpPr>
              <p:spPr>
                <a:xfrm>
                  <a:off x="3720374" y="4335855"/>
                  <a:ext cx="48212" cy="48298"/>
                </a:xfrm>
                <a:custGeom>
                  <a:rect b="b" l="l" r="r" t="t"/>
                  <a:pathLst>
                    <a:path extrusionOk="0" h="48298" w="48212">
                      <a:moveTo>
                        <a:pt x="26473" y="110"/>
                      </a:moveTo>
                      <a:lnTo>
                        <a:pt x="26363" y="110"/>
                      </a:lnTo>
                      <a:cubicBezTo>
                        <a:pt x="25647" y="110"/>
                        <a:pt x="24877" y="0"/>
                        <a:pt x="24106" y="0"/>
                      </a:cubicBezTo>
                      <a:cubicBezTo>
                        <a:pt x="23336" y="0"/>
                        <a:pt x="22565" y="0"/>
                        <a:pt x="21850" y="110"/>
                      </a:cubicBezTo>
                      <a:lnTo>
                        <a:pt x="21740" y="110"/>
                      </a:lnTo>
                      <a:cubicBezTo>
                        <a:pt x="10347" y="1265"/>
                        <a:pt x="1211" y="10342"/>
                        <a:pt x="110" y="21784"/>
                      </a:cubicBezTo>
                      <a:lnTo>
                        <a:pt x="110" y="21894"/>
                      </a:lnTo>
                      <a:cubicBezTo>
                        <a:pt x="110" y="22609"/>
                        <a:pt x="0" y="23379"/>
                        <a:pt x="0" y="24149"/>
                      </a:cubicBezTo>
                      <a:cubicBezTo>
                        <a:pt x="0" y="24920"/>
                        <a:pt x="0" y="25690"/>
                        <a:pt x="110" y="26405"/>
                      </a:cubicBezTo>
                      <a:lnTo>
                        <a:pt x="110" y="26515"/>
                      </a:lnTo>
                      <a:cubicBezTo>
                        <a:pt x="1266" y="37902"/>
                        <a:pt x="10292" y="47034"/>
                        <a:pt x="21740" y="48189"/>
                      </a:cubicBezTo>
                      <a:lnTo>
                        <a:pt x="21850" y="48189"/>
                      </a:lnTo>
                      <a:cubicBezTo>
                        <a:pt x="22565" y="48189"/>
                        <a:pt x="23336" y="48299"/>
                        <a:pt x="24106" y="48299"/>
                      </a:cubicBezTo>
                      <a:cubicBezTo>
                        <a:pt x="24877" y="48299"/>
                        <a:pt x="25647" y="48299"/>
                        <a:pt x="26363" y="48189"/>
                      </a:cubicBezTo>
                      <a:lnTo>
                        <a:pt x="26473" y="48189"/>
                      </a:lnTo>
                      <a:cubicBezTo>
                        <a:pt x="33793" y="47474"/>
                        <a:pt x="40177" y="43458"/>
                        <a:pt x="44085" y="37627"/>
                      </a:cubicBezTo>
                      <a:cubicBezTo>
                        <a:pt x="46671" y="33776"/>
                        <a:pt x="48212" y="29155"/>
                        <a:pt x="48212" y="24149"/>
                      </a:cubicBezTo>
                      <a:cubicBezTo>
                        <a:pt x="48212" y="11662"/>
                        <a:pt x="38691" y="1320"/>
                        <a:pt x="26473" y="165"/>
                      </a:cubicBezTo>
                      <a:lnTo>
                        <a:pt x="26473"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3" name="Google Shape;163;p15"/>
                <p:cNvSpPr/>
                <p:nvPr/>
              </p:nvSpPr>
              <p:spPr>
                <a:xfrm>
                  <a:off x="3720374" y="3364596"/>
                  <a:ext cx="48212" cy="48243"/>
                </a:xfrm>
                <a:custGeom>
                  <a:rect b="b" l="l" r="r" t="t"/>
                  <a:pathLst>
                    <a:path extrusionOk="0" h="48243" w="48212">
                      <a:moveTo>
                        <a:pt x="24106" y="0"/>
                      </a:moveTo>
                      <a:cubicBezTo>
                        <a:pt x="11613" y="0"/>
                        <a:pt x="1321" y="9517"/>
                        <a:pt x="110" y="21729"/>
                      </a:cubicBezTo>
                      <a:lnTo>
                        <a:pt x="110" y="21839"/>
                      </a:lnTo>
                      <a:cubicBezTo>
                        <a:pt x="110" y="22554"/>
                        <a:pt x="0" y="23324"/>
                        <a:pt x="0" y="24094"/>
                      </a:cubicBezTo>
                      <a:cubicBezTo>
                        <a:pt x="0" y="24865"/>
                        <a:pt x="0" y="25635"/>
                        <a:pt x="110" y="26350"/>
                      </a:cubicBezTo>
                      <a:lnTo>
                        <a:pt x="110" y="26460"/>
                      </a:lnTo>
                      <a:cubicBezTo>
                        <a:pt x="1266" y="37847"/>
                        <a:pt x="10292" y="46979"/>
                        <a:pt x="21740" y="48134"/>
                      </a:cubicBezTo>
                      <a:lnTo>
                        <a:pt x="21850" y="48134"/>
                      </a:lnTo>
                      <a:cubicBezTo>
                        <a:pt x="22565" y="48134"/>
                        <a:pt x="23336" y="48244"/>
                        <a:pt x="24106" y="48244"/>
                      </a:cubicBezTo>
                      <a:cubicBezTo>
                        <a:pt x="24877" y="48244"/>
                        <a:pt x="25647" y="48244"/>
                        <a:pt x="26363" y="48134"/>
                      </a:cubicBezTo>
                      <a:lnTo>
                        <a:pt x="26473" y="48134"/>
                      </a:lnTo>
                      <a:cubicBezTo>
                        <a:pt x="38691" y="46924"/>
                        <a:pt x="48212" y="36637"/>
                        <a:pt x="48212" y="24149"/>
                      </a:cubicBezTo>
                      <a:cubicBezTo>
                        <a:pt x="48212" y="10837"/>
                        <a:pt x="37425" y="55"/>
                        <a:pt x="24106" y="55"/>
                      </a:cubicBezTo>
                      <a:lnTo>
                        <a:pt x="24106" y="5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4" name="Google Shape;164;p15"/>
                <p:cNvSpPr/>
                <p:nvPr/>
              </p:nvSpPr>
              <p:spPr>
                <a:xfrm>
                  <a:off x="3720374" y="4530151"/>
                  <a:ext cx="48212" cy="48243"/>
                </a:xfrm>
                <a:custGeom>
                  <a:rect b="b" l="l" r="r" t="t"/>
                  <a:pathLst>
                    <a:path extrusionOk="0" h="48243" w="48212">
                      <a:moveTo>
                        <a:pt x="26473" y="110"/>
                      </a:moveTo>
                      <a:lnTo>
                        <a:pt x="26363" y="110"/>
                      </a:lnTo>
                      <a:cubicBezTo>
                        <a:pt x="25647" y="110"/>
                        <a:pt x="24877" y="0"/>
                        <a:pt x="24106" y="0"/>
                      </a:cubicBezTo>
                      <a:cubicBezTo>
                        <a:pt x="23336" y="0"/>
                        <a:pt x="22565" y="0"/>
                        <a:pt x="21850" y="110"/>
                      </a:cubicBezTo>
                      <a:lnTo>
                        <a:pt x="21740" y="110"/>
                      </a:lnTo>
                      <a:cubicBezTo>
                        <a:pt x="10347" y="1265"/>
                        <a:pt x="1211" y="10342"/>
                        <a:pt x="110" y="21784"/>
                      </a:cubicBezTo>
                      <a:lnTo>
                        <a:pt x="110" y="21894"/>
                      </a:lnTo>
                      <a:cubicBezTo>
                        <a:pt x="110" y="22609"/>
                        <a:pt x="0" y="23379"/>
                        <a:pt x="0" y="24149"/>
                      </a:cubicBezTo>
                      <a:cubicBezTo>
                        <a:pt x="0" y="24920"/>
                        <a:pt x="0" y="25690"/>
                        <a:pt x="110" y="26405"/>
                      </a:cubicBezTo>
                      <a:lnTo>
                        <a:pt x="110" y="26515"/>
                      </a:lnTo>
                      <a:cubicBezTo>
                        <a:pt x="1321" y="38727"/>
                        <a:pt x="11558" y="48244"/>
                        <a:pt x="24106" y="48244"/>
                      </a:cubicBezTo>
                      <a:cubicBezTo>
                        <a:pt x="37425" y="48244"/>
                        <a:pt x="48212" y="37462"/>
                        <a:pt x="48212" y="24149"/>
                      </a:cubicBezTo>
                      <a:cubicBezTo>
                        <a:pt x="48212" y="11662"/>
                        <a:pt x="38691" y="1320"/>
                        <a:pt x="26473" y="165"/>
                      </a:cubicBezTo>
                      <a:lnTo>
                        <a:pt x="26473"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5" name="Google Shape;165;p15"/>
                <p:cNvSpPr/>
                <p:nvPr/>
              </p:nvSpPr>
              <p:spPr>
                <a:xfrm>
                  <a:off x="3680527" y="3588322"/>
                  <a:ext cx="44745" cy="44723"/>
                </a:xfrm>
                <a:custGeom>
                  <a:rect b="b" l="l" r="r" t="t"/>
                  <a:pathLst>
                    <a:path extrusionOk="0" h="44723" w="44745">
                      <a:moveTo>
                        <a:pt x="24656" y="110"/>
                      </a:moveTo>
                      <a:cubicBezTo>
                        <a:pt x="23886" y="55"/>
                        <a:pt x="23115" y="0"/>
                        <a:pt x="22345" y="0"/>
                      </a:cubicBezTo>
                      <a:cubicBezTo>
                        <a:pt x="21574" y="0"/>
                        <a:pt x="20804" y="0"/>
                        <a:pt x="20033" y="110"/>
                      </a:cubicBezTo>
                      <a:cubicBezTo>
                        <a:pt x="9521" y="1210"/>
                        <a:pt x="1156" y="9517"/>
                        <a:pt x="110" y="20024"/>
                      </a:cubicBezTo>
                      <a:cubicBezTo>
                        <a:pt x="55" y="20794"/>
                        <a:pt x="0" y="21564"/>
                        <a:pt x="0" y="22334"/>
                      </a:cubicBezTo>
                      <a:cubicBezTo>
                        <a:pt x="0" y="23104"/>
                        <a:pt x="0" y="23874"/>
                        <a:pt x="110" y="24645"/>
                      </a:cubicBezTo>
                      <a:cubicBezTo>
                        <a:pt x="1211" y="35152"/>
                        <a:pt x="9521" y="43513"/>
                        <a:pt x="20033" y="44613"/>
                      </a:cubicBezTo>
                      <a:cubicBezTo>
                        <a:pt x="20804" y="44668"/>
                        <a:pt x="21574" y="44723"/>
                        <a:pt x="22345" y="44723"/>
                      </a:cubicBezTo>
                      <a:cubicBezTo>
                        <a:pt x="23115" y="44723"/>
                        <a:pt x="23886" y="44723"/>
                        <a:pt x="24656" y="44613"/>
                      </a:cubicBezTo>
                      <a:cubicBezTo>
                        <a:pt x="35939" y="43458"/>
                        <a:pt x="44745" y="33941"/>
                        <a:pt x="44745" y="22334"/>
                      </a:cubicBezTo>
                      <a:cubicBezTo>
                        <a:pt x="44745" y="10727"/>
                        <a:pt x="35939" y="1265"/>
                        <a:pt x="24656"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6" name="Google Shape;166;p15"/>
                <p:cNvSpPr/>
                <p:nvPr/>
              </p:nvSpPr>
              <p:spPr>
                <a:xfrm>
                  <a:off x="3680527" y="4309891"/>
                  <a:ext cx="44745" cy="44723"/>
                </a:xfrm>
                <a:custGeom>
                  <a:rect b="b" l="l" r="r" t="t"/>
                  <a:pathLst>
                    <a:path extrusionOk="0" h="44723" w="44745">
                      <a:moveTo>
                        <a:pt x="24656" y="110"/>
                      </a:moveTo>
                      <a:cubicBezTo>
                        <a:pt x="23886" y="55"/>
                        <a:pt x="23115" y="0"/>
                        <a:pt x="22345" y="0"/>
                      </a:cubicBezTo>
                      <a:cubicBezTo>
                        <a:pt x="21574" y="0"/>
                        <a:pt x="20804" y="0"/>
                        <a:pt x="20033" y="110"/>
                      </a:cubicBezTo>
                      <a:cubicBezTo>
                        <a:pt x="9521" y="1210"/>
                        <a:pt x="1156" y="9572"/>
                        <a:pt x="110" y="20079"/>
                      </a:cubicBezTo>
                      <a:cubicBezTo>
                        <a:pt x="55" y="20849"/>
                        <a:pt x="0" y="21619"/>
                        <a:pt x="0" y="22389"/>
                      </a:cubicBezTo>
                      <a:cubicBezTo>
                        <a:pt x="0" y="23159"/>
                        <a:pt x="0" y="23929"/>
                        <a:pt x="110" y="24700"/>
                      </a:cubicBezTo>
                      <a:cubicBezTo>
                        <a:pt x="1211" y="35207"/>
                        <a:pt x="9521" y="43568"/>
                        <a:pt x="20033" y="44613"/>
                      </a:cubicBezTo>
                      <a:cubicBezTo>
                        <a:pt x="20804" y="44668"/>
                        <a:pt x="21574" y="44723"/>
                        <a:pt x="22345" y="44723"/>
                      </a:cubicBezTo>
                      <a:cubicBezTo>
                        <a:pt x="23115" y="44723"/>
                        <a:pt x="23886" y="44723"/>
                        <a:pt x="24656" y="44613"/>
                      </a:cubicBezTo>
                      <a:cubicBezTo>
                        <a:pt x="35939" y="43458"/>
                        <a:pt x="44745" y="33941"/>
                        <a:pt x="44745" y="22389"/>
                      </a:cubicBezTo>
                      <a:cubicBezTo>
                        <a:pt x="44745" y="10837"/>
                        <a:pt x="35939" y="1265"/>
                        <a:pt x="24656"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7" name="Google Shape;167;p15"/>
                <p:cNvSpPr/>
                <p:nvPr/>
              </p:nvSpPr>
              <p:spPr>
                <a:xfrm>
                  <a:off x="3680527" y="3407889"/>
                  <a:ext cx="44745" cy="44778"/>
                </a:xfrm>
                <a:custGeom>
                  <a:rect b="b" l="l" r="r" t="t"/>
                  <a:pathLst>
                    <a:path extrusionOk="0" h="44778" w="44745">
                      <a:moveTo>
                        <a:pt x="22345" y="0"/>
                      </a:moveTo>
                      <a:cubicBezTo>
                        <a:pt x="10787" y="0"/>
                        <a:pt x="1266" y="8802"/>
                        <a:pt x="110" y="20079"/>
                      </a:cubicBezTo>
                      <a:cubicBezTo>
                        <a:pt x="55" y="20849"/>
                        <a:pt x="0" y="21619"/>
                        <a:pt x="0" y="22389"/>
                      </a:cubicBezTo>
                      <a:cubicBezTo>
                        <a:pt x="0" y="23159"/>
                        <a:pt x="0" y="23929"/>
                        <a:pt x="110" y="24700"/>
                      </a:cubicBezTo>
                      <a:cubicBezTo>
                        <a:pt x="1211" y="35207"/>
                        <a:pt x="9521" y="43568"/>
                        <a:pt x="20033" y="44668"/>
                      </a:cubicBezTo>
                      <a:cubicBezTo>
                        <a:pt x="20804" y="44723"/>
                        <a:pt x="21574" y="44778"/>
                        <a:pt x="22345" y="44778"/>
                      </a:cubicBezTo>
                      <a:cubicBezTo>
                        <a:pt x="23115" y="44778"/>
                        <a:pt x="23886" y="44778"/>
                        <a:pt x="24656" y="44668"/>
                      </a:cubicBezTo>
                      <a:cubicBezTo>
                        <a:pt x="35939" y="43513"/>
                        <a:pt x="44745" y="33996"/>
                        <a:pt x="44745" y="22389"/>
                      </a:cubicBezTo>
                      <a:cubicBezTo>
                        <a:pt x="44745" y="10067"/>
                        <a:pt x="34728" y="0"/>
                        <a:pt x="22345" y="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8" name="Google Shape;168;p15"/>
                <p:cNvSpPr/>
                <p:nvPr/>
              </p:nvSpPr>
              <p:spPr>
                <a:xfrm>
                  <a:off x="3680527" y="4490324"/>
                  <a:ext cx="44745" cy="44723"/>
                </a:xfrm>
                <a:custGeom>
                  <a:rect b="b" l="l" r="r" t="t"/>
                  <a:pathLst>
                    <a:path extrusionOk="0" h="44723" w="44745">
                      <a:moveTo>
                        <a:pt x="24656" y="110"/>
                      </a:moveTo>
                      <a:cubicBezTo>
                        <a:pt x="23886" y="55"/>
                        <a:pt x="23115" y="0"/>
                        <a:pt x="22345" y="0"/>
                      </a:cubicBezTo>
                      <a:cubicBezTo>
                        <a:pt x="21574" y="0"/>
                        <a:pt x="20804" y="0"/>
                        <a:pt x="20033" y="110"/>
                      </a:cubicBezTo>
                      <a:cubicBezTo>
                        <a:pt x="9521" y="1210"/>
                        <a:pt x="1156" y="9517"/>
                        <a:pt x="110" y="20024"/>
                      </a:cubicBezTo>
                      <a:cubicBezTo>
                        <a:pt x="55" y="20794"/>
                        <a:pt x="0" y="21564"/>
                        <a:pt x="0" y="22334"/>
                      </a:cubicBezTo>
                      <a:cubicBezTo>
                        <a:pt x="0" y="23104"/>
                        <a:pt x="0" y="23874"/>
                        <a:pt x="110" y="24644"/>
                      </a:cubicBezTo>
                      <a:cubicBezTo>
                        <a:pt x="1266" y="35922"/>
                        <a:pt x="10787" y="44723"/>
                        <a:pt x="22345" y="44723"/>
                      </a:cubicBezTo>
                      <a:cubicBezTo>
                        <a:pt x="34728" y="44723"/>
                        <a:pt x="44745" y="34711"/>
                        <a:pt x="44745" y="22334"/>
                      </a:cubicBezTo>
                      <a:cubicBezTo>
                        <a:pt x="44745" y="10782"/>
                        <a:pt x="35939" y="1265"/>
                        <a:pt x="24656"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69" name="Google Shape;169;p15"/>
                <p:cNvSpPr/>
                <p:nvPr/>
              </p:nvSpPr>
              <p:spPr>
                <a:xfrm>
                  <a:off x="3640570" y="4117355"/>
                  <a:ext cx="41442" cy="41367"/>
                </a:xfrm>
                <a:custGeom>
                  <a:rect b="b" l="l" r="r" t="t"/>
                  <a:pathLst>
                    <a:path extrusionOk="0" h="41367" w="41442">
                      <a:moveTo>
                        <a:pt x="23005" y="165"/>
                      </a:moveTo>
                      <a:cubicBezTo>
                        <a:pt x="22235" y="55"/>
                        <a:pt x="21464" y="0"/>
                        <a:pt x="20694" y="0"/>
                      </a:cubicBezTo>
                      <a:cubicBezTo>
                        <a:pt x="19923" y="0"/>
                        <a:pt x="19153" y="0"/>
                        <a:pt x="18382" y="165"/>
                      </a:cubicBezTo>
                      <a:cubicBezTo>
                        <a:pt x="8806" y="1210"/>
                        <a:pt x="1211" y="8802"/>
                        <a:pt x="165" y="18373"/>
                      </a:cubicBezTo>
                      <a:cubicBezTo>
                        <a:pt x="55" y="19144"/>
                        <a:pt x="0" y="19914"/>
                        <a:pt x="0" y="20684"/>
                      </a:cubicBezTo>
                      <a:cubicBezTo>
                        <a:pt x="0" y="21454"/>
                        <a:pt x="0" y="22224"/>
                        <a:pt x="165" y="22994"/>
                      </a:cubicBezTo>
                      <a:cubicBezTo>
                        <a:pt x="550" y="26405"/>
                        <a:pt x="1761" y="29541"/>
                        <a:pt x="3577" y="32236"/>
                      </a:cubicBezTo>
                      <a:cubicBezTo>
                        <a:pt x="4733" y="33996"/>
                        <a:pt x="6164" y="35537"/>
                        <a:pt x="7870" y="36857"/>
                      </a:cubicBezTo>
                      <a:cubicBezTo>
                        <a:pt x="10842" y="39222"/>
                        <a:pt x="14420" y="40763"/>
                        <a:pt x="18437" y="41203"/>
                      </a:cubicBezTo>
                      <a:cubicBezTo>
                        <a:pt x="19208" y="41313"/>
                        <a:pt x="19978" y="41368"/>
                        <a:pt x="20749" y="41368"/>
                      </a:cubicBezTo>
                      <a:cubicBezTo>
                        <a:pt x="21519" y="41368"/>
                        <a:pt x="22290" y="41368"/>
                        <a:pt x="23061" y="41203"/>
                      </a:cubicBezTo>
                      <a:cubicBezTo>
                        <a:pt x="27023" y="40763"/>
                        <a:pt x="30656" y="39222"/>
                        <a:pt x="33628" y="36857"/>
                      </a:cubicBezTo>
                      <a:cubicBezTo>
                        <a:pt x="35279" y="35537"/>
                        <a:pt x="36710" y="33996"/>
                        <a:pt x="37921" y="32236"/>
                      </a:cubicBezTo>
                      <a:cubicBezTo>
                        <a:pt x="40177" y="28935"/>
                        <a:pt x="41443" y="24975"/>
                        <a:pt x="41443" y="20684"/>
                      </a:cubicBezTo>
                      <a:cubicBezTo>
                        <a:pt x="41443" y="10067"/>
                        <a:pt x="33408" y="1320"/>
                        <a:pt x="23061"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0" name="Google Shape;170;p15"/>
                <p:cNvSpPr/>
                <p:nvPr/>
              </p:nvSpPr>
              <p:spPr>
                <a:xfrm>
                  <a:off x="3640570" y="3784268"/>
                  <a:ext cx="41387" cy="41367"/>
                </a:xfrm>
                <a:custGeom>
                  <a:rect b="b" l="l" r="r" t="t"/>
                  <a:pathLst>
                    <a:path extrusionOk="0" h="41367" w="41387">
                      <a:moveTo>
                        <a:pt x="33572" y="4511"/>
                      </a:moveTo>
                      <a:cubicBezTo>
                        <a:pt x="30601" y="2145"/>
                        <a:pt x="26968" y="605"/>
                        <a:pt x="23005" y="165"/>
                      </a:cubicBezTo>
                      <a:cubicBezTo>
                        <a:pt x="22235" y="55"/>
                        <a:pt x="21464" y="0"/>
                        <a:pt x="20694" y="0"/>
                      </a:cubicBezTo>
                      <a:cubicBezTo>
                        <a:pt x="19923" y="0"/>
                        <a:pt x="19153" y="0"/>
                        <a:pt x="18382" y="165"/>
                      </a:cubicBezTo>
                      <a:cubicBezTo>
                        <a:pt x="14420" y="605"/>
                        <a:pt x="10787" y="2145"/>
                        <a:pt x="7815" y="4511"/>
                      </a:cubicBezTo>
                      <a:cubicBezTo>
                        <a:pt x="6164" y="5831"/>
                        <a:pt x="4733" y="7426"/>
                        <a:pt x="3522" y="9132"/>
                      </a:cubicBezTo>
                      <a:cubicBezTo>
                        <a:pt x="1706" y="11827"/>
                        <a:pt x="495" y="14963"/>
                        <a:pt x="165" y="18373"/>
                      </a:cubicBezTo>
                      <a:cubicBezTo>
                        <a:pt x="55" y="19144"/>
                        <a:pt x="0" y="19914"/>
                        <a:pt x="0" y="20684"/>
                      </a:cubicBezTo>
                      <a:cubicBezTo>
                        <a:pt x="0" y="21454"/>
                        <a:pt x="0" y="22224"/>
                        <a:pt x="165" y="22994"/>
                      </a:cubicBezTo>
                      <a:cubicBezTo>
                        <a:pt x="1211" y="32566"/>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16448"/>
                        <a:pt x="40067" y="12432"/>
                        <a:pt x="37866" y="9132"/>
                      </a:cubicBezTo>
                      <a:cubicBezTo>
                        <a:pt x="36710" y="7371"/>
                        <a:pt x="35224" y="5831"/>
                        <a:pt x="33572" y="451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1" name="Google Shape;171;p15"/>
                <p:cNvSpPr/>
                <p:nvPr/>
              </p:nvSpPr>
              <p:spPr>
                <a:xfrm>
                  <a:off x="3640570" y="3451182"/>
                  <a:ext cx="41387" cy="41367"/>
                </a:xfrm>
                <a:custGeom>
                  <a:rect b="b" l="l" r="r" t="t"/>
                  <a:pathLst>
                    <a:path extrusionOk="0" h="41367" w="41387">
                      <a:moveTo>
                        <a:pt x="20694" y="0"/>
                      </a:moveTo>
                      <a:cubicBezTo>
                        <a:pt x="10072" y="0"/>
                        <a:pt x="1321" y="8032"/>
                        <a:pt x="165" y="18373"/>
                      </a:cubicBezTo>
                      <a:cubicBezTo>
                        <a:pt x="55" y="19144"/>
                        <a:pt x="0" y="19914"/>
                        <a:pt x="0" y="20684"/>
                      </a:cubicBezTo>
                      <a:cubicBezTo>
                        <a:pt x="0" y="21454"/>
                        <a:pt x="0" y="22224"/>
                        <a:pt x="165" y="22994"/>
                      </a:cubicBezTo>
                      <a:cubicBezTo>
                        <a:pt x="1211" y="32511"/>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9297"/>
                        <a:pt x="32141" y="0"/>
                        <a:pt x="20694" y="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2" name="Google Shape;172;p15"/>
                <p:cNvSpPr/>
                <p:nvPr/>
              </p:nvSpPr>
              <p:spPr>
                <a:xfrm>
                  <a:off x="3640570" y="3617698"/>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57"/>
                        <a:pt x="165" y="18373"/>
                      </a:cubicBezTo>
                      <a:cubicBezTo>
                        <a:pt x="55" y="19144"/>
                        <a:pt x="0" y="19914"/>
                        <a:pt x="0" y="20684"/>
                      </a:cubicBezTo>
                      <a:cubicBezTo>
                        <a:pt x="0" y="21454"/>
                        <a:pt x="0" y="22224"/>
                        <a:pt x="165" y="22994"/>
                      </a:cubicBezTo>
                      <a:cubicBezTo>
                        <a:pt x="1211" y="32511"/>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10067"/>
                        <a:pt x="33352" y="1320"/>
                        <a:pt x="23005"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3" name="Google Shape;173;p15"/>
                <p:cNvSpPr/>
                <p:nvPr/>
              </p:nvSpPr>
              <p:spPr>
                <a:xfrm>
                  <a:off x="3640570" y="4283871"/>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02"/>
                        <a:pt x="165" y="18373"/>
                      </a:cubicBezTo>
                      <a:cubicBezTo>
                        <a:pt x="55" y="19144"/>
                        <a:pt x="0" y="19914"/>
                        <a:pt x="0" y="20684"/>
                      </a:cubicBezTo>
                      <a:cubicBezTo>
                        <a:pt x="0" y="21454"/>
                        <a:pt x="0" y="22224"/>
                        <a:pt x="165" y="22994"/>
                      </a:cubicBezTo>
                      <a:cubicBezTo>
                        <a:pt x="1211" y="32566"/>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10067"/>
                        <a:pt x="33352" y="1320"/>
                        <a:pt x="23005"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4" name="Google Shape;174;p15"/>
                <p:cNvSpPr/>
                <p:nvPr/>
              </p:nvSpPr>
              <p:spPr>
                <a:xfrm>
                  <a:off x="3640570" y="4450442"/>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32087" y="41368"/>
                        <a:pt x="41388" y="32126"/>
                        <a:pt x="41388" y="20684"/>
                      </a:cubicBezTo>
                      <a:cubicBezTo>
                        <a:pt x="41388" y="10067"/>
                        <a:pt x="33352" y="1320"/>
                        <a:pt x="23005" y="165"/>
                      </a:cubicBezTo>
                      <a:lnTo>
                        <a:pt x="23005"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5" name="Google Shape;175;p15"/>
                <p:cNvSpPr/>
                <p:nvPr/>
              </p:nvSpPr>
              <p:spPr>
                <a:xfrm>
                  <a:off x="3600723" y="4105198"/>
                  <a:ext cx="37920" cy="37902"/>
                </a:xfrm>
                <a:custGeom>
                  <a:rect b="b" l="l" r="r" t="t"/>
                  <a:pathLst>
                    <a:path extrusionOk="0" h="37902" w="37920">
                      <a:moveTo>
                        <a:pt x="21299" y="165"/>
                      </a:moveTo>
                      <a:cubicBezTo>
                        <a:pt x="20529" y="55"/>
                        <a:pt x="19758" y="0"/>
                        <a:pt x="18988" y="0"/>
                      </a:cubicBezTo>
                      <a:cubicBezTo>
                        <a:pt x="18217" y="0"/>
                        <a:pt x="17447" y="0"/>
                        <a:pt x="16676" y="165"/>
                      </a:cubicBezTo>
                      <a:cubicBezTo>
                        <a:pt x="8035" y="1210"/>
                        <a:pt x="1211" y="8031"/>
                        <a:pt x="165" y="16613"/>
                      </a:cubicBezTo>
                      <a:cubicBezTo>
                        <a:pt x="55" y="17383"/>
                        <a:pt x="0" y="18153"/>
                        <a:pt x="0" y="18924"/>
                      </a:cubicBezTo>
                      <a:cubicBezTo>
                        <a:pt x="0" y="19694"/>
                        <a:pt x="0" y="20464"/>
                        <a:pt x="165" y="21234"/>
                      </a:cubicBezTo>
                      <a:cubicBezTo>
                        <a:pt x="605" y="24700"/>
                        <a:pt x="1926" y="27890"/>
                        <a:pt x="3963" y="30476"/>
                      </a:cubicBezTo>
                      <a:cubicBezTo>
                        <a:pt x="5394" y="32291"/>
                        <a:pt x="7155" y="33886"/>
                        <a:pt x="9136" y="35096"/>
                      </a:cubicBezTo>
                      <a:cubicBezTo>
                        <a:pt x="11393" y="36472"/>
                        <a:pt x="13924" y="37407"/>
                        <a:pt x="16676" y="37737"/>
                      </a:cubicBezTo>
                      <a:cubicBezTo>
                        <a:pt x="17447" y="37847"/>
                        <a:pt x="18217" y="37902"/>
                        <a:pt x="18988" y="37902"/>
                      </a:cubicBezTo>
                      <a:cubicBezTo>
                        <a:pt x="19758" y="37902"/>
                        <a:pt x="20529" y="37902"/>
                        <a:pt x="21299" y="37737"/>
                      </a:cubicBezTo>
                      <a:cubicBezTo>
                        <a:pt x="24051" y="37407"/>
                        <a:pt x="26638" y="36472"/>
                        <a:pt x="28839" y="35096"/>
                      </a:cubicBezTo>
                      <a:cubicBezTo>
                        <a:pt x="30821" y="33886"/>
                        <a:pt x="32582" y="32291"/>
                        <a:pt x="34013" y="30476"/>
                      </a:cubicBezTo>
                      <a:cubicBezTo>
                        <a:pt x="36490" y="27285"/>
                        <a:pt x="37920" y="23269"/>
                        <a:pt x="37920" y="18924"/>
                      </a:cubicBezTo>
                      <a:cubicBezTo>
                        <a:pt x="37920" y="9242"/>
                        <a:pt x="30656" y="1265"/>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6" name="Google Shape;176;p15"/>
                <p:cNvSpPr/>
                <p:nvPr/>
              </p:nvSpPr>
              <p:spPr>
                <a:xfrm>
                  <a:off x="3600723" y="3799781"/>
                  <a:ext cx="37920" cy="37956"/>
                </a:xfrm>
                <a:custGeom>
                  <a:rect b="b" l="l" r="r" t="t"/>
                  <a:pathLst>
                    <a:path extrusionOk="0" h="37956" w="37920">
                      <a:moveTo>
                        <a:pt x="28839" y="2805"/>
                      </a:moveTo>
                      <a:cubicBezTo>
                        <a:pt x="26583" y="1430"/>
                        <a:pt x="24051" y="495"/>
                        <a:pt x="21299" y="165"/>
                      </a:cubicBezTo>
                      <a:cubicBezTo>
                        <a:pt x="20529" y="55"/>
                        <a:pt x="19758" y="0"/>
                        <a:pt x="18988" y="0"/>
                      </a:cubicBezTo>
                      <a:cubicBezTo>
                        <a:pt x="18217" y="0"/>
                        <a:pt x="17447" y="0"/>
                        <a:pt x="16676" y="165"/>
                      </a:cubicBezTo>
                      <a:cubicBezTo>
                        <a:pt x="13924" y="495"/>
                        <a:pt x="11338" y="1430"/>
                        <a:pt x="9136" y="2805"/>
                      </a:cubicBezTo>
                      <a:cubicBezTo>
                        <a:pt x="7155" y="4016"/>
                        <a:pt x="5394" y="5611"/>
                        <a:pt x="3963" y="7426"/>
                      </a:cubicBezTo>
                      <a:cubicBezTo>
                        <a:pt x="1926" y="10012"/>
                        <a:pt x="605" y="13202"/>
                        <a:pt x="165" y="16668"/>
                      </a:cubicBezTo>
                      <a:cubicBezTo>
                        <a:pt x="55" y="17438"/>
                        <a:pt x="0" y="18208"/>
                        <a:pt x="0" y="18978"/>
                      </a:cubicBezTo>
                      <a:cubicBezTo>
                        <a:pt x="0" y="19749"/>
                        <a:pt x="0" y="20519"/>
                        <a:pt x="165" y="21289"/>
                      </a:cubicBezTo>
                      <a:cubicBezTo>
                        <a:pt x="1211" y="29926"/>
                        <a:pt x="8035" y="36747"/>
                        <a:pt x="16676" y="37792"/>
                      </a:cubicBezTo>
                      <a:cubicBezTo>
                        <a:pt x="17447" y="37902"/>
                        <a:pt x="18217" y="37957"/>
                        <a:pt x="18988" y="37957"/>
                      </a:cubicBezTo>
                      <a:cubicBezTo>
                        <a:pt x="19758" y="37957"/>
                        <a:pt x="20529" y="37957"/>
                        <a:pt x="21299" y="37792"/>
                      </a:cubicBezTo>
                      <a:cubicBezTo>
                        <a:pt x="30710" y="36637"/>
                        <a:pt x="37920" y="28660"/>
                        <a:pt x="37920" y="18978"/>
                      </a:cubicBezTo>
                      <a:cubicBezTo>
                        <a:pt x="37920" y="14633"/>
                        <a:pt x="36490" y="10617"/>
                        <a:pt x="34013" y="7426"/>
                      </a:cubicBezTo>
                      <a:cubicBezTo>
                        <a:pt x="32582" y="5611"/>
                        <a:pt x="30821" y="4016"/>
                        <a:pt x="28839" y="280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7" name="Google Shape;177;p15"/>
                <p:cNvSpPr/>
                <p:nvPr/>
              </p:nvSpPr>
              <p:spPr>
                <a:xfrm>
                  <a:off x="3600723" y="3494475"/>
                  <a:ext cx="37920" cy="37902"/>
                </a:xfrm>
                <a:custGeom>
                  <a:rect b="b" l="l" r="r" t="t"/>
                  <a:pathLst>
                    <a:path extrusionOk="0" h="37902" w="37920">
                      <a:moveTo>
                        <a:pt x="18988" y="0"/>
                      </a:moveTo>
                      <a:cubicBezTo>
                        <a:pt x="9301" y="0"/>
                        <a:pt x="1321" y="7261"/>
                        <a:pt x="165" y="16613"/>
                      </a:cubicBezTo>
                      <a:cubicBezTo>
                        <a:pt x="55" y="17383"/>
                        <a:pt x="0" y="18153"/>
                        <a:pt x="0" y="18924"/>
                      </a:cubicBezTo>
                      <a:cubicBezTo>
                        <a:pt x="0" y="19694"/>
                        <a:pt x="0" y="20464"/>
                        <a:pt x="165" y="21234"/>
                      </a:cubicBezTo>
                      <a:cubicBezTo>
                        <a:pt x="1211" y="29871"/>
                        <a:pt x="8035" y="36692"/>
                        <a:pt x="16676" y="37737"/>
                      </a:cubicBezTo>
                      <a:cubicBezTo>
                        <a:pt x="17447" y="37847"/>
                        <a:pt x="18217" y="37902"/>
                        <a:pt x="18988" y="37902"/>
                      </a:cubicBezTo>
                      <a:cubicBezTo>
                        <a:pt x="19758" y="37902"/>
                        <a:pt x="20529" y="37902"/>
                        <a:pt x="21299" y="37737"/>
                      </a:cubicBezTo>
                      <a:cubicBezTo>
                        <a:pt x="30710" y="36582"/>
                        <a:pt x="37920" y="28605"/>
                        <a:pt x="37920" y="18924"/>
                      </a:cubicBezTo>
                      <a:cubicBezTo>
                        <a:pt x="37920" y="8472"/>
                        <a:pt x="29445" y="0"/>
                        <a:pt x="18988" y="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8" name="Google Shape;178;p15"/>
                <p:cNvSpPr/>
                <p:nvPr/>
              </p:nvSpPr>
              <p:spPr>
                <a:xfrm>
                  <a:off x="3600723" y="3647128"/>
                  <a:ext cx="37920" cy="37957"/>
                </a:xfrm>
                <a:custGeom>
                  <a:rect b="b" l="l" r="r" t="t"/>
                  <a:pathLst>
                    <a:path extrusionOk="0" h="37957" w="37920">
                      <a:moveTo>
                        <a:pt x="21299" y="165"/>
                      </a:moveTo>
                      <a:cubicBezTo>
                        <a:pt x="20529" y="55"/>
                        <a:pt x="19758" y="0"/>
                        <a:pt x="18988" y="0"/>
                      </a:cubicBezTo>
                      <a:cubicBezTo>
                        <a:pt x="18217" y="0"/>
                        <a:pt x="17447" y="0"/>
                        <a:pt x="16676" y="165"/>
                      </a:cubicBezTo>
                      <a:cubicBezTo>
                        <a:pt x="8035" y="1210"/>
                        <a:pt x="1211" y="8031"/>
                        <a:pt x="165" y="16668"/>
                      </a:cubicBezTo>
                      <a:cubicBezTo>
                        <a:pt x="55" y="17438"/>
                        <a:pt x="0" y="18208"/>
                        <a:pt x="0" y="18978"/>
                      </a:cubicBezTo>
                      <a:cubicBezTo>
                        <a:pt x="0" y="19749"/>
                        <a:pt x="0" y="20519"/>
                        <a:pt x="165" y="21289"/>
                      </a:cubicBezTo>
                      <a:cubicBezTo>
                        <a:pt x="1211" y="29926"/>
                        <a:pt x="8035" y="36747"/>
                        <a:pt x="16676" y="37792"/>
                      </a:cubicBezTo>
                      <a:cubicBezTo>
                        <a:pt x="17447" y="37902"/>
                        <a:pt x="18217" y="37957"/>
                        <a:pt x="18988" y="37957"/>
                      </a:cubicBezTo>
                      <a:cubicBezTo>
                        <a:pt x="19758" y="37957"/>
                        <a:pt x="20529" y="37957"/>
                        <a:pt x="21299" y="37792"/>
                      </a:cubicBezTo>
                      <a:cubicBezTo>
                        <a:pt x="30710" y="36637"/>
                        <a:pt x="37920" y="28660"/>
                        <a:pt x="37920" y="18978"/>
                      </a:cubicBezTo>
                      <a:cubicBezTo>
                        <a:pt x="37920" y="9297"/>
                        <a:pt x="30656" y="132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79" name="Google Shape;179;p15"/>
                <p:cNvSpPr/>
                <p:nvPr/>
              </p:nvSpPr>
              <p:spPr>
                <a:xfrm>
                  <a:off x="3600723" y="4257906"/>
                  <a:ext cx="37920" cy="37902"/>
                </a:xfrm>
                <a:custGeom>
                  <a:rect b="b" l="l" r="r" t="t"/>
                  <a:pathLst>
                    <a:path extrusionOk="0" h="37902" w="37920">
                      <a:moveTo>
                        <a:pt x="21299" y="165"/>
                      </a:moveTo>
                      <a:cubicBezTo>
                        <a:pt x="20529" y="55"/>
                        <a:pt x="19758" y="0"/>
                        <a:pt x="18988" y="0"/>
                      </a:cubicBezTo>
                      <a:cubicBezTo>
                        <a:pt x="18217" y="0"/>
                        <a:pt x="17447" y="0"/>
                        <a:pt x="16676" y="165"/>
                      </a:cubicBezTo>
                      <a:cubicBezTo>
                        <a:pt x="8035" y="1210"/>
                        <a:pt x="1211" y="8032"/>
                        <a:pt x="165" y="16668"/>
                      </a:cubicBezTo>
                      <a:cubicBezTo>
                        <a:pt x="55" y="17438"/>
                        <a:pt x="0" y="18208"/>
                        <a:pt x="0" y="18978"/>
                      </a:cubicBezTo>
                      <a:cubicBezTo>
                        <a:pt x="0" y="19749"/>
                        <a:pt x="0" y="20519"/>
                        <a:pt x="165" y="21289"/>
                      </a:cubicBezTo>
                      <a:cubicBezTo>
                        <a:pt x="1211" y="29871"/>
                        <a:pt x="8035" y="36747"/>
                        <a:pt x="16676" y="37737"/>
                      </a:cubicBezTo>
                      <a:cubicBezTo>
                        <a:pt x="17447" y="37847"/>
                        <a:pt x="18217" y="37902"/>
                        <a:pt x="18988" y="37902"/>
                      </a:cubicBezTo>
                      <a:cubicBezTo>
                        <a:pt x="19758" y="37902"/>
                        <a:pt x="20529" y="37902"/>
                        <a:pt x="21299" y="37737"/>
                      </a:cubicBezTo>
                      <a:cubicBezTo>
                        <a:pt x="30710" y="36582"/>
                        <a:pt x="37920" y="28605"/>
                        <a:pt x="37920" y="18978"/>
                      </a:cubicBezTo>
                      <a:cubicBezTo>
                        <a:pt x="37920" y="9352"/>
                        <a:pt x="30656" y="132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0" name="Google Shape;180;p15"/>
                <p:cNvSpPr/>
                <p:nvPr/>
              </p:nvSpPr>
              <p:spPr>
                <a:xfrm>
                  <a:off x="3600723" y="4410559"/>
                  <a:ext cx="37920" cy="37901"/>
                </a:xfrm>
                <a:custGeom>
                  <a:rect b="b" l="l" r="r" t="t"/>
                  <a:pathLst>
                    <a:path extrusionOk="0" h="37901" w="37920">
                      <a:moveTo>
                        <a:pt x="21299" y="165"/>
                      </a:moveTo>
                      <a:cubicBezTo>
                        <a:pt x="20529" y="55"/>
                        <a:pt x="19758" y="0"/>
                        <a:pt x="18988" y="0"/>
                      </a:cubicBezTo>
                      <a:cubicBezTo>
                        <a:pt x="18217" y="0"/>
                        <a:pt x="17447" y="0"/>
                        <a:pt x="16676" y="165"/>
                      </a:cubicBezTo>
                      <a:cubicBezTo>
                        <a:pt x="8035" y="1210"/>
                        <a:pt x="1211" y="8031"/>
                        <a:pt x="165" y="16668"/>
                      </a:cubicBezTo>
                      <a:cubicBezTo>
                        <a:pt x="55" y="17438"/>
                        <a:pt x="0" y="18208"/>
                        <a:pt x="0" y="18978"/>
                      </a:cubicBezTo>
                      <a:cubicBezTo>
                        <a:pt x="0" y="19749"/>
                        <a:pt x="0" y="20519"/>
                        <a:pt x="165" y="21289"/>
                      </a:cubicBezTo>
                      <a:cubicBezTo>
                        <a:pt x="1321" y="30641"/>
                        <a:pt x="9301" y="37902"/>
                        <a:pt x="18988" y="37902"/>
                      </a:cubicBezTo>
                      <a:cubicBezTo>
                        <a:pt x="29445" y="37902"/>
                        <a:pt x="37920" y="29430"/>
                        <a:pt x="37920" y="18978"/>
                      </a:cubicBezTo>
                      <a:cubicBezTo>
                        <a:pt x="37920" y="9297"/>
                        <a:pt x="30656" y="132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1" name="Google Shape;181;p15"/>
                <p:cNvSpPr/>
                <p:nvPr/>
              </p:nvSpPr>
              <p:spPr>
                <a:xfrm>
                  <a:off x="3525928" y="4530096"/>
                  <a:ext cx="48322" cy="48244"/>
                </a:xfrm>
                <a:custGeom>
                  <a:rect b="b" l="l" r="r" t="t"/>
                  <a:pathLst>
                    <a:path extrusionOk="0" h="48244" w="48322">
                      <a:moveTo>
                        <a:pt x="48212" y="26515"/>
                      </a:moveTo>
                      <a:lnTo>
                        <a:pt x="48212" y="26405"/>
                      </a:lnTo>
                      <a:cubicBezTo>
                        <a:pt x="48212" y="25690"/>
                        <a:pt x="48323" y="24920"/>
                        <a:pt x="48323" y="24150"/>
                      </a:cubicBezTo>
                      <a:cubicBezTo>
                        <a:pt x="48323" y="23379"/>
                        <a:pt x="48323" y="22609"/>
                        <a:pt x="48212" y="21894"/>
                      </a:cubicBezTo>
                      <a:lnTo>
                        <a:pt x="48212" y="21784"/>
                      </a:lnTo>
                      <a:cubicBezTo>
                        <a:pt x="47057" y="10397"/>
                        <a:pt x="37976" y="1265"/>
                        <a:pt x="26528" y="110"/>
                      </a:cubicBezTo>
                      <a:lnTo>
                        <a:pt x="26418" y="110"/>
                      </a:lnTo>
                      <a:cubicBezTo>
                        <a:pt x="25702" y="110"/>
                        <a:pt x="24932" y="0"/>
                        <a:pt x="24161" y="0"/>
                      </a:cubicBezTo>
                      <a:cubicBezTo>
                        <a:pt x="23391" y="0"/>
                        <a:pt x="22620" y="0"/>
                        <a:pt x="21905" y="110"/>
                      </a:cubicBezTo>
                      <a:lnTo>
                        <a:pt x="21795" y="110"/>
                      </a:lnTo>
                      <a:cubicBezTo>
                        <a:pt x="10402" y="1265"/>
                        <a:pt x="1266" y="10342"/>
                        <a:pt x="110" y="21784"/>
                      </a:cubicBezTo>
                      <a:lnTo>
                        <a:pt x="110" y="21894"/>
                      </a:lnTo>
                      <a:cubicBezTo>
                        <a:pt x="110" y="22609"/>
                        <a:pt x="0" y="23379"/>
                        <a:pt x="0" y="24150"/>
                      </a:cubicBezTo>
                      <a:cubicBezTo>
                        <a:pt x="0" y="24920"/>
                        <a:pt x="0" y="25690"/>
                        <a:pt x="110" y="26405"/>
                      </a:cubicBezTo>
                      <a:lnTo>
                        <a:pt x="110" y="26515"/>
                      </a:lnTo>
                      <a:cubicBezTo>
                        <a:pt x="1321" y="38727"/>
                        <a:pt x="11613" y="48244"/>
                        <a:pt x="24106" y="48244"/>
                      </a:cubicBezTo>
                      <a:cubicBezTo>
                        <a:pt x="29005" y="48244"/>
                        <a:pt x="33573" y="46814"/>
                        <a:pt x="37370" y="44283"/>
                      </a:cubicBezTo>
                      <a:cubicBezTo>
                        <a:pt x="43314" y="40377"/>
                        <a:pt x="47387" y="33941"/>
                        <a:pt x="48102" y="26515"/>
                      </a:cubicBezTo>
                      <a:lnTo>
                        <a:pt x="48102" y="2651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2" name="Google Shape;182;p15"/>
                <p:cNvSpPr/>
                <p:nvPr/>
              </p:nvSpPr>
              <p:spPr>
                <a:xfrm>
                  <a:off x="3521030" y="4205921"/>
                  <a:ext cx="30930" cy="30970"/>
                </a:xfrm>
                <a:custGeom>
                  <a:rect b="b" l="l" r="r" t="t"/>
                  <a:pathLst>
                    <a:path extrusionOk="0" h="30970" w="30930">
                      <a:moveTo>
                        <a:pt x="17777" y="165"/>
                      </a:moveTo>
                      <a:cubicBezTo>
                        <a:pt x="17007" y="55"/>
                        <a:pt x="16236" y="0"/>
                        <a:pt x="15465" y="0"/>
                      </a:cubicBezTo>
                      <a:cubicBezTo>
                        <a:pt x="14695" y="0"/>
                        <a:pt x="13925" y="55"/>
                        <a:pt x="13154" y="165"/>
                      </a:cubicBezTo>
                      <a:cubicBezTo>
                        <a:pt x="9356" y="715"/>
                        <a:pt x="6054" y="2640"/>
                        <a:pt x="3688" y="5446"/>
                      </a:cubicBezTo>
                      <a:cubicBezTo>
                        <a:pt x="1816" y="7591"/>
                        <a:pt x="551" y="10232"/>
                        <a:pt x="165" y="13202"/>
                      </a:cubicBezTo>
                      <a:cubicBezTo>
                        <a:pt x="55" y="13973"/>
                        <a:pt x="0" y="14743"/>
                        <a:pt x="0" y="15513"/>
                      </a:cubicBezTo>
                      <a:cubicBezTo>
                        <a:pt x="0" y="16283"/>
                        <a:pt x="55" y="17053"/>
                        <a:pt x="165" y="17823"/>
                      </a:cubicBezTo>
                      <a:cubicBezTo>
                        <a:pt x="606" y="20739"/>
                        <a:pt x="1816" y="23379"/>
                        <a:pt x="3688" y="25525"/>
                      </a:cubicBezTo>
                      <a:cubicBezTo>
                        <a:pt x="5999" y="28330"/>
                        <a:pt x="9356" y="30256"/>
                        <a:pt x="13154" y="30806"/>
                      </a:cubicBezTo>
                      <a:cubicBezTo>
                        <a:pt x="13925" y="30916"/>
                        <a:pt x="14695" y="30971"/>
                        <a:pt x="15465" y="30971"/>
                      </a:cubicBezTo>
                      <a:cubicBezTo>
                        <a:pt x="16236" y="30971"/>
                        <a:pt x="17007" y="30916"/>
                        <a:pt x="17777" y="30806"/>
                      </a:cubicBezTo>
                      <a:cubicBezTo>
                        <a:pt x="21299" y="30311"/>
                        <a:pt x="24436" y="28550"/>
                        <a:pt x="26748" y="26075"/>
                      </a:cubicBezTo>
                      <a:cubicBezTo>
                        <a:pt x="29335" y="23324"/>
                        <a:pt x="30931" y="19584"/>
                        <a:pt x="30931" y="15513"/>
                      </a:cubicBezTo>
                      <a:cubicBezTo>
                        <a:pt x="30931" y="11442"/>
                        <a:pt x="29335" y="7701"/>
                        <a:pt x="26748" y="4896"/>
                      </a:cubicBezTo>
                      <a:cubicBezTo>
                        <a:pt x="24436" y="2420"/>
                        <a:pt x="21299" y="715"/>
                        <a:pt x="17777" y="165"/>
                      </a:cubicBezTo>
                      <a:lnTo>
                        <a:pt x="17777"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3" name="Google Shape;183;p15"/>
                <p:cNvSpPr/>
                <p:nvPr/>
              </p:nvSpPr>
              <p:spPr>
                <a:xfrm>
                  <a:off x="3521030" y="4080993"/>
                  <a:ext cx="30985" cy="31025"/>
                </a:xfrm>
                <a:custGeom>
                  <a:rect b="b" l="l" r="r" t="t"/>
                  <a:pathLst>
                    <a:path extrusionOk="0" h="31025" w="30985">
                      <a:moveTo>
                        <a:pt x="17777" y="165"/>
                      </a:moveTo>
                      <a:cubicBezTo>
                        <a:pt x="17007" y="55"/>
                        <a:pt x="16236" y="0"/>
                        <a:pt x="15465" y="0"/>
                      </a:cubicBezTo>
                      <a:cubicBezTo>
                        <a:pt x="14695" y="0"/>
                        <a:pt x="13925" y="55"/>
                        <a:pt x="13154" y="165"/>
                      </a:cubicBezTo>
                      <a:cubicBezTo>
                        <a:pt x="9356" y="715"/>
                        <a:pt x="6054" y="2641"/>
                        <a:pt x="3688" y="5446"/>
                      </a:cubicBezTo>
                      <a:cubicBezTo>
                        <a:pt x="1816" y="7591"/>
                        <a:pt x="551" y="10232"/>
                        <a:pt x="165" y="13202"/>
                      </a:cubicBezTo>
                      <a:cubicBezTo>
                        <a:pt x="55" y="13973"/>
                        <a:pt x="0" y="14743"/>
                        <a:pt x="0" y="15513"/>
                      </a:cubicBezTo>
                      <a:cubicBezTo>
                        <a:pt x="0" y="16283"/>
                        <a:pt x="55" y="17053"/>
                        <a:pt x="165" y="17823"/>
                      </a:cubicBezTo>
                      <a:cubicBezTo>
                        <a:pt x="606" y="20739"/>
                        <a:pt x="1816" y="23379"/>
                        <a:pt x="3688" y="25470"/>
                      </a:cubicBezTo>
                      <a:lnTo>
                        <a:pt x="3742" y="25470"/>
                      </a:lnTo>
                      <a:cubicBezTo>
                        <a:pt x="4183" y="26075"/>
                        <a:pt x="4623" y="26570"/>
                        <a:pt x="5173" y="27010"/>
                      </a:cubicBezTo>
                      <a:cubicBezTo>
                        <a:pt x="5173" y="27010"/>
                        <a:pt x="5229" y="27010"/>
                        <a:pt x="5284" y="27120"/>
                      </a:cubicBezTo>
                      <a:cubicBezTo>
                        <a:pt x="7485" y="29100"/>
                        <a:pt x="10182" y="30421"/>
                        <a:pt x="13209" y="30861"/>
                      </a:cubicBezTo>
                      <a:cubicBezTo>
                        <a:pt x="13980" y="30971"/>
                        <a:pt x="14750" y="31026"/>
                        <a:pt x="15520" y="31026"/>
                      </a:cubicBezTo>
                      <a:cubicBezTo>
                        <a:pt x="16291" y="31026"/>
                        <a:pt x="17062" y="30971"/>
                        <a:pt x="17832" y="30861"/>
                      </a:cubicBezTo>
                      <a:cubicBezTo>
                        <a:pt x="20859" y="30421"/>
                        <a:pt x="23611" y="29100"/>
                        <a:pt x="25757" y="27120"/>
                      </a:cubicBezTo>
                      <a:cubicBezTo>
                        <a:pt x="25757" y="27120"/>
                        <a:pt x="25757" y="27120"/>
                        <a:pt x="25867" y="27065"/>
                      </a:cubicBezTo>
                      <a:cubicBezTo>
                        <a:pt x="26198" y="26790"/>
                        <a:pt x="26528" y="26460"/>
                        <a:pt x="26803" y="26185"/>
                      </a:cubicBezTo>
                      <a:cubicBezTo>
                        <a:pt x="26803" y="26185"/>
                        <a:pt x="26803" y="26185"/>
                        <a:pt x="26803" y="26130"/>
                      </a:cubicBezTo>
                      <a:cubicBezTo>
                        <a:pt x="29390" y="23379"/>
                        <a:pt x="30986" y="19639"/>
                        <a:pt x="30986" y="15568"/>
                      </a:cubicBezTo>
                      <a:cubicBezTo>
                        <a:pt x="30986" y="11497"/>
                        <a:pt x="29390" y="7756"/>
                        <a:pt x="26803" y="4951"/>
                      </a:cubicBezTo>
                      <a:cubicBezTo>
                        <a:pt x="24492" y="2476"/>
                        <a:pt x="21354" y="770"/>
                        <a:pt x="17832" y="220"/>
                      </a:cubicBezTo>
                      <a:lnTo>
                        <a:pt x="17832" y="22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4" name="Google Shape;184;p15"/>
                <p:cNvSpPr/>
                <p:nvPr/>
              </p:nvSpPr>
              <p:spPr>
                <a:xfrm>
                  <a:off x="3521030" y="3831027"/>
                  <a:ext cx="30930" cy="30915"/>
                </a:xfrm>
                <a:custGeom>
                  <a:rect b="b" l="l" r="r" t="t"/>
                  <a:pathLst>
                    <a:path extrusionOk="0" h="30915" w="30930">
                      <a:moveTo>
                        <a:pt x="25867" y="3961"/>
                      </a:moveTo>
                      <a:cubicBezTo>
                        <a:pt x="25867" y="3961"/>
                        <a:pt x="25867" y="3961"/>
                        <a:pt x="25757" y="3906"/>
                      </a:cubicBezTo>
                      <a:cubicBezTo>
                        <a:pt x="23556" y="1925"/>
                        <a:pt x="20804" y="605"/>
                        <a:pt x="17777" y="165"/>
                      </a:cubicBezTo>
                      <a:cubicBezTo>
                        <a:pt x="17007" y="55"/>
                        <a:pt x="16236" y="0"/>
                        <a:pt x="15465" y="0"/>
                      </a:cubicBezTo>
                      <a:cubicBezTo>
                        <a:pt x="14695" y="0"/>
                        <a:pt x="13925" y="55"/>
                        <a:pt x="13154" y="165"/>
                      </a:cubicBezTo>
                      <a:cubicBezTo>
                        <a:pt x="10127" y="605"/>
                        <a:pt x="7375" y="1925"/>
                        <a:pt x="5173" y="3906"/>
                      </a:cubicBezTo>
                      <a:cubicBezTo>
                        <a:pt x="5173" y="3906"/>
                        <a:pt x="5173" y="3906"/>
                        <a:pt x="5118" y="3961"/>
                      </a:cubicBezTo>
                      <a:cubicBezTo>
                        <a:pt x="4623" y="4401"/>
                        <a:pt x="4128" y="4841"/>
                        <a:pt x="3688" y="5391"/>
                      </a:cubicBezTo>
                      <a:cubicBezTo>
                        <a:pt x="3688" y="5391"/>
                        <a:pt x="3688" y="5391"/>
                        <a:pt x="3688" y="5446"/>
                      </a:cubicBezTo>
                      <a:cubicBezTo>
                        <a:pt x="1871" y="7591"/>
                        <a:pt x="606" y="10232"/>
                        <a:pt x="165" y="13147"/>
                      </a:cubicBezTo>
                      <a:cubicBezTo>
                        <a:pt x="55" y="13918"/>
                        <a:pt x="0" y="14688"/>
                        <a:pt x="0" y="15458"/>
                      </a:cubicBezTo>
                      <a:cubicBezTo>
                        <a:pt x="0" y="16228"/>
                        <a:pt x="55" y="16998"/>
                        <a:pt x="165" y="17768"/>
                      </a:cubicBezTo>
                      <a:cubicBezTo>
                        <a:pt x="606" y="20684"/>
                        <a:pt x="1816" y="23324"/>
                        <a:pt x="3688" y="25470"/>
                      </a:cubicBezTo>
                      <a:cubicBezTo>
                        <a:pt x="5999" y="28275"/>
                        <a:pt x="9356" y="30201"/>
                        <a:pt x="13154" y="30751"/>
                      </a:cubicBezTo>
                      <a:cubicBezTo>
                        <a:pt x="13925" y="30861"/>
                        <a:pt x="14695" y="30916"/>
                        <a:pt x="15465" y="30916"/>
                      </a:cubicBezTo>
                      <a:cubicBezTo>
                        <a:pt x="16236" y="30916"/>
                        <a:pt x="17007" y="30861"/>
                        <a:pt x="17777" y="30751"/>
                      </a:cubicBezTo>
                      <a:cubicBezTo>
                        <a:pt x="21299" y="30256"/>
                        <a:pt x="24436" y="28495"/>
                        <a:pt x="26748" y="26020"/>
                      </a:cubicBezTo>
                      <a:cubicBezTo>
                        <a:pt x="29335" y="23269"/>
                        <a:pt x="30931" y="19529"/>
                        <a:pt x="30931" y="15458"/>
                      </a:cubicBezTo>
                      <a:cubicBezTo>
                        <a:pt x="30931" y="11387"/>
                        <a:pt x="29335" y="7646"/>
                        <a:pt x="26748" y="4841"/>
                      </a:cubicBezTo>
                      <a:cubicBezTo>
                        <a:pt x="26473" y="4566"/>
                        <a:pt x="26143" y="4181"/>
                        <a:pt x="25812" y="3906"/>
                      </a:cubicBezTo>
                      <a:lnTo>
                        <a:pt x="25812" y="390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5" name="Google Shape;185;p15"/>
                <p:cNvSpPr/>
                <p:nvPr/>
              </p:nvSpPr>
              <p:spPr>
                <a:xfrm>
                  <a:off x="3521030" y="3706044"/>
                  <a:ext cx="30930" cy="31025"/>
                </a:xfrm>
                <a:custGeom>
                  <a:rect b="b" l="l" r="r" t="t"/>
                  <a:pathLst>
                    <a:path extrusionOk="0" h="31025" w="30930">
                      <a:moveTo>
                        <a:pt x="17777" y="165"/>
                      </a:moveTo>
                      <a:cubicBezTo>
                        <a:pt x="17007" y="55"/>
                        <a:pt x="16236" y="0"/>
                        <a:pt x="15465" y="0"/>
                      </a:cubicBezTo>
                      <a:cubicBezTo>
                        <a:pt x="14695" y="0"/>
                        <a:pt x="13925" y="55"/>
                        <a:pt x="13154" y="165"/>
                      </a:cubicBezTo>
                      <a:cubicBezTo>
                        <a:pt x="9356" y="715"/>
                        <a:pt x="6054" y="2640"/>
                        <a:pt x="3688" y="5446"/>
                      </a:cubicBezTo>
                      <a:cubicBezTo>
                        <a:pt x="1816" y="7591"/>
                        <a:pt x="551" y="10232"/>
                        <a:pt x="165" y="13202"/>
                      </a:cubicBezTo>
                      <a:cubicBezTo>
                        <a:pt x="55" y="13973"/>
                        <a:pt x="0" y="14743"/>
                        <a:pt x="0" y="15513"/>
                      </a:cubicBezTo>
                      <a:cubicBezTo>
                        <a:pt x="0" y="16283"/>
                        <a:pt x="55" y="17053"/>
                        <a:pt x="165" y="17823"/>
                      </a:cubicBezTo>
                      <a:cubicBezTo>
                        <a:pt x="606" y="20739"/>
                        <a:pt x="1871" y="23434"/>
                        <a:pt x="3688" y="25580"/>
                      </a:cubicBezTo>
                      <a:cubicBezTo>
                        <a:pt x="6054" y="28385"/>
                        <a:pt x="9356" y="30311"/>
                        <a:pt x="13154" y="30861"/>
                      </a:cubicBezTo>
                      <a:cubicBezTo>
                        <a:pt x="13925" y="30971"/>
                        <a:pt x="14695" y="31026"/>
                        <a:pt x="15465" y="31026"/>
                      </a:cubicBezTo>
                      <a:cubicBezTo>
                        <a:pt x="16236" y="31026"/>
                        <a:pt x="17007" y="30971"/>
                        <a:pt x="17777" y="30861"/>
                      </a:cubicBezTo>
                      <a:cubicBezTo>
                        <a:pt x="21299" y="30366"/>
                        <a:pt x="24436" y="28605"/>
                        <a:pt x="26748" y="26130"/>
                      </a:cubicBezTo>
                      <a:cubicBezTo>
                        <a:pt x="29335" y="23379"/>
                        <a:pt x="30931" y="19639"/>
                        <a:pt x="30931" y="15513"/>
                      </a:cubicBezTo>
                      <a:cubicBezTo>
                        <a:pt x="30931" y="11387"/>
                        <a:pt x="29335" y="7701"/>
                        <a:pt x="26748" y="4896"/>
                      </a:cubicBezTo>
                      <a:cubicBezTo>
                        <a:pt x="24436" y="2420"/>
                        <a:pt x="21299" y="715"/>
                        <a:pt x="17777" y="165"/>
                      </a:cubicBezTo>
                      <a:lnTo>
                        <a:pt x="17777"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6" name="Google Shape;186;p15"/>
                <p:cNvSpPr/>
                <p:nvPr/>
              </p:nvSpPr>
              <p:spPr>
                <a:xfrm>
                  <a:off x="3526093" y="3364541"/>
                  <a:ext cx="48212" cy="48243"/>
                </a:xfrm>
                <a:custGeom>
                  <a:rect b="b" l="l" r="r" t="t"/>
                  <a:pathLst>
                    <a:path extrusionOk="0" h="48243" w="48212">
                      <a:moveTo>
                        <a:pt x="21685" y="48134"/>
                      </a:moveTo>
                      <a:lnTo>
                        <a:pt x="21794" y="48134"/>
                      </a:lnTo>
                      <a:cubicBezTo>
                        <a:pt x="22510" y="48134"/>
                        <a:pt x="23281" y="48244"/>
                        <a:pt x="24051" y="48244"/>
                      </a:cubicBezTo>
                      <a:cubicBezTo>
                        <a:pt x="24821" y="48244"/>
                        <a:pt x="25592" y="48244"/>
                        <a:pt x="26308" y="48134"/>
                      </a:cubicBezTo>
                      <a:lnTo>
                        <a:pt x="26418" y="48134"/>
                      </a:lnTo>
                      <a:cubicBezTo>
                        <a:pt x="37810" y="46979"/>
                        <a:pt x="46946" y="37902"/>
                        <a:pt x="48102" y="26460"/>
                      </a:cubicBezTo>
                      <a:lnTo>
                        <a:pt x="48102" y="26350"/>
                      </a:lnTo>
                      <a:cubicBezTo>
                        <a:pt x="48102" y="25635"/>
                        <a:pt x="48212" y="24865"/>
                        <a:pt x="48212" y="24094"/>
                      </a:cubicBezTo>
                      <a:cubicBezTo>
                        <a:pt x="48212" y="23324"/>
                        <a:pt x="48212" y="22554"/>
                        <a:pt x="48102" y="21839"/>
                      </a:cubicBezTo>
                      <a:lnTo>
                        <a:pt x="48102" y="21729"/>
                      </a:lnTo>
                      <a:cubicBezTo>
                        <a:pt x="47387" y="14303"/>
                        <a:pt x="43314" y="7866"/>
                        <a:pt x="37370" y="3961"/>
                      </a:cubicBezTo>
                      <a:cubicBezTo>
                        <a:pt x="33572" y="1430"/>
                        <a:pt x="29004" y="0"/>
                        <a:pt x="24106" y="0"/>
                      </a:cubicBezTo>
                      <a:cubicBezTo>
                        <a:pt x="11613" y="0"/>
                        <a:pt x="1266" y="9517"/>
                        <a:pt x="110" y="21729"/>
                      </a:cubicBezTo>
                      <a:lnTo>
                        <a:pt x="110" y="21839"/>
                      </a:lnTo>
                      <a:cubicBezTo>
                        <a:pt x="110" y="22554"/>
                        <a:pt x="0" y="23324"/>
                        <a:pt x="0" y="24094"/>
                      </a:cubicBezTo>
                      <a:cubicBezTo>
                        <a:pt x="0" y="24865"/>
                        <a:pt x="0" y="25635"/>
                        <a:pt x="110" y="26350"/>
                      </a:cubicBezTo>
                      <a:lnTo>
                        <a:pt x="110" y="26460"/>
                      </a:lnTo>
                      <a:cubicBezTo>
                        <a:pt x="1266" y="37847"/>
                        <a:pt x="10347" y="46979"/>
                        <a:pt x="21794" y="48134"/>
                      </a:cubicBezTo>
                      <a:lnTo>
                        <a:pt x="21794" y="48134"/>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7" name="Google Shape;187;p15"/>
                <p:cNvSpPr/>
                <p:nvPr/>
              </p:nvSpPr>
              <p:spPr>
                <a:xfrm>
                  <a:off x="3500005" y="4490324"/>
                  <a:ext cx="44745" cy="44723"/>
                </a:xfrm>
                <a:custGeom>
                  <a:rect b="b" l="l" r="r" t="t"/>
                  <a:pathLst>
                    <a:path extrusionOk="0" h="44723" w="44745">
                      <a:moveTo>
                        <a:pt x="44635" y="24644"/>
                      </a:moveTo>
                      <a:cubicBezTo>
                        <a:pt x="44690" y="23874"/>
                        <a:pt x="44745" y="23104"/>
                        <a:pt x="44745" y="22334"/>
                      </a:cubicBezTo>
                      <a:cubicBezTo>
                        <a:pt x="44745" y="21564"/>
                        <a:pt x="44745" y="20794"/>
                        <a:pt x="44635" y="20024"/>
                      </a:cubicBezTo>
                      <a:cubicBezTo>
                        <a:pt x="43534" y="9517"/>
                        <a:pt x="35224" y="1155"/>
                        <a:pt x="24712" y="110"/>
                      </a:cubicBezTo>
                      <a:cubicBezTo>
                        <a:pt x="23941" y="55"/>
                        <a:pt x="23171" y="0"/>
                        <a:pt x="22400" y="0"/>
                      </a:cubicBezTo>
                      <a:cubicBezTo>
                        <a:pt x="21630" y="0"/>
                        <a:pt x="20859" y="0"/>
                        <a:pt x="20089" y="110"/>
                      </a:cubicBezTo>
                      <a:cubicBezTo>
                        <a:pt x="9577" y="1210"/>
                        <a:pt x="1211" y="9517"/>
                        <a:pt x="110" y="20024"/>
                      </a:cubicBezTo>
                      <a:cubicBezTo>
                        <a:pt x="55" y="20794"/>
                        <a:pt x="0" y="21564"/>
                        <a:pt x="0" y="22334"/>
                      </a:cubicBezTo>
                      <a:cubicBezTo>
                        <a:pt x="0" y="23104"/>
                        <a:pt x="0" y="23874"/>
                        <a:pt x="110" y="24644"/>
                      </a:cubicBezTo>
                      <a:cubicBezTo>
                        <a:pt x="1266" y="35922"/>
                        <a:pt x="10787" y="44723"/>
                        <a:pt x="22400" y="44723"/>
                      </a:cubicBezTo>
                      <a:cubicBezTo>
                        <a:pt x="34013" y="44723"/>
                        <a:pt x="43479" y="35922"/>
                        <a:pt x="44635" y="24644"/>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8" name="Google Shape;188;p15"/>
                <p:cNvSpPr/>
                <p:nvPr/>
              </p:nvSpPr>
              <p:spPr>
                <a:xfrm>
                  <a:off x="3500005" y="3407889"/>
                  <a:ext cx="44745" cy="44778"/>
                </a:xfrm>
                <a:custGeom>
                  <a:rect b="b" l="l" r="r" t="t"/>
                  <a:pathLst>
                    <a:path extrusionOk="0" h="44778" w="44745">
                      <a:moveTo>
                        <a:pt x="20089" y="44668"/>
                      </a:moveTo>
                      <a:cubicBezTo>
                        <a:pt x="20859" y="44723"/>
                        <a:pt x="21630" y="44778"/>
                        <a:pt x="22400" y="44778"/>
                      </a:cubicBezTo>
                      <a:cubicBezTo>
                        <a:pt x="23171" y="44778"/>
                        <a:pt x="23941" y="44778"/>
                        <a:pt x="24712" y="44668"/>
                      </a:cubicBezTo>
                      <a:cubicBezTo>
                        <a:pt x="35224" y="43568"/>
                        <a:pt x="43590" y="35207"/>
                        <a:pt x="44635" y="24700"/>
                      </a:cubicBezTo>
                      <a:cubicBezTo>
                        <a:pt x="44690" y="23929"/>
                        <a:pt x="44745" y="23159"/>
                        <a:pt x="44745" y="22389"/>
                      </a:cubicBezTo>
                      <a:cubicBezTo>
                        <a:pt x="44745" y="21619"/>
                        <a:pt x="44745" y="20849"/>
                        <a:pt x="44635" y="20079"/>
                      </a:cubicBezTo>
                      <a:cubicBezTo>
                        <a:pt x="43479" y="8802"/>
                        <a:pt x="33958" y="0"/>
                        <a:pt x="22400" y="0"/>
                      </a:cubicBezTo>
                      <a:cubicBezTo>
                        <a:pt x="10842" y="0"/>
                        <a:pt x="1266" y="8802"/>
                        <a:pt x="110" y="20079"/>
                      </a:cubicBezTo>
                      <a:cubicBezTo>
                        <a:pt x="55" y="20849"/>
                        <a:pt x="0" y="21619"/>
                        <a:pt x="0" y="22389"/>
                      </a:cubicBezTo>
                      <a:cubicBezTo>
                        <a:pt x="0" y="23159"/>
                        <a:pt x="0" y="23929"/>
                        <a:pt x="110" y="24700"/>
                      </a:cubicBezTo>
                      <a:cubicBezTo>
                        <a:pt x="1211" y="35207"/>
                        <a:pt x="9577" y="43568"/>
                        <a:pt x="20089" y="44668"/>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89" name="Google Shape;189;p15"/>
                <p:cNvSpPr/>
                <p:nvPr/>
              </p:nvSpPr>
              <p:spPr>
                <a:xfrm>
                  <a:off x="3473973" y="4450442"/>
                  <a:ext cx="41387" cy="41367"/>
                </a:xfrm>
                <a:custGeom>
                  <a:rect b="b" l="l" r="r" t="t"/>
                  <a:pathLst>
                    <a:path extrusionOk="0" h="41367" w="41387">
                      <a:moveTo>
                        <a:pt x="41223" y="22994"/>
                      </a:moveTo>
                      <a:cubicBezTo>
                        <a:pt x="41333" y="22224"/>
                        <a:pt x="41388" y="21454"/>
                        <a:pt x="41388" y="20684"/>
                      </a:cubicBezTo>
                      <a:cubicBezTo>
                        <a:pt x="41388" y="19914"/>
                        <a:pt x="41388" y="19143"/>
                        <a:pt x="41223" y="18373"/>
                      </a:cubicBezTo>
                      <a:cubicBezTo>
                        <a:pt x="40177" y="8801"/>
                        <a:pt x="32582" y="1210"/>
                        <a:pt x="23005" y="165"/>
                      </a:cubicBezTo>
                      <a:cubicBezTo>
                        <a:pt x="22235" y="55"/>
                        <a:pt x="21465" y="0"/>
                        <a:pt x="20694" y="0"/>
                      </a:cubicBezTo>
                      <a:cubicBezTo>
                        <a:pt x="19923" y="0"/>
                        <a:pt x="19153" y="0"/>
                        <a:pt x="18383"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31316" y="41368"/>
                        <a:pt x="40067" y="33336"/>
                        <a:pt x="41223" y="22994"/>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0" name="Google Shape;190;p15"/>
                <p:cNvSpPr/>
                <p:nvPr/>
              </p:nvSpPr>
              <p:spPr>
                <a:xfrm>
                  <a:off x="3473973" y="3451182"/>
                  <a:ext cx="41387" cy="41367"/>
                </a:xfrm>
                <a:custGeom>
                  <a:rect b="b" l="l" r="r" t="t"/>
                  <a:pathLst>
                    <a:path extrusionOk="0" h="41367" w="41387">
                      <a:moveTo>
                        <a:pt x="18383" y="41203"/>
                      </a:moveTo>
                      <a:cubicBezTo>
                        <a:pt x="19153" y="41313"/>
                        <a:pt x="19923" y="41368"/>
                        <a:pt x="20694" y="41368"/>
                      </a:cubicBezTo>
                      <a:cubicBezTo>
                        <a:pt x="21465" y="41368"/>
                        <a:pt x="22235" y="41368"/>
                        <a:pt x="23005" y="41203"/>
                      </a:cubicBezTo>
                      <a:cubicBezTo>
                        <a:pt x="32582" y="40157"/>
                        <a:pt x="40177" y="32511"/>
                        <a:pt x="41223" y="22994"/>
                      </a:cubicBezTo>
                      <a:cubicBezTo>
                        <a:pt x="41333" y="22224"/>
                        <a:pt x="41388" y="21454"/>
                        <a:pt x="41388" y="20684"/>
                      </a:cubicBezTo>
                      <a:cubicBezTo>
                        <a:pt x="41388" y="19914"/>
                        <a:pt x="41388" y="19144"/>
                        <a:pt x="41223" y="18373"/>
                      </a:cubicBezTo>
                      <a:cubicBezTo>
                        <a:pt x="40067" y="8032"/>
                        <a:pt x="31316" y="0"/>
                        <a:pt x="20694" y="0"/>
                      </a:cubicBezTo>
                      <a:cubicBezTo>
                        <a:pt x="10072" y="0"/>
                        <a:pt x="1321" y="8032"/>
                        <a:pt x="165" y="18373"/>
                      </a:cubicBezTo>
                      <a:cubicBezTo>
                        <a:pt x="55" y="19144"/>
                        <a:pt x="0" y="19914"/>
                        <a:pt x="0" y="20684"/>
                      </a:cubicBezTo>
                      <a:cubicBezTo>
                        <a:pt x="0" y="21454"/>
                        <a:pt x="0" y="22224"/>
                        <a:pt x="165" y="22994"/>
                      </a:cubicBezTo>
                      <a:cubicBezTo>
                        <a:pt x="1211" y="32511"/>
                        <a:pt x="8806" y="4015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1" name="Google Shape;191;p15"/>
                <p:cNvSpPr/>
                <p:nvPr/>
              </p:nvSpPr>
              <p:spPr>
                <a:xfrm>
                  <a:off x="3447996" y="4410559"/>
                  <a:ext cx="37920" cy="37901"/>
                </a:xfrm>
                <a:custGeom>
                  <a:rect b="b" l="l" r="r" t="t"/>
                  <a:pathLst>
                    <a:path extrusionOk="0" h="37901" w="37920">
                      <a:moveTo>
                        <a:pt x="37755" y="21289"/>
                      </a:moveTo>
                      <a:cubicBezTo>
                        <a:pt x="37866" y="20519"/>
                        <a:pt x="37920" y="19749"/>
                        <a:pt x="37920" y="18978"/>
                      </a:cubicBezTo>
                      <a:cubicBezTo>
                        <a:pt x="37920" y="18208"/>
                        <a:pt x="37920" y="17438"/>
                        <a:pt x="37755" y="16668"/>
                      </a:cubicBezTo>
                      <a:cubicBezTo>
                        <a:pt x="36710" y="8031"/>
                        <a:pt x="29885" y="1210"/>
                        <a:pt x="21299" y="165"/>
                      </a:cubicBezTo>
                      <a:cubicBezTo>
                        <a:pt x="20529" y="55"/>
                        <a:pt x="19758" y="0"/>
                        <a:pt x="18988" y="0"/>
                      </a:cubicBezTo>
                      <a:cubicBezTo>
                        <a:pt x="18217" y="0"/>
                        <a:pt x="17447" y="0"/>
                        <a:pt x="16676" y="165"/>
                      </a:cubicBezTo>
                      <a:cubicBezTo>
                        <a:pt x="8035" y="1210"/>
                        <a:pt x="1211" y="8031"/>
                        <a:pt x="165" y="16668"/>
                      </a:cubicBezTo>
                      <a:cubicBezTo>
                        <a:pt x="55" y="17438"/>
                        <a:pt x="0" y="18208"/>
                        <a:pt x="0" y="18978"/>
                      </a:cubicBezTo>
                      <a:cubicBezTo>
                        <a:pt x="0" y="19749"/>
                        <a:pt x="0" y="20519"/>
                        <a:pt x="165" y="21289"/>
                      </a:cubicBezTo>
                      <a:cubicBezTo>
                        <a:pt x="1321" y="30641"/>
                        <a:pt x="9301" y="37902"/>
                        <a:pt x="18988" y="37902"/>
                      </a:cubicBezTo>
                      <a:cubicBezTo>
                        <a:pt x="28674" y="37902"/>
                        <a:pt x="36655" y="30641"/>
                        <a:pt x="37755" y="21289"/>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2" name="Google Shape;192;p15"/>
                <p:cNvSpPr/>
                <p:nvPr/>
              </p:nvSpPr>
              <p:spPr>
                <a:xfrm>
                  <a:off x="3447941" y="3494475"/>
                  <a:ext cx="37920" cy="37902"/>
                </a:xfrm>
                <a:custGeom>
                  <a:rect b="b" l="l" r="r" t="t"/>
                  <a:pathLst>
                    <a:path extrusionOk="0" h="37902" w="37920">
                      <a:moveTo>
                        <a:pt x="16676" y="37737"/>
                      </a:moveTo>
                      <a:cubicBezTo>
                        <a:pt x="17447" y="37847"/>
                        <a:pt x="18217" y="37902"/>
                        <a:pt x="18988" y="37902"/>
                      </a:cubicBezTo>
                      <a:cubicBezTo>
                        <a:pt x="19758" y="37902"/>
                        <a:pt x="20529" y="37902"/>
                        <a:pt x="21299" y="37737"/>
                      </a:cubicBezTo>
                      <a:cubicBezTo>
                        <a:pt x="29885" y="36692"/>
                        <a:pt x="36765" y="29871"/>
                        <a:pt x="37755" y="21234"/>
                      </a:cubicBezTo>
                      <a:cubicBezTo>
                        <a:pt x="37866" y="20464"/>
                        <a:pt x="37921" y="19694"/>
                        <a:pt x="37921" y="18924"/>
                      </a:cubicBezTo>
                      <a:cubicBezTo>
                        <a:pt x="37921" y="18153"/>
                        <a:pt x="37921" y="17383"/>
                        <a:pt x="37755" y="16613"/>
                      </a:cubicBezTo>
                      <a:cubicBezTo>
                        <a:pt x="36599" y="7206"/>
                        <a:pt x="28619" y="0"/>
                        <a:pt x="18988" y="0"/>
                      </a:cubicBezTo>
                      <a:cubicBezTo>
                        <a:pt x="9356" y="0"/>
                        <a:pt x="1321" y="7261"/>
                        <a:pt x="165" y="16613"/>
                      </a:cubicBezTo>
                      <a:cubicBezTo>
                        <a:pt x="55" y="17383"/>
                        <a:pt x="0" y="18153"/>
                        <a:pt x="0" y="18924"/>
                      </a:cubicBezTo>
                      <a:cubicBezTo>
                        <a:pt x="0" y="19694"/>
                        <a:pt x="0" y="20464"/>
                        <a:pt x="165" y="21234"/>
                      </a:cubicBezTo>
                      <a:cubicBezTo>
                        <a:pt x="1211" y="29871"/>
                        <a:pt x="8035" y="36692"/>
                        <a:pt x="16676"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3" name="Google Shape;193;p15"/>
                <p:cNvSpPr/>
                <p:nvPr/>
              </p:nvSpPr>
              <p:spPr>
                <a:xfrm>
                  <a:off x="3422018" y="3676613"/>
                  <a:ext cx="34453" cy="34436"/>
                </a:xfrm>
                <a:custGeom>
                  <a:rect b="b" l="l" r="r" t="t"/>
                  <a:pathLst>
                    <a:path extrusionOk="0" h="34436" w="34453">
                      <a:moveTo>
                        <a:pt x="19538" y="165"/>
                      </a:moveTo>
                      <a:lnTo>
                        <a:pt x="19428" y="165"/>
                      </a:lnTo>
                      <a:cubicBezTo>
                        <a:pt x="18713" y="0"/>
                        <a:pt x="17942" y="0"/>
                        <a:pt x="17172" y="0"/>
                      </a:cubicBezTo>
                      <a:cubicBezTo>
                        <a:pt x="16401" y="0"/>
                        <a:pt x="15631" y="0"/>
                        <a:pt x="14915" y="165"/>
                      </a:cubicBezTo>
                      <a:lnTo>
                        <a:pt x="14805" y="165"/>
                      </a:lnTo>
                      <a:cubicBezTo>
                        <a:pt x="7210" y="1155"/>
                        <a:pt x="1156" y="7206"/>
                        <a:pt x="165" y="14853"/>
                      </a:cubicBezTo>
                      <a:lnTo>
                        <a:pt x="165" y="14963"/>
                      </a:lnTo>
                      <a:cubicBezTo>
                        <a:pt x="0" y="15678"/>
                        <a:pt x="0" y="16448"/>
                        <a:pt x="0" y="17218"/>
                      </a:cubicBezTo>
                      <a:cubicBezTo>
                        <a:pt x="0" y="17988"/>
                        <a:pt x="0" y="18758"/>
                        <a:pt x="165" y="19474"/>
                      </a:cubicBezTo>
                      <a:lnTo>
                        <a:pt x="165" y="19584"/>
                      </a:lnTo>
                      <a:cubicBezTo>
                        <a:pt x="1156" y="27175"/>
                        <a:pt x="7210" y="33226"/>
                        <a:pt x="14860" y="34271"/>
                      </a:cubicBezTo>
                      <a:lnTo>
                        <a:pt x="14970" y="34271"/>
                      </a:lnTo>
                      <a:cubicBezTo>
                        <a:pt x="15686" y="34436"/>
                        <a:pt x="16456" y="34436"/>
                        <a:pt x="17227" y="34436"/>
                      </a:cubicBezTo>
                      <a:cubicBezTo>
                        <a:pt x="17997" y="34436"/>
                        <a:pt x="18768" y="34436"/>
                        <a:pt x="19483" y="34271"/>
                      </a:cubicBezTo>
                      <a:lnTo>
                        <a:pt x="19593" y="34271"/>
                      </a:lnTo>
                      <a:cubicBezTo>
                        <a:pt x="27243" y="33281"/>
                        <a:pt x="33297" y="27230"/>
                        <a:pt x="34288" y="19584"/>
                      </a:cubicBezTo>
                      <a:lnTo>
                        <a:pt x="34288" y="19474"/>
                      </a:lnTo>
                      <a:cubicBezTo>
                        <a:pt x="34453" y="18758"/>
                        <a:pt x="34453" y="17988"/>
                        <a:pt x="34453" y="17218"/>
                      </a:cubicBezTo>
                      <a:cubicBezTo>
                        <a:pt x="34453" y="16448"/>
                        <a:pt x="34453" y="15678"/>
                        <a:pt x="34288" y="14963"/>
                      </a:cubicBezTo>
                      <a:lnTo>
                        <a:pt x="34288" y="14853"/>
                      </a:lnTo>
                      <a:cubicBezTo>
                        <a:pt x="33297" y="7206"/>
                        <a:pt x="27243" y="1155"/>
                        <a:pt x="19593" y="165"/>
                      </a:cubicBezTo>
                      <a:lnTo>
                        <a:pt x="19593"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4" name="Google Shape;194;p15"/>
                <p:cNvSpPr/>
                <p:nvPr/>
              </p:nvSpPr>
              <p:spPr>
                <a:xfrm>
                  <a:off x="3421963" y="4231941"/>
                  <a:ext cx="34398" cy="34326"/>
                </a:xfrm>
                <a:custGeom>
                  <a:rect b="b" l="l" r="r" t="t"/>
                  <a:pathLst>
                    <a:path extrusionOk="0" h="34326" w="34398">
                      <a:moveTo>
                        <a:pt x="19593" y="165"/>
                      </a:moveTo>
                      <a:lnTo>
                        <a:pt x="19483" y="165"/>
                      </a:lnTo>
                      <a:cubicBezTo>
                        <a:pt x="18768" y="0"/>
                        <a:pt x="17997" y="0"/>
                        <a:pt x="17227" y="0"/>
                      </a:cubicBezTo>
                      <a:cubicBezTo>
                        <a:pt x="16456" y="0"/>
                        <a:pt x="15686" y="0"/>
                        <a:pt x="14970" y="165"/>
                      </a:cubicBezTo>
                      <a:lnTo>
                        <a:pt x="14860" y="165"/>
                      </a:lnTo>
                      <a:cubicBezTo>
                        <a:pt x="7265" y="1155"/>
                        <a:pt x="1211" y="7206"/>
                        <a:pt x="165" y="14798"/>
                      </a:cubicBezTo>
                      <a:lnTo>
                        <a:pt x="165" y="14908"/>
                      </a:lnTo>
                      <a:cubicBezTo>
                        <a:pt x="0" y="15623"/>
                        <a:pt x="0" y="16393"/>
                        <a:pt x="0" y="17163"/>
                      </a:cubicBezTo>
                      <a:cubicBezTo>
                        <a:pt x="0" y="17933"/>
                        <a:pt x="0" y="18704"/>
                        <a:pt x="165" y="19419"/>
                      </a:cubicBezTo>
                      <a:lnTo>
                        <a:pt x="165" y="19529"/>
                      </a:lnTo>
                      <a:cubicBezTo>
                        <a:pt x="1156" y="27175"/>
                        <a:pt x="7210" y="33171"/>
                        <a:pt x="14805" y="34161"/>
                      </a:cubicBezTo>
                      <a:lnTo>
                        <a:pt x="14915" y="34161"/>
                      </a:lnTo>
                      <a:cubicBezTo>
                        <a:pt x="15631" y="34326"/>
                        <a:pt x="16401" y="34326"/>
                        <a:pt x="17172" y="34326"/>
                      </a:cubicBezTo>
                      <a:cubicBezTo>
                        <a:pt x="17942" y="34326"/>
                        <a:pt x="18713" y="34326"/>
                        <a:pt x="19428" y="34161"/>
                      </a:cubicBezTo>
                      <a:lnTo>
                        <a:pt x="19538" y="34161"/>
                      </a:lnTo>
                      <a:cubicBezTo>
                        <a:pt x="27188" y="33171"/>
                        <a:pt x="33243" y="27120"/>
                        <a:pt x="34233" y="19529"/>
                      </a:cubicBezTo>
                      <a:lnTo>
                        <a:pt x="34233" y="19419"/>
                      </a:lnTo>
                      <a:cubicBezTo>
                        <a:pt x="34398" y="18704"/>
                        <a:pt x="34398" y="17933"/>
                        <a:pt x="34398" y="17163"/>
                      </a:cubicBezTo>
                      <a:cubicBezTo>
                        <a:pt x="34398" y="16393"/>
                        <a:pt x="34398" y="15623"/>
                        <a:pt x="34233" y="14908"/>
                      </a:cubicBezTo>
                      <a:lnTo>
                        <a:pt x="34233" y="14798"/>
                      </a:lnTo>
                      <a:cubicBezTo>
                        <a:pt x="33243" y="7151"/>
                        <a:pt x="27188" y="1155"/>
                        <a:pt x="19538" y="110"/>
                      </a:cubicBezTo>
                      <a:lnTo>
                        <a:pt x="19538"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5" name="Google Shape;195;p15"/>
                <p:cNvSpPr/>
                <p:nvPr/>
              </p:nvSpPr>
              <p:spPr>
                <a:xfrm>
                  <a:off x="3396041" y="3706044"/>
                  <a:ext cx="30930" cy="30915"/>
                </a:xfrm>
                <a:custGeom>
                  <a:rect b="b" l="l" r="r" t="t"/>
                  <a:pathLst>
                    <a:path extrusionOk="0" h="30915" w="30930">
                      <a:moveTo>
                        <a:pt x="17777" y="165"/>
                      </a:move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39" y="29760"/>
                        <a:pt x="13154" y="30751"/>
                      </a:cubicBezTo>
                      <a:cubicBezTo>
                        <a:pt x="13924" y="30861"/>
                        <a:pt x="14695" y="30916"/>
                        <a:pt x="15465" y="30916"/>
                      </a:cubicBezTo>
                      <a:cubicBezTo>
                        <a:pt x="16236" y="30916"/>
                        <a:pt x="17006" y="30861"/>
                        <a:pt x="17777" y="30751"/>
                      </a:cubicBezTo>
                      <a:cubicBezTo>
                        <a:pt x="24492" y="29760"/>
                        <a:pt x="29775" y="24480"/>
                        <a:pt x="30766" y="17768"/>
                      </a:cubicBezTo>
                      <a:cubicBezTo>
                        <a:pt x="30876" y="16998"/>
                        <a:pt x="30931" y="16228"/>
                        <a:pt x="30931" y="15458"/>
                      </a:cubicBezTo>
                      <a:cubicBezTo>
                        <a:pt x="30931" y="14688"/>
                        <a:pt x="30876" y="13918"/>
                        <a:pt x="30766" y="13147"/>
                      </a:cubicBezTo>
                      <a:cubicBezTo>
                        <a:pt x="29775" y="6436"/>
                        <a:pt x="24436" y="1155"/>
                        <a:pt x="17777"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6" name="Google Shape;196;p15"/>
                <p:cNvSpPr/>
                <p:nvPr/>
              </p:nvSpPr>
              <p:spPr>
                <a:xfrm>
                  <a:off x="3395986" y="4330905"/>
                  <a:ext cx="30985" cy="30915"/>
                </a:xfrm>
                <a:custGeom>
                  <a:rect b="b" l="l" r="r" t="t"/>
                  <a:pathLst>
                    <a:path extrusionOk="0" h="30915" w="30985">
                      <a:moveTo>
                        <a:pt x="25537" y="3686"/>
                      </a:moveTo>
                      <a:cubicBezTo>
                        <a:pt x="23391" y="1815"/>
                        <a:pt x="20749" y="550"/>
                        <a:pt x="17832" y="165"/>
                      </a:cubicBezTo>
                      <a:cubicBezTo>
                        <a:pt x="17061" y="55"/>
                        <a:pt x="16291" y="0"/>
                        <a:pt x="15520" y="0"/>
                      </a:cubicBezTo>
                      <a:cubicBezTo>
                        <a:pt x="14750" y="0"/>
                        <a:pt x="13979" y="55"/>
                        <a:pt x="13209" y="165"/>
                      </a:cubicBezTo>
                      <a:cubicBezTo>
                        <a:pt x="10292" y="605"/>
                        <a:pt x="7595" y="1870"/>
                        <a:pt x="5449" y="3686"/>
                      </a:cubicBezTo>
                      <a:cubicBezTo>
                        <a:pt x="2642" y="6051"/>
                        <a:pt x="716" y="9352"/>
                        <a:pt x="165" y="13147"/>
                      </a:cubicBezTo>
                      <a:cubicBezTo>
                        <a:pt x="55" y="13918"/>
                        <a:pt x="0" y="14688"/>
                        <a:pt x="0" y="15458"/>
                      </a:cubicBezTo>
                      <a:cubicBezTo>
                        <a:pt x="0" y="16228"/>
                        <a:pt x="55" y="16998"/>
                        <a:pt x="165" y="17768"/>
                      </a:cubicBezTo>
                      <a:cubicBezTo>
                        <a:pt x="660" y="21289"/>
                        <a:pt x="2422" y="24425"/>
                        <a:pt x="4898" y="26735"/>
                      </a:cubicBezTo>
                      <a:cubicBezTo>
                        <a:pt x="7650" y="29320"/>
                        <a:pt x="11393" y="30916"/>
                        <a:pt x="15520" y="30916"/>
                      </a:cubicBezTo>
                      <a:cubicBezTo>
                        <a:pt x="19648" y="30916"/>
                        <a:pt x="23336" y="29320"/>
                        <a:pt x="26088" y="26735"/>
                      </a:cubicBezTo>
                      <a:cubicBezTo>
                        <a:pt x="28564" y="24425"/>
                        <a:pt x="30325" y="21289"/>
                        <a:pt x="30821" y="17768"/>
                      </a:cubicBezTo>
                      <a:cubicBezTo>
                        <a:pt x="30931" y="16998"/>
                        <a:pt x="30986" y="16228"/>
                        <a:pt x="30986" y="15458"/>
                      </a:cubicBezTo>
                      <a:cubicBezTo>
                        <a:pt x="30986" y="14688"/>
                        <a:pt x="30931" y="13918"/>
                        <a:pt x="30821" y="13147"/>
                      </a:cubicBezTo>
                      <a:cubicBezTo>
                        <a:pt x="30270" y="9352"/>
                        <a:pt x="28344" y="5996"/>
                        <a:pt x="25537" y="3686"/>
                      </a:cubicBezTo>
                      <a:lnTo>
                        <a:pt x="25537" y="368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7" name="Google Shape;197;p15"/>
                <p:cNvSpPr/>
                <p:nvPr/>
              </p:nvSpPr>
              <p:spPr>
                <a:xfrm>
                  <a:off x="3396041" y="4205976"/>
                  <a:ext cx="30930" cy="30915"/>
                </a:xfrm>
                <a:custGeom>
                  <a:rect b="b" l="l" r="r" t="t"/>
                  <a:pathLst>
                    <a:path extrusionOk="0" h="30915" w="30930">
                      <a:moveTo>
                        <a:pt x="13154" y="30751"/>
                      </a:moveTo>
                      <a:cubicBezTo>
                        <a:pt x="13924" y="30861"/>
                        <a:pt x="14695" y="30916"/>
                        <a:pt x="15465" y="30916"/>
                      </a:cubicBezTo>
                      <a:cubicBezTo>
                        <a:pt x="16236" y="30916"/>
                        <a:pt x="17006" y="30861"/>
                        <a:pt x="17777" y="30751"/>
                      </a:cubicBezTo>
                      <a:cubicBezTo>
                        <a:pt x="24492" y="29761"/>
                        <a:pt x="29775" y="24425"/>
                        <a:pt x="30766" y="17768"/>
                      </a:cubicBezTo>
                      <a:cubicBezTo>
                        <a:pt x="30876" y="16998"/>
                        <a:pt x="30931" y="16228"/>
                        <a:pt x="30931" y="15458"/>
                      </a:cubicBezTo>
                      <a:cubicBezTo>
                        <a:pt x="30931" y="14688"/>
                        <a:pt x="30876" y="13918"/>
                        <a:pt x="30766" y="13147"/>
                      </a:cubicBezTo>
                      <a:cubicBezTo>
                        <a:pt x="29775" y="6436"/>
                        <a:pt x="24436" y="1155"/>
                        <a:pt x="17777" y="165"/>
                      </a:cubicBez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39" y="29761"/>
                        <a:pt x="13154" y="3075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8" name="Google Shape;198;p15"/>
                <p:cNvSpPr/>
                <p:nvPr/>
              </p:nvSpPr>
              <p:spPr>
                <a:xfrm>
                  <a:off x="3395986" y="3581006"/>
                  <a:ext cx="30985" cy="31025"/>
                </a:xfrm>
                <a:custGeom>
                  <a:rect b="b" l="l" r="r" t="t"/>
                  <a:pathLst>
                    <a:path extrusionOk="0" h="31025" w="30985">
                      <a:moveTo>
                        <a:pt x="5449" y="27340"/>
                      </a:moveTo>
                      <a:cubicBezTo>
                        <a:pt x="7595" y="29155"/>
                        <a:pt x="10237" y="30421"/>
                        <a:pt x="13209" y="30861"/>
                      </a:cubicBezTo>
                      <a:cubicBezTo>
                        <a:pt x="13979" y="30971"/>
                        <a:pt x="14750" y="31026"/>
                        <a:pt x="15520" y="31026"/>
                      </a:cubicBezTo>
                      <a:cubicBezTo>
                        <a:pt x="16291" y="31026"/>
                        <a:pt x="17061" y="30971"/>
                        <a:pt x="17832" y="30861"/>
                      </a:cubicBezTo>
                      <a:cubicBezTo>
                        <a:pt x="20749" y="30421"/>
                        <a:pt x="23391" y="29210"/>
                        <a:pt x="25537" y="27340"/>
                      </a:cubicBezTo>
                      <a:cubicBezTo>
                        <a:pt x="28344" y="24975"/>
                        <a:pt x="30270" y="21619"/>
                        <a:pt x="30821" y="17823"/>
                      </a:cubicBezTo>
                      <a:cubicBezTo>
                        <a:pt x="30931" y="17053"/>
                        <a:pt x="30986" y="16283"/>
                        <a:pt x="30986" y="15513"/>
                      </a:cubicBezTo>
                      <a:cubicBezTo>
                        <a:pt x="30986" y="14743"/>
                        <a:pt x="30931" y="13973"/>
                        <a:pt x="30821" y="13202"/>
                      </a:cubicBezTo>
                      <a:cubicBezTo>
                        <a:pt x="30325" y="9682"/>
                        <a:pt x="28564" y="6546"/>
                        <a:pt x="26088" y="4236"/>
                      </a:cubicBezTo>
                      <a:cubicBezTo>
                        <a:pt x="23336" y="1595"/>
                        <a:pt x="19593" y="0"/>
                        <a:pt x="15520" y="0"/>
                      </a:cubicBezTo>
                      <a:cubicBezTo>
                        <a:pt x="11448" y="0"/>
                        <a:pt x="7705" y="1595"/>
                        <a:pt x="4898" y="4236"/>
                      </a:cubicBezTo>
                      <a:cubicBezTo>
                        <a:pt x="2422" y="6546"/>
                        <a:pt x="716" y="9682"/>
                        <a:pt x="165" y="13202"/>
                      </a:cubicBezTo>
                      <a:cubicBezTo>
                        <a:pt x="55" y="13973"/>
                        <a:pt x="0" y="14743"/>
                        <a:pt x="0" y="15513"/>
                      </a:cubicBezTo>
                      <a:cubicBezTo>
                        <a:pt x="0" y="16283"/>
                        <a:pt x="55" y="17053"/>
                        <a:pt x="165" y="17823"/>
                      </a:cubicBezTo>
                      <a:cubicBezTo>
                        <a:pt x="716" y="21619"/>
                        <a:pt x="2642" y="24920"/>
                        <a:pt x="5449" y="27340"/>
                      </a:cubicBezTo>
                      <a:lnTo>
                        <a:pt x="5449" y="2734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199" name="Google Shape;199;p15"/>
                <p:cNvSpPr/>
                <p:nvPr/>
              </p:nvSpPr>
              <p:spPr>
                <a:xfrm>
                  <a:off x="3307321" y="4450442"/>
                  <a:ext cx="41387" cy="41367"/>
                </a:xfrm>
                <a:custGeom>
                  <a:rect b="b" l="l" r="r" t="t"/>
                  <a:pathLst>
                    <a:path extrusionOk="0" h="41367" w="41387">
                      <a:moveTo>
                        <a:pt x="32252" y="37792"/>
                      </a:moveTo>
                      <a:cubicBezTo>
                        <a:pt x="34013" y="36637"/>
                        <a:pt x="35554" y="35151"/>
                        <a:pt x="36875" y="33501"/>
                      </a:cubicBezTo>
                      <a:cubicBezTo>
                        <a:pt x="39241" y="30531"/>
                        <a:pt x="40782" y="26955"/>
                        <a:pt x="41223" y="22994"/>
                      </a:cubicBezTo>
                      <a:cubicBezTo>
                        <a:pt x="41333" y="22224"/>
                        <a:pt x="41388" y="21454"/>
                        <a:pt x="41388" y="20684"/>
                      </a:cubicBezTo>
                      <a:cubicBezTo>
                        <a:pt x="41388" y="19914"/>
                        <a:pt x="41388" y="19143"/>
                        <a:pt x="41223" y="18373"/>
                      </a:cubicBezTo>
                      <a:cubicBezTo>
                        <a:pt x="40782" y="14413"/>
                        <a:pt x="39241" y="10837"/>
                        <a:pt x="36875" y="7866"/>
                      </a:cubicBezTo>
                      <a:cubicBezTo>
                        <a:pt x="35554" y="6216"/>
                        <a:pt x="34013" y="4731"/>
                        <a:pt x="32252" y="3576"/>
                      </a:cubicBezTo>
                      <a:cubicBezTo>
                        <a:pt x="29555" y="1760"/>
                        <a:pt x="26418" y="550"/>
                        <a:pt x="23005" y="165"/>
                      </a:cubicBezTo>
                      <a:cubicBezTo>
                        <a:pt x="22235" y="55"/>
                        <a:pt x="21464" y="0"/>
                        <a:pt x="20694" y="0"/>
                      </a:cubicBezTo>
                      <a:cubicBezTo>
                        <a:pt x="19923" y="0"/>
                        <a:pt x="19153" y="0"/>
                        <a:pt x="18382"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24987" y="41368"/>
                        <a:pt x="28949" y="40047"/>
                        <a:pt x="32252" y="3784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0" name="Google Shape;200;p15"/>
                <p:cNvSpPr/>
                <p:nvPr/>
              </p:nvSpPr>
              <p:spPr>
                <a:xfrm>
                  <a:off x="3295158" y="4410614"/>
                  <a:ext cx="37975" cy="37902"/>
                </a:xfrm>
                <a:custGeom>
                  <a:rect b="b" l="l" r="r" t="t"/>
                  <a:pathLst>
                    <a:path extrusionOk="0" h="37902" w="37975">
                      <a:moveTo>
                        <a:pt x="30545" y="33941"/>
                      </a:moveTo>
                      <a:cubicBezTo>
                        <a:pt x="32417" y="32511"/>
                        <a:pt x="33958" y="30806"/>
                        <a:pt x="35169" y="28825"/>
                      </a:cubicBezTo>
                      <a:cubicBezTo>
                        <a:pt x="36545" y="26570"/>
                        <a:pt x="37480" y="23985"/>
                        <a:pt x="37810" y="21289"/>
                      </a:cubicBezTo>
                      <a:cubicBezTo>
                        <a:pt x="37921" y="20519"/>
                        <a:pt x="37976" y="19749"/>
                        <a:pt x="37976" y="18979"/>
                      </a:cubicBezTo>
                      <a:cubicBezTo>
                        <a:pt x="37976" y="18208"/>
                        <a:pt x="37976" y="17438"/>
                        <a:pt x="37810" y="16668"/>
                      </a:cubicBezTo>
                      <a:cubicBezTo>
                        <a:pt x="37480" y="13918"/>
                        <a:pt x="36545" y="11332"/>
                        <a:pt x="35169" y="9132"/>
                      </a:cubicBezTo>
                      <a:cubicBezTo>
                        <a:pt x="33958" y="7151"/>
                        <a:pt x="32417" y="5391"/>
                        <a:pt x="30545" y="3961"/>
                      </a:cubicBezTo>
                      <a:cubicBezTo>
                        <a:pt x="27959" y="1925"/>
                        <a:pt x="24767" y="605"/>
                        <a:pt x="21299" y="165"/>
                      </a:cubicBezTo>
                      <a:cubicBezTo>
                        <a:pt x="20529" y="55"/>
                        <a:pt x="19758" y="0"/>
                        <a:pt x="18988" y="0"/>
                      </a:cubicBezTo>
                      <a:cubicBezTo>
                        <a:pt x="18217" y="0"/>
                        <a:pt x="17447" y="0"/>
                        <a:pt x="16676" y="165"/>
                      </a:cubicBezTo>
                      <a:cubicBezTo>
                        <a:pt x="8036" y="1210"/>
                        <a:pt x="1211" y="8032"/>
                        <a:pt x="165" y="16668"/>
                      </a:cubicBezTo>
                      <a:cubicBezTo>
                        <a:pt x="55" y="17438"/>
                        <a:pt x="0" y="18208"/>
                        <a:pt x="0" y="18979"/>
                      </a:cubicBezTo>
                      <a:cubicBezTo>
                        <a:pt x="0" y="19749"/>
                        <a:pt x="0" y="20519"/>
                        <a:pt x="165" y="21289"/>
                      </a:cubicBezTo>
                      <a:cubicBezTo>
                        <a:pt x="1321" y="30641"/>
                        <a:pt x="9301" y="37902"/>
                        <a:pt x="18988" y="37902"/>
                      </a:cubicBezTo>
                      <a:cubicBezTo>
                        <a:pt x="23336" y="37902"/>
                        <a:pt x="27353" y="36472"/>
                        <a:pt x="30545" y="33996"/>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1" name="Google Shape;201;p15"/>
                <p:cNvSpPr/>
                <p:nvPr/>
              </p:nvSpPr>
              <p:spPr>
                <a:xfrm>
                  <a:off x="3307321" y="3451182"/>
                  <a:ext cx="41387" cy="41367"/>
                </a:xfrm>
                <a:custGeom>
                  <a:rect b="b" l="l" r="r" t="t"/>
                  <a:pathLst>
                    <a:path extrusionOk="0" h="41367" w="41387">
                      <a:moveTo>
                        <a:pt x="18382" y="41203"/>
                      </a:moveTo>
                      <a:cubicBezTo>
                        <a:pt x="19153" y="41313"/>
                        <a:pt x="19923" y="41368"/>
                        <a:pt x="20694" y="41368"/>
                      </a:cubicBezTo>
                      <a:cubicBezTo>
                        <a:pt x="21464" y="41368"/>
                        <a:pt x="22235" y="41368"/>
                        <a:pt x="23005" y="41203"/>
                      </a:cubicBezTo>
                      <a:cubicBezTo>
                        <a:pt x="26418" y="40818"/>
                        <a:pt x="29555" y="39607"/>
                        <a:pt x="32252" y="37792"/>
                      </a:cubicBezTo>
                      <a:cubicBezTo>
                        <a:pt x="34013" y="36637"/>
                        <a:pt x="35554" y="35152"/>
                        <a:pt x="36875" y="33501"/>
                      </a:cubicBezTo>
                      <a:cubicBezTo>
                        <a:pt x="39241" y="30531"/>
                        <a:pt x="40782" y="26955"/>
                        <a:pt x="41223" y="22994"/>
                      </a:cubicBezTo>
                      <a:cubicBezTo>
                        <a:pt x="41333" y="22224"/>
                        <a:pt x="41388" y="21454"/>
                        <a:pt x="41388" y="20684"/>
                      </a:cubicBezTo>
                      <a:cubicBezTo>
                        <a:pt x="41388" y="19914"/>
                        <a:pt x="41388" y="19144"/>
                        <a:pt x="41223" y="18373"/>
                      </a:cubicBezTo>
                      <a:cubicBezTo>
                        <a:pt x="40782" y="14413"/>
                        <a:pt x="39241" y="10782"/>
                        <a:pt x="36875" y="7811"/>
                      </a:cubicBezTo>
                      <a:cubicBezTo>
                        <a:pt x="35554" y="6161"/>
                        <a:pt x="34013" y="4731"/>
                        <a:pt x="32252" y="3521"/>
                      </a:cubicBezTo>
                      <a:cubicBezTo>
                        <a:pt x="28949" y="1265"/>
                        <a:pt x="24987" y="0"/>
                        <a:pt x="20694" y="0"/>
                      </a:cubicBezTo>
                      <a:cubicBezTo>
                        <a:pt x="10072" y="0"/>
                        <a:pt x="1321" y="8032"/>
                        <a:pt x="165" y="18373"/>
                      </a:cubicBezTo>
                      <a:cubicBezTo>
                        <a:pt x="55" y="19144"/>
                        <a:pt x="0" y="19914"/>
                        <a:pt x="0" y="20684"/>
                      </a:cubicBezTo>
                      <a:cubicBezTo>
                        <a:pt x="0" y="21454"/>
                        <a:pt x="0" y="22224"/>
                        <a:pt x="165" y="22994"/>
                      </a:cubicBezTo>
                      <a:cubicBezTo>
                        <a:pt x="1211" y="32511"/>
                        <a:pt x="8806" y="40157"/>
                        <a:pt x="18382"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2" name="Google Shape;202;p15"/>
                <p:cNvSpPr/>
                <p:nvPr/>
              </p:nvSpPr>
              <p:spPr>
                <a:xfrm>
                  <a:off x="3295213" y="3494475"/>
                  <a:ext cx="37975" cy="37902"/>
                </a:xfrm>
                <a:custGeom>
                  <a:rect b="b" l="l" r="r" t="t"/>
                  <a:pathLst>
                    <a:path extrusionOk="0" h="37902" w="37975">
                      <a:moveTo>
                        <a:pt x="16676" y="37737"/>
                      </a:moveTo>
                      <a:cubicBezTo>
                        <a:pt x="17447" y="37847"/>
                        <a:pt x="18217" y="37902"/>
                        <a:pt x="18988" y="37902"/>
                      </a:cubicBezTo>
                      <a:cubicBezTo>
                        <a:pt x="19758" y="37902"/>
                        <a:pt x="20529" y="37902"/>
                        <a:pt x="21299" y="37737"/>
                      </a:cubicBezTo>
                      <a:cubicBezTo>
                        <a:pt x="24767" y="37297"/>
                        <a:pt x="27904" y="35977"/>
                        <a:pt x="30545" y="33941"/>
                      </a:cubicBezTo>
                      <a:cubicBezTo>
                        <a:pt x="32417" y="32511"/>
                        <a:pt x="33958" y="30751"/>
                        <a:pt x="35169" y="28770"/>
                      </a:cubicBezTo>
                      <a:cubicBezTo>
                        <a:pt x="36545" y="26515"/>
                        <a:pt x="37480" y="23984"/>
                        <a:pt x="37810" y="21234"/>
                      </a:cubicBezTo>
                      <a:cubicBezTo>
                        <a:pt x="37921" y="20464"/>
                        <a:pt x="37975" y="19694"/>
                        <a:pt x="37975" y="18924"/>
                      </a:cubicBezTo>
                      <a:cubicBezTo>
                        <a:pt x="37975" y="18153"/>
                        <a:pt x="37975" y="17383"/>
                        <a:pt x="37810" y="16613"/>
                      </a:cubicBezTo>
                      <a:cubicBezTo>
                        <a:pt x="37480" y="13863"/>
                        <a:pt x="36545" y="11277"/>
                        <a:pt x="35169" y="9077"/>
                      </a:cubicBezTo>
                      <a:cubicBezTo>
                        <a:pt x="33958" y="7096"/>
                        <a:pt x="32417" y="5336"/>
                        <a:pt x="30545" y="3906"/>
                      </a:cubicBezTo>
                      <a:cubicBezTo>
                        <a:pt x="27353" y="1430"/>
                        <a:pt x="23336" y="0"/>
                        <a:pt x="18988" y="0"/>
                      </a:cubicBezTo>
                      <a:cubicBezTo>
                        <a:pt x="9301" y="0"/>
                        <a:pt x="1321" y="7261"/>
                        <a:pt x="165" y="16613"/>
                      </a:cubicBezTo>
                      <a:cubicBezTo>
                        <a:pt x="55" y="17383"/>
                        <a:pt x="0" y="18153"/>
                        <a:pt x="0" y="18924"/>
                      </a:cubicBezTo>
                      <a:cubicBezTo>
                        <a:pt x="0" y="19694"/>
                        <a:pt x="0" y="20464"/>
                        <a:pt x="165" y="21234"/>
                      </a:cubicBezTo>
                      <a:cubicBezTo>
                        <a:pt x="1211" y="29871"/>
                        <a:pt x="8035" y="36692"/>
                        <a:pt x="16676"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3" name="Google Shape;203;p15"/>
                <p:cNvSpPr/>
                <p:nvPr/>
              </p:nvSpPr>
              <p:spPr>
                <a:xfrm>
                  <a:off x="3270996" y="4330959"/>
                  <a:ext cx="30985" cy="30915"/>
                </a:xfrm>
                <a:custGeom>
                  <a:rect b="b" l="l" r="r" t="t"/>
                  <a:pathLst>
                    <a:path extrusionOk="0" h="30915" w="30985">
                      <a:moveTo>
                        <a:pt x="27023" y="5171"/>
                      </a:moveTo>
                      <a:lnTo>
                        <a:pt x="26968" y="5171"/>
                      </a:lnTo>
                      <a:cubicBezTo>
                        <a:pt x="26528" y="4566"/>
                        <a:pt x="26033" y="4126"/>
                        <a:pt x="25537" y="3686"/>
                      </a:cubicBezTo>
                      <a:cubicBezTo>
                        <a:pt x="25537" y="3686"/>
                        <a:pt x="25537" y="3686"/>
                        <a:pt x="25482" y="3686"/>
                      </a:cubicBezTo>
                      <a:cubicBezTo>
                        <a:pt x="23336" y="1870"/>
                        <a:pt x="20694" y="605"/>
                        <a:pt x="17777" y="165"/>
                      </a:cubicBezTo>
                      <a:cubicBezTo>
                        <a:pt x="17007" y="55"/>
                        <a:pt x="16236" y="0"/>
                        <a:pt x="15465" y="0"/>
                      </a:cubicBezTo>
                      <a:cubicBezTo>
                        <a:pt x="14695" y="0"/>
                        <a:pt x="13925" y="55"/>
                        <a:pt x="13154" y="165"/>
                      </a:cubicBezTo>
                      <a:cubicBezTo>
                        <a:pt x="10237" y="605"/>
                        <a:pt x="7595" y="1870"/>
                        <a:pt x="5449" y="3686"/>
                      </a:cubicBezTo>
                      <a:cubicBezTo>
                        <a:pt x="2642" y="5996"/>
                        <a:pt x="716" y="9352"/>
                        <a:pt x="165" y="13147"/>
                      </a:cubicBezTo>
                      <a:cubicBezTo>
                        <a:pt x="55" y="13918"/>
                        <a:pt x="0" y="14688"/>
                        <a:pt x="0" y="15458"/>
                      </a:cubicBezTo>
                      <a:cubicBezTo>
                        <a:pt x="0" y="16228"/>
                        <a:pt x="55" y="16998"/>
                        <a:pt x="165" y="17768"/>
                      </a:cubicBezTo>
                      <a:cubicBezTo>
                        <a:pt x="660" y="21289"/>
                        <a:pt x="2422" y="24425"/>
                        <a:pt x="4898" y="26735"/>
                      </a:cubicBezTo>
                      <a:cubicBezTo>
                        <a:pt x="7650" y="29320"/>
                        <a:pt x="11393" y="30916"/>
                        <a:pt x="15465" y="30916"/>
                      </a:cubicBezTo>
                      <a:cubicBezTo>
                        <a:pt x="19538" y="30916"/>
                        <a:pt x="23281" y="29320"/>
                        <a:pt x="26088" y="26735"/>
                      </a:cubicBezTo>
                      <a:cubicBezTo>
                        <a:pt x="26363" y="26460"/>
                        <a:pt x="26748" y="26130"/>
                        <a:pt x="27023" y="25800"/>
                      </a:cubicBezTo>
                      <a:cubicBezTo>
                        <a:pt x="27023" y="25800"/>
                        <a:pt x="27023" y="25800"/>
                        <a:pt x="27078" y="25690"/>
                      </a:cubicBezTo>
                      <a:cubicBezTo>
                        <a:pt x="29060" y="23489"/>
                        <a:pt x="30381" y="20739"/>
                        <a:pt x="30821" y="17713"/>
                      </a:cubicBezTo>
                      <a:cubicBezTo>
                        <a:pt x="30931" y="16943"/>
                        <a:pt x="30986" y="16173"/>
                        <a:pt x="30986" y="15403"/>
                      </a:cubicBezTo>
                      <a:cubicBezTo>
                        <a:pt x="30986" y="14633"/>
                        <a:pt x="30931" y="13863"/>
                        <a:pt x="30821" y="13092"/>
                      </a:cubicBezTo>
                      <a:cubicBezTo>
                        <a:pt x="30381" y="10067"/>
                        <a:pt x="29060" y="7316"/>
                        <a:pt x="27078" y="5116"/>
                      </a:cubicBezTo>
                      <a:lnTo>
                        <a:pt x="27078" y="5116"/>
                      </a:lnTo>
                      <a:close/>
                      <a:moveTo>
                        <a:pt x="15465" y="26350"/>
                      </a:moveTo>
                      <a:cubicBezTo>
                        <a:pt x="10237" y="26350"/>
                        <a:pt x="5889" y="22664"/>
                        <a:pt x="4843" y="17768"/>
                      </a:cubicBezTo>
                      <a:cubicBezTo>
                        <a:pt x="4678" y="17053"/>
                        <a:pt x="4568" y="16228"/>
                        <a:pt x="4568" y="15458"/>
                      </a:cubicBezTo>
                      <a:cubicBezTo>
                        <a:pt x="4568" y="14688"/>
                        <a:pt x="4678" y="13863"/>
                        <a:pt x="4843" y="13147"/>
                      </a:cubicBezTo>
                      <a:cubicBezTo>
                        <a:pt x="5724" y="9022"/>
                        <a:pt x="9026" y="5721"/>
                        <a:pt x="13154" y="4841"/>
                      </a:cubicBezTo>
                      <a:cubicBezTo>
                        <a:pt x="13869" y="4676"/>
                        <a:pt x="14695" y="4566"/>
                        <a:pt x="15465" y="4566"/>
                      </a:cubicBezTo>
                      <a:cubicBezTo>
                        <a:pt x="16236" y="4566"/>
                        <a:pt x="17062" y="4676"/>
                        <a:pt x="17777" y="4841"/>
                      </a:cubicBezTo>
                      <a:cubicBezTo>
                        <a:pt x="21960" y="5721"/>
                        <a:pt x="25207" y="9022"/>
                        <a:pt x="26088" y="13147"/>
                      </a:cubicBezTo>
                      <a:cubicBezTo>
                        <a:pt x="26253" y="13863"/>
                        <a:pt x="26363" y="14688"/>
                        <a:pt x="26363" y="15458"/>
                      </a:cubicBezTo>
                      <a:cubicBezTo>
                        <a:pt x="26363" y="16228"/>
                        <a:pt x="26253" y="17053"/>
                        <a:pt x="26088" y="17768"/>
                      </a:cubicBezTo>
                      <a:cubicBezTo>
                        <a:pt x="25042" y="22664"/>
                        <a:pt x="20694" y="26350"/>
                        <a:pt x="15465" y="2635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4" name="Google Shape;204;p15"/>
                <p:cNvSpPr/>
                <p:nvPr/>
              </p:nvSpPr>
              <p:spPr>
                <a:xfrm>
                  <a:off x="3270941" y="3581116"/>
                  <a:ext cx="30930" cy="30915"/>
                </a:xfrm>
                <a:custGeom>
                  <a:rect b="b" l="l" r="r" t="t"/>
                  <a:pathLst>
                    <a:path extrusionOk="0" h="30915" w="30930">
                      <a:moveTo>
                        <a:pt x="5449" y="27230"/>
                      </a:moveTo>
                      <a:cubicBezTo>
                        <a:pt x="7595" y="29100"/>
                        <a:pt x="10237" y="30311"/>
                        <a:pt x="13154" y="30751"/>
                      </a:cubicBezTo>
                      <a:cubicBezTo>
                        <a:pt x="13925" y="30861"/>
                        <a:pt x="14695" y="30916"/>
                        <a:pt x="15465" y="30916"/>
                      </a:cubicBezTo>
                      <a:cubicBezTo>
                        <a:pt x="16236" y="30916"/>
                        <a:pt x="17007" y="30861"/>
                        <a:pt x="17777" y="30751"/>
                      </a:cubicBezTo>
                      <a:cubicBezTo>
                        <a:pt x="20694" y="30311"/>
                        <a:pt x="23391" y="29045"/>
                        <a:pt x="25537" y="27230"/>
                      </a:cubicBezTo>
                      <a:cubicBezTo>
                        <a:pt x="26088" y="26790"/>
                        <a:pt x="26583" y="26295"/>
                        <a:pt x="27023" y="25800"/>
                      </a:cubicBezTo>
                      <a:cubicBezTo>
                        <a:pt x="27023" y="25800"/>
                        <a:pt x="27023" y="25800"/>
                        <a:pt x="27023" y="25745"/>
                      </a:cubicBezTo>
                      <a:cubicBezTo>
                        <a:pt x="29005" y="23544"/>
                        <a:pt x="30325" y="20794"/>
                        <a:pt x="30766" y="17768"/>
                      </a:cubicBezTo>
                      <a:cubicBezTo>
                        <a:pt x="30876" y="16998"/>
                        <a:pt x="30931" y="16228"/>
                        <a:pt x="30931" y="15458"/>
                      </a:cubicBezTo>
                      <a:cubicBezTo>
                        <a:pt x="30931" y="14688"/>
                        <a:pt x="30876" y="13918"/>
                        <a:pt x="30766" y="13147"/>
                      </a:cubicBezTo>
                      <a:cubicBezTo>
                        <a:pt x="30325" y="10122"/>
                        <a:pt x="29005" y="7371"/>
                        <a:pt x="27023" y="5226"/>
                      </a:cubicBezTo>
                      <a:cubicBezTo>
                        <a:pt x="27023" y="5226"/>
                        <a:pt x="27023" y="5226"/>
                        <a:pt x="26968" y="5116"/>
                      </a:cubicBezTo>
                      <a:cubicBezTo>
                        <a:pt x="26693" y="4786"/>
                        <a:pt x="26363" y="4456"/>
                        <a:pt x="26088" y="4236"/>
                      </a:cubicBezTo>
                      <a:cubicBezTo>
                        <a:pt x="26088" y="4236"/>
                        <a:pt x="26088" y="4236"/>
                        <a:pt x="26033" y="4181"/>
                      </a:cubicBezTo>
                      <a:cubicBezTo>
                        <a:pt x="23281" y="1595"/>
                        <a:pt x="19538" y="0"/>
                        <a:pt x="15465" y="0"/>
                      </a:cubicBezTo>
                      <a:cubicBezTo>
                        <a:pt x="11393" y="0"/>
                        <a:pt x="7650" y="1595"/>
                        <a:pt x="4898" y="4236"/>
                      </a:cubicBezTo>
                      <a:cubicBezTo>
                        <a:pt x="2422" y="6546"/>
                        <a:pt x="660" y="9682"/>
                        <a:pt x="165" y="13202"/>
                      </a:cubicBezTo>
                      <a:cubicBezTo>
                        <a:pt x="55" y="13973"/>
                        <a:pt x="0" y="14743"/>
                        <a:pt x="0" y="15513"/>
                      </a:cubicBezTo>
                      <a:cubicBezTo>
                        <a:pt x="0" y="16283"/>
                        <a:pt x="55" y="17053"/>
                        <a:pt x="165" y="17823"/>
                      </a:cubicBezTo>
                      <a:cubicBezTo>
                        <a:pt x="716" y="21619"/>
                        <a:pt x="2642" y="24975"/>
                        <a:pt x="5449" y="27340"/>
                      </a:cubicBezTo>
                      <a:lnTo>
                        <a:pt x="5449" y="2734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5" name="Google Shape;205;p15"/>
                <p:cNvSpPr/>
                <p:nvPr/>
              </p:nvSpPr>
              <p:spPr>
                <a:xfrm>
                  <a:off x="3020908" y="4330905"/>
                  <a:ext cx="30985" cy="30970"/>
                </a:xfrm>
                <a:custGeom>
                  <a:rect b="b" l="l" r="r" t="t"/>
                  <a:pathLst>
                    <a:path extrusionOk="0" h="30970" w="30985">
                      <a:moveTo>
                        <a:pt x="25482" y="3686"/>
                      </a:moveTo>
                      <a:cubicBezTo>
                        <a:pt x="23336" y="1815"/>
                        <a:pt x="20694" y="550"/>
                        <a:pt x="17777" y="165"/>
                      </a:cubicBezTo>
                      <a:cubicBezTo>
                        <a:pt x="17006" y="55"/>
                        <a:pt x="16236" y="0"/>
                        <a:pt x="15465" y="0"/>
                      </a:cubicBezTo>
                      <a:cubicBezTo>
                        <a:pt x="14695" y="0"/>
                        <a:pt x="13924" y="55"/>
                        <a:pt x="13154" y="165"/>
                      </a:cubicBezTo>
                      <a:cubicBezTo>
                        <a:pt x="10237" y="605"/>
                        <a:pt x="7595" y="1815"/>
                        <a:pt x="5449" y="3686"/>
                      </a:cubicBezTo>
                      <a:cubicBezTo>
                        <a:pt x="5449" y="3686"/>
                        <a:pt x="5449" y="3686"/>
                        <a:pt x="5394" y="3686"/>
                      </a:cubicBezTo>
                      <a:cubicBezTo>
                        <a:pt x="4843" y="4126"/>
                        <a:pt x="4403" y="4566"/>
                        <a:pt x="3963" y="5116"/>
                      </a:cubicBezTo>
                      <a:cubicBezTo>
                        <a:pt x="3963" y="5116"/>
                        <a:pt x="3963" y="5116"/>
                        <a:pt x="3908" y="5171"/>
                      </a:cubicBezTo>
                      <a:cubicBezTo>
                        <a:pt x="1926" y="7371"/>
                        <a:pt x="605" y="10067"/>
                        <a:pt x="165" y="13147"/>
                      </a:cubicBezTo>
                      <a:cubicBezTo>
                        <a:pt x="55" y="13918"/>
                        <a:pt x="0" y="14688"/>
                        <a:pt x="0" y="15458"/>
                      </a:cubicBezTo>
                      <a:cubicBezTo>
                        <a:pt x="0" y="16228"/>
                        <a:pt x="55" y="16998"/>
                        <a:pt x="165" y="17768"/>
                      </a:cubicBezTo>
                      <a:cubicBezTo>
                        <a:pt x="605" y="20794"/>
                        <a:pt x="1926" y="23544"/>
                        <a:pt x="3908" y="25745"/>
                      </a:cubicBezTo>
                      <a:cubicBezTo>
                        <a:pt x="3908" y="25745"/>
                        <a:pt x="3908" y="25745"/>
                        <a:pt x="3963" y="25855"/>
                      </a:cubicBezTo>
                      <a:cubicBezTo>
                        <a:pt x="4238" y="26185"/>
                        <a:pt x="4568" y="26515"/>
                        <a:pt x="4898" y="26790"/>
                      </a:cubicBezTo>
                      <a:cubicBezTo>
                        <a:pt x="7650" y="29375"/>
                        <a:pt x="11393" y="30971"/>
                        <a:pt x="15520" y="30971"/>
                      </a:cubicBezTo>
                      <a:cubicBezTo>
                        <a:pt x="19648" y="30971"/>
                        <a:pt x="23336" y="29375"/>
                        <a:pt x="26088" y="26790"/>
                      </a:cubicBezTo>
                      <a:cubicBezTo>
                        <a:pt x="28564" y="24480"/>
                        <a:pt x="30325" y="21344"/>
                        <a:pt x="30821" y="17823"/>
                      </a:cubicBezTo>
                      <a:cubicBezTo>
                        <a:pt x="30931" y="17053"/>
                        <a:pt x="30986" y="16283"/>
                        <a:pt x="30986" y="15513"/>
                      </a:cubicBezTo>
                      <a:cubicBezTo>
                        <a:pt x="30986" y="14743"/>
                        <a:pt x="30931" y="13973"/>
                        <a:pt x="30821" y="13202"/>
                      </a:cubicBezTo>
                      <a:cubicBezTo>
                        <a:pt x="30270" y="9407"/>
                        <a:pt x="28344" y="6051"/>
                        <a:pt x="25537" y="3741"/>
                      </a:cubicBezTo>
                      <a:lnTo>
                        <a:pt x="25537" y="3741"/>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6" name="Google Shape;206;p15"/>
                <p:cNvSpPr/>
                <p:nvPr/>
              </p:nvSpPr>
              <p:spPr>
                <a:xfrm>
                  <a:off x="2989702" y="3494530"/>
                  <a:ext cx="37920" cy="37902"/>
                </a:xfrm>
                <a:custGeom>
                  <a:rect b="b" l="l" r="r" t="t"/>
                  <a:pathLst>
                    <a:path extrusionOk="0" h="37902" w="37920">
                      <a:moveTo>
                        <a:pt x="7375" y="3906"/>
                      </a:moveTo>
                      <a:cubicBezTo>
                        <a:pt x="5504" y="5336"/>
                        <a:pt x="3963" y="7096"/>
                        <a:pt x="2752" y="9077"/>
                      </a:cubicBezTo>
                      <a:cubicBezTo>
                        <a:pt x="1376" y="11332"/>
                        <a:pt x="440" y="13863"/>
                        <a:pt x="165" y="16613"/>
                      </a:cubicBezTo>
                      <a:cubicBezTo>
                        <a:pt x="55" y="17383"/>
                        <a:pt x="0" y="18153"/>
                        <a:pt x="0" y="18923"/>
                      </a:cubicBezTo>
                      <a:cubicBezTo>
                        <a:pt x="0" y="19694"/>
                        <a:pt x="0" y="20464"/>
                        <a:pt x="165" y="21234"/>
                      </a:cubicBezTo>
                      <a:cubicBezTo>
                        <a:pt x="495" y="23984"/>
                        <a:pt x="1431" y="26515"/>
                        <a:pt x="2752" y="28770"/>
                      </a:cubicBezTo>
                      <a:cubicBezTo>
                        <a:pt x="3963" y="30806"/>
                        <a:pt x="5504" y="32511"/>
                        <a:pt x="7375" y="33941"/>
                      </a:cubicBezTo>
                      <a:cubicBezTo>
                        <a:pt x="9962" y="35977"/>
                        <a:pt x="13154" y="37352"/>
                        <a:pt x="16621" y="37737"/>
                      </a:cubicBezTo>
                      <a:cubicBezTo>
                        <a:pt x="17392" y="37847"/>
                        <a:pt x="18162" y="37902"/>
                        <a:pt x="18933" y="37902"/>
                      </a:cubicBezTo>
                      <a:cubicBezTo>
                        <a:pt x="19703" y="37902"/>
                        <a:pt x="20474" y="37902"/>
                        <a:pt x="21244" y="37737"/>
                      </a:cubicBezTo>
                      <a:cubicBezTo>
                        <a:pt x="29885" y="36692"/>
                        <a:pt x="36710" y="29871"/>
                        <a:pt x="37755" y="21234"/>
                      </a:cubicBezTo>
                      <a:cubicBezTo>
                        <a:pt x="37866" y="20464"/>
                        <a:pt x="37921" y="19694"/>
                        <a:pt x="37921" y="18923"/>
                      </a:cubicBezTo>
                      <a:cubicBezTo>
                        <a:pt x="37921" y="18153"/>
                        <a:pt x="37921" y="17383"/>
                        <a:pt x="37755" y="16613"/>
                      </a:cubicBezTo>
                      <a:cubicBezTo>
                        <a:pt x="36600" y="7206"/>
                        <a:pt x="28619" y="0"/>
                        <a:pt x="18933" y="0"/>
                      </a:cubicBezTo>
                      <a:cubicBezTo>
                        <a:pt x="14585" y="0"/>
                        <a:pt x="10567" y="1485"/>
                        <a:pt x="7375" y="396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7" name="Google Shape;207;p15"/>
                <p:cNvSpPr/>
                <p:nvPr/>
              </p:nvSpPr>
              <p:spPr>
                <a:xfrm>
                  <a:off x="2989702" y="4410559"/>
                  <a:ext cx="37920" cy="37956"/>
                </a:xfrm>
                <a:custGeom>
                  <a:rect b="b" l="l" r="r" t="t"/>
                  <a:pathLst>
                    <a:path extrusionOk="0" h="37956" w="37920">
                      <a:moveTo>
                        <a:pt x="21244" y="165"/>
                      </a:moveTo>
                      <a:cubicBezTo>
                        <a:pt x="20474" y="55"/>
                        <a:pt x="19703" y="0"/>
                        <a:pt x="18933" y="0"/>
                      </a:cubicBezTo>
                      <a:cubicBezTo>
                        <a:pt x="18162" y="0"/>
                        <a:pt x="17392" y="0"/>
                        <a:pt x="16621" y="165"/>
                      </a:cubicBezTo>
                      <a:cubicBezTo>
                        <a:pt x="13154" y="605"/>
                        <a:pt x="9962" y="1925"/>
                        <a:pt x="7375" y="3961"/>
                      </a:cubicBezTo>
                      <a:cubicBezTo>
                        <a:pt x="5504" y="5391"/>
                        <a:pt x="3963" y="7151"/>
                        <a:pt x="2752" y="9132"/>
                      </a:cubicBezTo>
                      <a:cubicBezTo>
                        <a:pt x="1376" y="11387"/>
                        <a:pt x="440" y="13918"/>
                        <a:pt x="165" y="16668"/>
                      </a:cubicBezTo>
                      <a:cubicBezTo>
                        <a:pt x="55" y="17438"/>
                        <a:pt x="0" y="18208"/>
                        <a:pt x="0" y="18978"/>
                      </a:cubicBezTo>
                      <a:cubicBezTo>
                        <a:pt x="0" y="19749"/>
                        <a:pt x="0" y="20519"/>
                        <a:pt x="165" y="21289"/>
                      </a:cubicBezTo>
                      <a:cubicBezTo>
                        <a:pt x="495" y="24039"/>
                        <a:pt x="1431" y="26570"/>
                        <a:pt x="2752" y="28825"/>
                      </a:cubicBezTo>
                      <a:cubicBezTo>
                        <a:pt x="3963" y="30806"/>
                        <a:pt x="5504" y="32566"/>
                        <a:pt x="7375" y="33996"/>
                      </a:cubicBezTo>
                      <a:cubicBezTo>
                        <a:pt x="10567" y="36472"/>
                        <a:pt x="14585" y="37957"/>
                        <a:pt x="18933" y="37957"/>
                      </a:cubicBezTo>
                      <a:cubicBezTo>
                        <a:pt x="28619" y="37957"/>
                        <a:pt x="36600" y="30696"/>
                        <a:pt x="37755" y="21344"/>
                      </a:cubicBezTo>
                      <a:cubicBezTo>
                        <a:pt x="37866" y="20574"/>
                        <a:pt x="37921" y="19804"/>
                        <a:pt x="37921" y="19033"/>
                      </a:cubicBezTo>
                      <a:cubicBezTo>
                        <a:pt x="37921" y="18263"/>
                        <a:pt x="37921" y="17493"/>
                        <a:pt x="37755" y="16723"/>
                      </a:cubicBezTo>
                      <a:cubicBezTo>
                        <a:pt x="36710" y="8087"/>
                        <a:pt x="29885" y="1265"/>
                        <a:pt x="21244" y="220"/>
                      </a:cubicBezTo>
                      <a:lnTo>
                        <a:pt x="21244" y="22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8" name="Google Shape;208;p15"/>
                <p:cNvSpPr/>
                <p:nvPr/>
              </p:nvSpPr>
              <p:spPr>
                <a:xfrm>
                  <a:off x="3020908" y="3581006"/>
                  <a:ext cx="30930" cy="31025"/>
                </a:xfrm>
                <a:custGeom>
                  <a:rect b="b" l="l" r="r" t="t"/>
                  <a:pathLst>
                    <a:path extrusionOk="0" h="31025" w="30930">
                      <a:moveTo>
                        <a:pt x="3908" y="25855"/>
                      </a:moveTo>
                      <a:cubicBezTo>
                        <a:pt x="3908" y="25855"/>
                        <a:pt x="3908" y="25855"/>
                        <a:pt x="3908" y="25910"/>
                      </a:cubicBezTo>
                      <a:cubicBezTo>
                        <a:pt x="4348" y="26405"/>
                        <a:pt x="4843" y="26900"/>
                        <a:pt x="5394" y="27340"/>
                      </a:cubicBezTo>
                      <a:cubicBezTo>
                        <a:pt x="7540" y="29155"/>
                        <a:pt x="10182" y="30421"/>
                        <a:pt x="13154" y="30861"/>
                      </a:cubicBezTo>
                      <a:cubicBezTo>
                        <a:pt x="13924" y="30971"/>
                        <a:pt x="14695" y="31026"/>
                        <a:pt x="15465" y="31026"/>
                      </a:cubicBezTo>
                      <a:cubicBezTo>
                        <a:pt x="16236" y="31026"/>
                        <a:pt x="17006" y="30971"/>
                        <a:pt x="17777" y="30861"/>
                      </a:cubicBezTo>
                      <a:cubicBezTo>
                        <a:pt x="20694" y="30421"/>
                        <a:pt x="23336" y="29210"/>
                        <a:pt x="25482" y="27340"/>
                      </a:cubicBezTo>
                      <a:cubicBezTo>
                        <a:pt x="28289" y="24975"/>
                        <a:pt x="30215" y="21619"/>
                        <a:pt x="30766" y="17823"/>
                      </a:cubicBezTo>
                      <a:cubicBezTo>
                        <a:pt x="30876" y="17053"/>
                        <a:pt x="30931" y="16283"/>
                        <a:pt x="30931" y="15513"/>
                      </a:cubicBezTo>
                      <a:cubicBezTo>
                        <a:pt x="30931" y="14743"/>
                        <a:pt x="30876" y="13973"/>
                        <a:pt x="30766" y="13202"/>
                      </a:cubicBezTo>
                      <a:cubicBezTo>
                        <a:pt x="30270" y="9682"/>
                        <a:pt x="28509" y="6546"/>
                        <a:pt x="26032" y="4236"/>
                      </a:cubicBezTo>
                      <a:cubicBezTo>
                        <a:pt x="23281" y="1595"/>
                        <a:pt x="19538" y="0"/>
                        <a:pt x="15465" y="0"/>
                      </a:cubicBezTo>
                      <a:cubicBezTo>
                        <a:pt x="11393" y="0"/>
                        <a:pt x="7650" y="1595"/>
                        <a:pt x="4898" y="4181"/>
                      </a:cubicBezTo>
                      <a:cubicBezTo>
                        <a:pt x="4898" y="4181"/>
                        <a:pt x="4898" y="4181"/>
                        <a:pt x="4843" y="4236"/>
                      </a:cubicBezTo>
                      <a:cubicBezTo>
                        <a:pt x="4568" y="4511"/>
                        <a:pt x="4238" y="4841"/>
                        <a:pt x="3963" y="5116"/>
                      </a:cubicBezTo>
                      <a:cubicBezTo>
                        <a:pt x="3963" y="5116"/>
                        <a:pt x="3963" y="5116"/>
                        <a:pt x="3908" y="5226"/>
                      </a:cubicBezTo>
                      <a:cubicBezTo>
                        <a:pt x="1926" y="7426"/>
                        <a:pt x="605" y="10122"/>
                        <a:pt x="165" y="13147"/>
                      </a:cubicBezTo>
                      <a:cubicBezTo>
                        <a:pt x="55" y="13918"/>
                        <a:pt x="0" y="14688"/>
                        <a:pt x="0" y="15458"/>
                      </a:cubicBezTo>
                      <a:cubicBezTo>
                        <a:pt x="0" y="16228"/>
                        <a:pt x="55" y="16998"/>
                        <a:pt x="165" y="17768"/>
                      </a:cubicBezTo>
                      <a:cubicBezTo>
                        <a:pt x="605" y="20794"/>
                        <a:pt x="1926" y="23544"/>
                        <a:pt x="3908" y="25745"/>
                      </a:cubicBezTo>
                      <a:lnTo>
                        <a:pt x="3908" y="2574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09" name="Google Shape;209;p15"/>
                <p:cNvSpPr/>
                <p:nvPr/>
              </p:nvSpPr>
              <p:spPr>
                <a:xfrm>
                  <a:off x="2974072" y="3451182"/>
                  <a:ext cx="41387" cy="41367"/>
                </a:xfrm>
                <a:custGeom>
                  <a:rect b="b" l="l" r="r" t="t"/>
                  <a:pathLst>
                    <a:path extrusionOk="0" h="41367" w="41387">
                      <a:moveTo>
                        <a:pt x="9136" y="3576"/>
                      </a:moveTo>
                      <a:cubicBezTo>
                        <a:pt x="7375" y="4731"/>
                        <a:pt x="5834" y="6161"/>
                        <a:pt x="4513" y="7811"/>
                      </a:cubicBezTo>
                      <a:cubicBezTo>
                        <a:pt x="2146" y="10782"/>
                        <a:pt x="605" y="14413"/>
                        <a:pt x="165" y="18373"/>
                      </a:cubicBezTo>
                      <a:cubicBezTo>
                        <a:pt x="55" y="19144"/>
                        <a:pt x="0" y="19914"/>
                        <a:pt x="0" y="20684"/>
                      </a:cubicBezTo>
                      <a:cubicBezTo>
                        <a:pt x="0" y="21454"/>
                        <a:pt x="0" y="22224"/>
                        <a:pt x="165" y="22994"/>
                      </a:cubicBezTo>
                      <a:cubicBezTo>
                        <a:pt x="605" y="26955"/>
                        <a:pt x="2201" y="30586"/>
                        <a:pt x="4513" y="33556"/>
                      </a:cubicBezTo>
                      <a:cubicBezTo>
                        <a:pt x="5834" y="35207"/>
                        <a:pt x="7375" y="36637"/>
                        <a:pt x="9136" y="37792"/>
                      </a:cubicBezTo>
                      <a:cubicBezTo>
                        <a:pt x="11833" y="39607"/>
                        <a:pt x="14970" y="40818"/>
                        <a:pt x="18382" y="41203"/>
                      </a:cubicBezTo>
                      <a:cubicBezTo>
                        <a:pt x="19153" y="41313"/>
                        <a:pt x="19923" y="41368"/>
                        <a:pt x="20694" y="41368"/>
                      </a:cubicBezTo>
                      <a:cubicBezTo>
                        <a:pt x="21464" y="41368"/>
                        <a:pt x="22235" y="41368"/>
                        <a:pt x="23005" y="41203"/>
                      </a:cubicBezTo>
                      <a:cubicBezTo>
                        <a:pt x="32582" y="40157"/>
                        <a:pt x="40177" y="32566"/>
                        <a:pt x="41223" y="22994"/>
                      </a:cubicBezTo>
                      <a:cubicBezTo>
                        <a:pt x="41333" y="22224"/>
                        <a:pt x="41388" y="21454"/>
                        <a:pt x="41388" y="20684"/>
                      </a:cubicBezTo>
                      <a:cubicBezTo>
                        <a:pt x="41388" y="19914"/>
                        <a:pt x="41388" y="19144"/>
                        <a:pt x="41223" y="18373"/>
                      </a:cubicBezTo>
                      <a:cubicBezTo>
                        <a:pt x="40067" y="8032"/>
                        <a:pt x="31316" y="0"/>
                        <a:pt x="20694" y="0"/>
                      </a:cubicBezTo>
                      <a:cubicBezTo>
                        <a:pt x="16401" y="0"/>
                        <a:pt x="12438" y="1320"/>
                        <a:pt x="9136" y="352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0" name="Google Shape;210;p15"/>
                <p:cNvSpPr/>
                <p:nvPr/>
              </p:nvSpPr>
              <p:spPr>
                <a:xfrm>
                  <a:off x="2974072" y="4450442"/>
                  <a:ext cx="41387" cy="41312"/>
                </a:xfrm>
                <a:custGeom>
                  <a:rect b="b" l="l" r="r" t="t"/>
                  <a:pathLst>
                    <a:path extrusionOk="0" h="41312" w="41387">
                      <a:moveTo>
                        <a:pt x="23005" y="165"/>
                      </a:moveTo>
                      <a:cubicBezTo>
                        <a:pt x="22290" y="55"/>
                        <a:pt x="21464" y="0"/>
                        <a:pt x="20694" y="0"/>
                      </a:cubicBezTo>
                      <a:cubicBezTo>
                        <a:pt x="19923" y="0"/>
                        <a:pt x="19098" y="0"/>
                        <a:pt x="18382" y="165"/>
                      </a:cubicBezTo>
                      <a:cubicBezTo>
                        <a:pt x="14970" y="550"/>
                        <a:pt x="11833" y="1760"/>
                        <a:pt x="9136" y="3576"/>
                      </a:cubicBezTo>
                      <a:cubicBezTo>
                        <a:pt x="7375" y="4731"/>
                        <a:pt x="5834" y="6161"/>
                        <a:pt x="4513" y="7811"/>
                      </a:cubicBezTo>
                      <a:cubicBezTo>
                        <a:pt x="2146" y="10782"/>
                        <a:pt x="605" y="14413"/>
                        <a:pt x="165" y="18373"/>
                      </a:cubicBezTo>
                      <a:cubicBezTo>
                        <a:pt x="55" y="19143"/>
                        <a:pt x="0" y="19914"/>
                        <a:pt x="0" y="20684"/>
                      </a:cubicBezTo>
                      <a:cubicBezTo>
                        <a:pt x="0" y="21454"/>
                        <a:pt x="0" y="22224"/>
                        <a:pt x="165" y="22994"/>
                      </a:cubicBezTo>
                      <a:cubicBezTo>
                        <a:pt x="605" y="26955"/>
                        <a:pt x="2201" y="30586"/>
                        <a:pt x="4513" y="33556"/>
                      </a:cubicBezTo>
                      <a:cubicBezTo>
                        <a:pt x="5834" y="35206"/>
                        <a:pt x="7375" y="36637"/>
                        <a:pt x="9136" y="37792"/>
                      </a:cubicBezTo>
                      <a:cubicBezTo>
                        <a:pt x="12438" y="40047"/>
                        <a:pt x="16401" y="41313"/>
                        <a:pt x="20694" y="41313"/>
                      </a:cubicBezTo>
                      <a:cubicBezTo>
                        <a:pt x="31316" y="41313"/>
                        <a:pt x="40067" y="33281"/>
                        <a:pt x="41223" y="22939"/>
                      </a:cubicBezTo>
                      <a:cubicBezTo>
                        <a:pt x="41333" y="22169"/>
                        <a:pt x="41388" y="21399"/>
                        <a:pt x="41388" y="20629"/>
                      </a:cubicBezTo>
                      <a:cubicBezTo>
                        <a:pt x="41388" y="19859"/>
                        <a:pt x="41388" y="19089"/>
                        <a:pt x="41223" y="18318"/>
                      </a:cubicBezTo>
                      <a:cubicBezTo>
                        <a:pt x="40177" y="8747"/>
                        <a:pt x="32527" y="1155"/>
                        <a:pt x="23005" y="110"/>
                      </a:cubicBezTo>
                      <a:lnTo>
                        <a:pt x="23005"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1" name="Google Shape;211;p15"/>
                <p:cNvSpPr/>
                <p:nvPr/>
              </p:nvSpPr>
              <p:spPr>
                <a:xfrm>
                  <a:off x="2895864" y="3706044"/>
                  <a:ext cx="30930" cy="30915"/>
                </a:xfrm>
                <a:custGeom>
                  <a:rect b="b" l="l" r="r" t="t"/>
                  <a:pathLst>
                    <a:path extrusionOk="0" h="30915" w="30930">
                      <a:moveTo>
                        <a:pt x="17777" y="165"/>
                      </a:move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94" y="29760"/>
                        <a:pt x="13154" y="30751"/>
                      </a:cubicBezTo>
                      <a:cubicBezTo>
                        <a:pt x="13924" y="30861"/>
                        <a:pt x="14695" y="30916"/>
                        <a:pt x="15465" y="30916"/>
                      </a:cubicBezTo>
                      <a:cubicBezTo>
                        <a:pt x="16236" y="30916"/>
                        <a:pt x="17006" y="30861"/>
                        <a:pt x="17777" y="30751"/>
                      </a:cubicBezTo>
                      <a:cubicBezTo>
                        <a:pt x="24491" y="29760"/>
                        <a:pt x="29775" y="24480"/>
                        <a:pt x="30766" y="17768"/>
                      </a:cubicBezTo>
                      <a:cubicBezTo>
                        <a:pt x="30876" y="16998"/>
                        <a:pt x="30931" y="16228"/>
                        <a:pt x="30931" y="15458"/>
                      </a:cubicBezTo>
                      <a:cubicBezTo>
                        <a:pt x="30931" y="14688"/>
                        <a:pt x="30876" y="13918"/>
                        <a:pt x="30766" y="13147"/>
                      </a:cubicBezTo>
                      <a:cubicBezTo>
                        <a:pt x="29775" y="6436"/>
                        <a:pt x="24491" y="1155"/>
                        <a:pt x="17777"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2" name="Google Shape;212;p15"/>
                <p:cNvSpPr/>
                <p:nvPr/>
              </p:nvSpPr>
              <p:spPr>
                <a:xfrm>
                  <a:off x="2895864" y="4205921"/>
                  <a:ext cx="30930" cy="30915"/>
                </a:xfrm>
                <a:custGeom>
                  <a:rect b="b" l="l" r="r" t="t"/>
                  <a:pathLst>
                    <a:path extrusionOk="0" h="30915" w="30930">
                      <a:moveTo>
                        <a:pt x="17777" y="165"/>
                      </a:move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94" y="29761"/>
                        <a:pt x="13154" y="30751"/>
                      </a:cubicBezTo>
                      <a:cubicBezTo>
                        <a:pt x="13924" y="30861"/>
                        <a:pt x="14695" y="30916"/>
                        <a:pt x="15465" y="30916"/>
                      </a:cubicBezTo>
                      <a:cubicBezTo>
                        <a:pt x="16236" y="30916"/>
                        <a:pt x="17006" y="30861"/>
                        <a:pt x="17777" y="30751"/>
                      </a:cubicBezTo>
                      <a:cubicBezTo>
                        <a:pt x="24491" y="29761"/>
                        <a:pt x="29775" y="24425"/>
                        <a:pt x="30766" y="17768"/>
                      </a:cubicBezTo>
                      <a:cubicBezTo>
                        <a:pt x="30876" y="16998"/>
                        <a:pt x="30931" y="16228"/>
                        <a:pt x="30931" y="15458"/>
                      </a:cubicBezTo>
                      <a:cubicBezTo>
                        <a:pt x="30931" y="14688"/>
                        <a:pt x="30876" y="13918"/>
                        <a:pt x="30766" y="13147"/>
                      </a:cubicBezTo>
                      <a:cubicBezTo>
                        <a:pt x="29775" y="6436"/>
                        <a:pt x="24491" y="1155"/>
                        <a:pt x="17777"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3" name="Google Shape;213;p15"/>
                <p:cNvSpPr/>
                <p:nvPr/>
              </p:nvSpPr>
              <p:spPr>
                <a:xfrm>
                  <a:off x="2895864" y="4330905"/>
                  <a:ext cx="30985" cy="30915"/>
                </a:xfrm>
                <a:custGeom>
                  <a:rect b="b" l="l" r="r" t="t"/>
                  <a:pathLst>
                    <a:path extrusionOk="0" h="30915" w="30985">
                      <a:moveTo>
                        <a:pt x="25537" y="3686"/>
                      </a:moveTo>
                      <a:cubicBezTo>
                        <a:pt x="23391" y="1815"/>
                        <a:pt x="20749" y="550"/>
                        <a:pt x="17777" y="165"/>
                      </a:cubicBezTo>
                      <a:cubicBezTo>
                        <a:pt x="17006" y="55"/>
                        <a:pt x="16236" y="0"/>
                        <a:pt x="15465" y="0"/>
                      </a:cubicBezTo>
                      <a:cubicBezTo>
                        <a:pt x="14695" y="0"/>
                        <a:pt x="13924" y="55"/>
                        <a:pt x="13154" y="165"/>
                      </a:cubicBezTo>
                      <a:cubicBezTo>
                        <a:pt x="10237" y="605"/>
                        <a:pt x="7595" y="1815"/>
                        <a:pt x="5449" y="3686"/>
                      </a:cubicBezTo>
                      <a:cubicBezTo>
                        <a:pt x="2642" y="5996"/>
                        <a:pt x="715" y="9352"/>
                        <a:pt x="165" y="13147"/>
                      </a:cubicBezTo>
                      <a:cubicBezTo>
                        <a:pt x="55" y="13918"/>
                        <a:pt x="0" y="14688"/>
                        <a:pt x="0" y="15458"/>
                      </a:cubicBezTo>
                      <a:cubicBezTo>
                        <a:pt x="0" y="16228"/>
                        <a:pt x="55" y="16998"/>
                        <a:pt x="165" y="17768"/>
                      </a:cubicBezTo>
                      <a:cubicBezTo>
                        <a:pt x="660" y="21289"/>
                        <a:pt x="2422" y="24425"/>
                        <a:pt x="4898" y="26735"/>
                      </a:cubicBezTo>
                      <a:cubicBezTo>
                        <a:pt x="7650" y="29320"/>
                        <a:pt x="11393" y="30916"/>
                        <a:pt x="15465" y="30916"/>
                      </a:cubicBezTo>
                      <a:cubicBezTo>
                        <a:pt x="19538" y="30916"/>
                        <a:pt x="23281" y="29320"/>
                        <a:pt x="26088" y="26735"/>
                      </a:cubicBezTo>
                      <a:cubicBezTo>
                        <a:pt x="28564" y="24425"/>
                        <a:pt x="30270" y="21289"/>
                        <a:pt x="30821" y="17768"/>
                      </a:cubicBezTo>
                      <a:cubicBezTo>
                        <a:pt x="30931" y="16998"/>
                        <a:pt x="30986" y="16228"/>
                        <a:pt x="30986" y="15458"/>
                      </a:cubicBezTo>
                      <a:cubicBezTo>
                        <a:pt x="30986" y="14688"/>
                        <a:pt x="30931" y="13918"/>
                        <a:pt x="30821" y="13147"/>
                      </a:cubicBezTo>
                      <a:cubicBezTo>
                        <a:pt x="30270" y="9352"/>
                        <a:pt x="28344" y="6051"/>
                        <a:pt x="25537" y="3686"/>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4" name="Google Shape;214;p15"/>
                <p:cNvSpPr/>
                <p:nvPr/>
              </p:nvSpPr>
              <p:spPr>
                <a:xfrm>
                  <a:off x="2895864" y="3581006"/>
                  <a:ext cx="30985" cy="31025"/>
                </a:xfrm>
                <a:custGeom>
                  <a:rect b="b" l="l" r="r" t="t"/>
                  <a:pathLst>
                    <a:path extrusionOk="0" h="31025" w="30985">
                      <a:moveTo>
                        <a:pt x="5449" y="27340"/>
                      </a:moveTo>
                      <a:cubicBezTo>
                        <a:pt x="7595" y="29210"/>
                        <a:pt x="10237" y="30421"/>
                        <a:pt x="13154" y="30861"/>
                      </a:cubicBezTo>
                      <a:cubicBezTo>
                        <a:pt x="13924" y="30971"/>
                        <a:pt x="14695" y="31026"/>
                        <a:pt x="15465" y="31026"/>
                      </a:cubicBezTo>
                      <a:cubicBezTo>
                        <a:pt x="16236" y="31026"/>
                        <a:pt x="17006" y="30971"/>
                        <a:pt x="17777" y="30861"/>
                      </a:cubicBezTo>
                      <a:cubicBezTo>
                        <a:pt x="20694" y="30421"/>
                        <a:pt x="23391" y="29155"/>
                        <a:pt x="25537" y="27340"/>
                      </a:cubicBezTo>
                      <a:cubicBezTo>
                        <a:pt x="28344" y="24975"/>
                        <a:pt x="30270" y="21619"/>
                        <a:pt x="30821" y="17823"/>
                      </a:cubicBezTo>
                      <a:cubicBezTo>
                        <a:pt x="30931" y="17053"/>
                        <a:pt x="30986" y="16283"/>
                        <a:pt x="30986" y="15513"/>
                      </a:cubicBezTo>
                      <a:cubicBezTo>
                        <a:pt x="30986" y="14743"/>
                        <a:pt x="30931" y="13973"/>
                        <a:pt x="30821" y="13202"/>
                      </a:cubicBezTo>
                      <a:cubicBezTo>
                        <a:pt x="30325" y="9682"/>
                        <a:pt x="28564" y="6546"/>
                        <a:pt x="26088" y="4236"/>
                      </a:cubicBezTo>
                      <a:cubicBezTo>
                        <a:pt x="23336" y="1595"/>
                        <a:pt x="19593" y="0"/>
                        <a:pt x="15465" y="0"/>
                      </a:cubicBezTo>
                      <a:cubicBezTo>
                        <a:pt x="11338" y="0"/>
                        <a:pt x="7650" y="1595"/>
                        <a:pt x="4898" y="4236"/>
                      </a:cubicBezTo>
                      <a:cubicBezTo>
                        <a:pt x="2422" y="6546"/>
                        <a:pt x="660" y="9682"/>
                        <a:pt x="165" y="13202"/>
                      </a:cubicBezTo>
                      <a:cubicBezTo>
                        <a:pt x="55" y="13973"/>
                        <a:pt x="0" y="14743"/>
                        <a:pt x="0" y="15513"/>
                      </a:cubicBezTo>
                      <a:cubicBezTo>
                        <a:pt x="0" y="16283"/>
                        <a:pt x="55" y="17053"/>
                        <a:pt x="165" y="17823"/>
                      </a:cubicBezTo>
                      <a:cubicBezTo>
                        <a:pt x="715" y="21619"/>
                        <a:pt x="2642" y="24975"/>
                        <a:pt x="5449" y="2734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5" name="Google Shape;215;p15"/>
                <p:cNvSpPr/>
                <p:nvPr/>
              </p:nvSpPr>
              <p:spPr>
                <a:xfrm>
                  <a:off x="2866419" y="4231996"/>
                  <a:ext cx="34453" cy="34326"/>
                </a:xfrm>
                <a:custGeom>
                  <a:rect b="b" l="l" r="r" t="t"/>
                  <a:pathLst>
                    <a:path extrusionOk="0" h="34326" w="34453">
                      <a:moveTo>
                        <a:pt x="34453" y="17163"/>
                      </a:moveTo>
                      <a:cubicBezTo>
                        <a:pt x="34453" y="16393"/>
                        <a:pt x="34453" y="15623"/>
                        <a:pt x="34288" y="14908"/>
                      </a:cubicBezTo>
                      <a:lnTo>
                        <a:pt x="34288" y="14798"/>
                      </a:lnTo>
                      <a:cubicBezTo>
                        <a:pt x="33297" y="7151"/>
                        <a:pt x="27243" y="1155"/>
                        <a:pt x="19593" y="165"/>
                      </a:cubicBezTo>
                      <a:lnTo>
                        <a:pt x="19483" y="165"/>
                      </a:lnTo>
                      <a:cubicBezTo>
                        <a:pt x="18768" y="0"/>
                        <a:pt x="17997" y="0"/>
                        <a:pt x="17227" y="0"/>
                      </a:cubicBezTo>
                      <a:cubicBezTo>
                        <a:pt x="16456" y="0"/>
                        <a:pt x="15686" y="0"/>
                        <a:pt x="14970" y="165"/>
                      </a:cubicBezTo>
                      <a:lnTo>
                        <a:pt x="14860" y="165"/>
                      </a:lnTo>
                      <a:cubicBezTo>
                        <a:pt x="7210" y="1155"/>
                        <a:pt x="1156" y="7206"/>
                        <a:pt x="165" y="14798"/>
                      </a:cubicBezTo>
                      <a:lnTo>
                        <a:pt x="165" y="14908"/>
                      </a:lnTo>
                      <a:cubicBezTo>
                        <a:pt x="0" y="15623"/>
                        <a:pt x="0" y="16393"/>
                        <a:pt x="0" y="17163"/>
                      </a:cubicBezTo>
                      <a:cubicBezTo>
                        <a:pt x="0" y="17933"/>
                        <a:pt x="0" y="18703"/>
                        <a:pt x="165" y="19419"/>
                      </a:cubicBezTo>
                      <a:lnTo>
                        <a:pt x="165" y="19529"/>
                      </a:lnTo>
                      <a:cubicBezTo>
                        <a:pt x="1156" y="27175"/>
                        <a:pt x="7210" y="33171"/>
                        <a:pt x="14860" y="34161"/>
                      </a:cubicBezTo>
                      <a:lnTo>
                        <a:pt x="14970" y="34161"/>
                      </a:lnTo>
                      <a:cubicBezTo>
                        <a:pt x="15686" y="34326"/>
                        <a:pt x="16456" y="34326"/>
                        <a:pt x="17227" y="34326"/>
                      </a:cubicBezTo>
                      <a:cubicBezTo>
                        <a:pt x="17997" y="34326"/>
                        <a:pt x="18768" y="34326"/>
                        <a:pt x="19483" y="34161"/>
                      </a:cubicBezTo>
                      <a:lnTo>
                        <a:pt x="19593" y="34161"/>
                      </a:lnTo>
                      <a:cubicBezTo>
                        <a:pt x="27188" y="33171"/>
                        <a:pt x="33242" y="27120"/>
                        <a:pt x="34233" y="19529"/>
                      </a:cubicBezTo>
                      <a:lnTo>
                        <a:pt x="34233" y="19419"/>
                      </a:lnTo>
                      <a:cubicBezTo>
                        <a:pt x="34398" y="18703"/>
                        <a:pt x="34398" y="17933"/>
                        <a:pt x="34398" y="17163"/>
                      </a:cubicBezTo>
                      <a:lnTo>
                        <a:pt x="34398" y="17163"/>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6" name="Google Shape;216;p15"/>
                <p:cNvSpPr/>
                <p:nvPr/>
              </p:nvSpPr>
              <p:spPr>
                <a:xfrm>
                  <a:off x="2866474" y="3676613"/>
                  <a:ext cx="34398" cy="34436"/>
                </a:xfrm>
                <a:custGeom>
                  <a:rect b="b" l="l" r="r" t="t"/>
                  <a:pathLst>
                    <a:path extrusionOk="0" h="34436" w="34398">
                      <a:moveTo>
                        <a:pt x="14805" y="34271"/>
                      </a:moveTo>
                      <a:lnTo>
                        <a:pt x="14915" y="34271"/>
                      </a:lnTo>
                      <a:cubicBezTo>
                        <a:pt x="15631" y="34436"/>
                        <a:pt x="16401" y="34436"/>
                        <a:pt x="17172" y="34436"/>
                      </a:cubicBezTo>
                      <a:cubicBezTo>
                        <a:pt x="17942" y="34436"/>
                        <a:pt x="18713" y="34436"/>
                        <a:pt x="19428" y="34271"/>
                      </a:cubicBezTo>
                      <a:lnTo>
                        <a:pt x="19538" y="34271"/>
                      </a:lnTo>
                      <a:cubicBezTo>
                        <a:pt x="27133" y="33281"/>
                        <a:pt x="33187" y="27230"/>
                        <a:pt x="34233" y="19584"/>
                      </a:cubicBezTo>
                      <a:lnTo>
                        <a:pt x="34233" y="19474"/>
                      </a:lnTo>
                      <a:cubicBezTo>
                        <a:pt x="34398" y="18758"/>
                        <a:pt x="34398" y="17988"/>
                        <a:pt x="34398" y="17218"/>
                      </a:cubicBezTo>
                      <a:cubicBezTo>
                        <a:pt x="34398" y="16448"/>
                        <a:pt x="34398" y="15678"/>
                        <a:pt x="34233" y="14963"/>
                      </a:cubicBezTo>
                      <a:lnTo>
                        <a:pt x="34233" y="14853"/>
                      </a:lnTo>
                      <a:cubicBezTo>
                        <a:pt x="33242" y="7206"/>
                        <a:pt x="27188" y="1155"/>
                        <a:pt x="19593" y="165"/>
                      </a:cubicBezTo>
                      <a:lnTo>
                        <a:pt x="19483" y="165"/>
                      </a:lnTo>
                      <a:cubicBezTo>
                        <a:pt x="18768" y="0"/>
                        <a:pt x="17997" y="0"/>
                        <a:pt x="17227" y="0"/>
                      </a:cubicBezTo>
                      <a:cubicBezTo>
                        <a:pt x="16456" y="0"/>
                        <a:pt x="15686" y="0"/>
                        <a:pt x="14970" y="165"/>
                      </a:cubicBezTo>
                      <a:lnTo>
                        <a:pt x="14860" y="165"/>
                      </a:lnTo>
                      <a:cubicBezTo>
                        <a:pt x="7210" y="1155"/>
                        <a:pt x="1156" y="7206"/>
                        <a:pt x="165" y="14853"/>
                      </a:cubicBezTo>
                      <a:lnTo>
                        <a:pt x="165" y="14963"/>
                      </a:lnTo>
                      <a:cubicBezTo>
                        <a:pt x="0" y="15678"/>
                        <a:pt x="0" y="16448"/>
                        <a:pt x="0" y="17218"/>
                      </a:cubicBezTo>
                      <a:cubicBezTo>
                        <a:pt x="0" y="17988"/>
                        <a:pt x="0" y="18758"/>
                        <a:pt x="165" y="19474"/>
                      </a:cubicBezTo>
                      <a:lnTo>
                        <a:pt x="165" y="19584"/>
                      </a:lnTo>
                      <a:cubicBezTo>
                        <a:pt x="1156" y="27175"/>
                        <a:pt x="7210" y="33226"/>
                        <a:pt x="14860" y="34271"/>
                      </a:cubicBezTo>
                      <a:lnTo>
                        <a:pt x="14860" y="34271"/>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7" name="Google Shape;217;p15"/>
                <p:cNvSpPr/>
                <p:nvPr/>
              </p:nvSpPr>
              <p:spPr>
                <a:xfrm>
                  <a:off x="2836919" y="3494475"/>
                  <a:ext cx="37975" cy="37902"/>
                </a:xfrm>
                <a:custGeom>
                  <a:rect b="b" l="l" r="r" t="t"/>
                  <a:pathLst>
                    <a:path extrusionOk="0" h="37902" w="37975">
                      <a:moveTo>
                        <a:pt x="165" y="16613"/>
                      </a:moveTo>
                      <a:cubicBezTo>
                        <a:pt x="55" y="17383"/>
                        <a:pt x="0" y="18153"/>
                        <a:pt x="0" y="18924"/>
                      </a:cubicBezTo>
                      <a:cubicBezTo>
                        <a:pt x="0" y="19694"/>
                        <a:pt x="0" y="20464"/>
                        <a:pt x="165" y="21234"/>
                      </a:cubicBezTo>
                      <a:cubicBezTo>
                        <a:pt x="1211" y="29871"/>
                        <a:pt x="8036" y="36692"/>
                        <a:pt x="16676" y="37737"/>
                      </a:cubicBezTo>
                      <a:cubicBezTo>
                        <a:pt x="17447" y="37847"/>
                        <a:pt x="18217" y="37902"/>
                        <a:pt x="18988" y="37902"/>
                      </a:cubicBezTo>
                      <a:cubicBezTo>
                        <a:pt x="19758" y="37902"/>
                        <a:pt x="20529" y="37902"/>
                        <a:pt x="21299" y="37737"/>
                      </a:cubicBezTo>
                      <a:cubicBezTo>
                        <a:pt x="29940" y="36692"/>
                        <a:pt x="36765" y="29871"/>
                        <a:pt x="37810" y="21234"/>
                      </a:cubicBezTo>
                      <a:cubicBezTo>
                        <a:pt x="37921" y="20464"/>
                        <a:pt x="37976" y="19694"/>
                        <a:pt x="37976" y="18924"/>
                      </a:cubicBezTo>
                      <a:cubicBezTo>
                        <a:pt x="37976" y="18153"/>
                        <a:pt x="37976" y="17383"/>
                        <a:pt x="37810" y="16613"/>
                      </a:cubicBezTo>
                      <a:cubicBezTo>
                        <a:pt x="36655" y="7206"/>
                        <a:pt x="28674" y="0"/>
                        <a:pt x="18988" y="0"/>
                      </a:cubicBezTo>
                      <a:cubicBezTo>
                        <a:pt x="9301" y="0"/>
                        <a:pt x="1321" y="7261"/>
                        <a:pt x="165" y="1661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8" name="Google Shape;218;p15"/>
                <p:cNvSpPr/>
                <p:nvPr/>
              </p:nvSpPr>
              <p:spPr>
                <a:xfrm>
                  <a:off x="2836919" y="4410559"/>
                  <a:ext cx="37975" cy="37901"/>
                </a:xfrm>
                <a:custGeom>
                  <a:rect b="b" l="l" r="r" t="t"/>
                  <a:pathLst>
                    <a:path extrusionOk="0" h="37901" w="37975">
                      <a:moveTo>
                        <a:pt x="21299" y="165"/>
                      </a:moveTo>
                      <a:cubicBezTo>
                        <a:pt x="20529" y="55"/>
                        <a:pt x="19758" y="0"/>
                        <a:pt x="18988" y="0"/>
                      </a:cubicBezTo>
                      <a:cubicBezTo>
                        <a:pt x="18217" y="0"/>
                        <a:pt x="17447" y="0"/>
                        <a:pt x="16676" y="165"/>
                      </a:cubicBezTo>
                      <a:cubicBezTo>
                        <a:pt x="8036" y="1210"/>
                        <a:pt x="1211" y="8031"/>
                        <a:pt x="165" y="16668"/>
                      </a:cubicBezTo>
                      <a:cubicBezTo>
                        <a:pt x="55" y="17438"/>
                        <a:pt x="0" y="18208"/>
                        <a:pt x="0" y="18978"/>
                      </a:cubicBezTo>
                      <a:cubicBezTo>
                        <a:pt x="0" y="19749"/>
                        <a:pt x="0" y="20519"/>
                        <a:pt x="165" y="21289"/>
                      </a:cubicBezTo>
                      <a:cubicBezTo>
                        <a:pt x="1321" y="30641"/>
                        <a:pt x="9301" y="37902"/>
                        <a:pt x="18988" y="37902"/>
                      </a:cubicBezTo>
                      <a:cubicBezTo>
                        <a:pt x="28674" y="37902"/>
                        <a:pt x="36655" y="30641"/>
                        <a:pt x="37810" y="21289"/>
                      </a:cubicBezTo>
                      <a:cubicBezTo>
                        <a:pt x="37921" y="20519"/>
                        <a:pt x="37976" y="19749"/>
                        <a:pt x="37976" y="18978"/>
                      </a:cubicBezTo>
                      <a:cubicBezTo>
                        <a:pt x="37976" y="18208"/>
                        <a:pt x="37976" y="17438"/>
                        <a:pt x="37810" y="16668"/>
                      </a:cubicBezTo>
                      <a:cubicBezTo>
                        <a:pt x="36765" y="8031"/>
                        <a:pt x="29940" y="121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19" name="Google Shape;219;p15"/>
                <p:cNvSpPr/>
                <p:nvPr/>
              </p:nvSpPr>
              <p:spPr>
                <a:xfrm>
                  <a:off x="2807475" y="3451182"/>
                  <a:ext cx="41387" cy="41367"/>
                </a:xfrm>
                <a:custGeom>
                  <a:rect b="b" l="l" r="r" t="t"/>
                  <a:pathLst>
                    <a:path extrusionOk="0" h="41367" w="41387">
                      <a:moveTo>
                        <a:pt x="165" y="18373"/>
                      </a:moveTo>
                      <a:cubicBezTo>
                        <a:pt x="55" y="19144"/>
                        <a:pt x="0" y="19914"/>
                        <a:pt x="0" y="20684"/>
                      </a:cubicBezTo>
                      <a:cubicBezTo>
                        <a:pt x="0" y="21454"/>
                        <a:pt x="0" y="22224"/>
                        <a:pt x="165" y="22994"/>
                      </a:cubicBezTo>
                      <a:cubicBezTo>
                        <a:pt x="1211" y="32511"/>
                        <a:pt x="8806" y="40157"/>
                        <a:pt x="18382" y="41203"/>
                      </a:cubicBezTo>
                      <a:cubicBezTo>
                        <a:pt x="19153" y="41313"/>
                        <a:pt x="19923" y="41368"/>
                        <a:pt x="20694" y="41368"/>
                      </a:cubicBezTo>
                      <a:cubicBezTo>
                        <a:pt x="21464" y="41368"/>
                        <a:pt x="22235" y="41368"/>
                        <a:pt x="23005" y="41203"/>
                      </a:cubicBezTo>
                      <a:cubicBezTo>
                        <a:pt x="32527" y="40157"/>
                        <a:pt x="40177" y="32511"/>
                        <a:pt x="41223" y="22994"/>
                      </a:cubicBezTo>
                      <a:cubicBezTo>
                        <a:pt x="41333" y="22224"/>
                        <a:pt x="41388" y="21454"/>
                        <a:pt x="41388" y="20684"/>
                      </a:cubicBezTo>
                      <a:cubicBezTo>
                        <a:pt x="41388" y="19914"/>
                        <a:pt x="41388" y="19144"/>
                        <a:pt x="41223" y="18373"/>
                      </a:cubicBezTo>
                      <a:cubicBezTo>
                        <a:pt x="40067" y="8032"/>
                        <a:pt x="31316" y="0"/>
                        <a:pt x="20694" y="0"/>
                      </a:cubicBezTo>
                      <a:cubicBezTo>
                        <a:pt x="10072" y="0"/>
                        <a:pt x="1321" y="8032"/>
                        <a:pt x="165" y="1837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0" name="Google Shape;220;p15"/>
                <p:cNvSpPr/>
                <p:nvPr/>
              </p:nvSpPr>
              <p:spPr>
                <a:xfrm>
                  <a:off x="2807475" y="4450442"/>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31316" y="41368"/>
                        <a:pt x="40067" y="33336"/>
                        <a:pt x="41223" y="22994"/>
                      </a:cubicBezTo>
                      <a:cubicBezTo>
                        <a:pt x="41333" y="22224"/>
                        <a:pt x="41388" y="21454"/>
                        <a:pt x="41388" y="20684"/>
                      </a:cubicBezTo>
                      <a:cubicBezTo>
                        <a:pt x="41388" y="19914"/>
                        <a:pt x="41388" y="19143"/>
                        <a:pt x="41223" y="18373"/>
                      </a:cubicBezTo>
                      <a:cubicBezTo>
                        <a:pt x="40177" y="8801"/>
                        <a:pt x="32527" y="1210"/>
                        <a:pt x="23005" y="165"/>
                      </a:cubicBezTo>
                      <a:lnTo>
                        <a:pt x="23005"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1" name="Google Shape;221;p15"/>
                <p:cNvSpPr/>
                <p:nvPr/>
              </p:nvSpPr>
              <p:spPr>
                <a:xfrm>
                  <a:off x="2778030" y="3407889"/>
                  <a:ext cx="44745" cy="44778"/>
                </a:xfrm>
                <a:custGeom>
                  <a:rect b="b" l="l" r="r" t="t"/>
                  <a:pathLst>
                    <a:path extrusionOk="0" h="44778" w="44745">
                      <a:moveTo>
                        <a:pt x="110" y="20079"/>
                      </a:moveTo>
                      <a:cubicBezTo>
                        <a:pt x="55" y="20849"/>
                        <a:pt x="0" y="21619"/>
                        <a:pt x="0" y="22389"/>
                      </a:cubicBezTo>
                      <a:cubicBezTo>
                        <a:pt x="0" y="23159"/>
                        <a:pt x="0" y="23929"/>
                        <a:pt x="110" y="24700"/>
                      </a:cubicBezTo>
                      <a:cubicBezTo>
                        <a:pt x="1211" y="35207"/>
                        <a:pt x="9521" y="43568"/>
                        <a:pt x="20033" y="44668"/>
                      </a:cubicBezTo>
                      <a:cubicBezTo>
                        <a:pt x="20804" y="44723"/>
                        <a:pt x="21574" y="44778"/>
                        <a:pt x="22345" y="44778"/>
                      </a:cubicBezTo>
                      <a:cubicBezTo>
                        <a:pt x="23115" y="44778"/>
                        <a:pt x="23886" y="44778"/>
                        <a:pt x="24656" y="44668"/>
                      </a:cubicBezTo>
                      <a:cubicBezTo>
                        <a:pt x="35169" y="43568"/>
                        <a:pt x="43534" y="35207"/>
                        <a:pt x="44635" y="24700"/>
                      </a:cubicBezTo>
                      <a:cubicBezTo>
                        <a:pt x="44690" y="23929"/>
                        <a:pt x="44745" y="23159"/>
                        <a:pt x="44745" y="22389"/>
                      </a:cubicBezTo>
                      <a:cubicBezTo>
                        <a:pt x="44745" y="21619"/>
                        <a:pt x="44745" y="20849"/>
                        <a:pt x="44635" y="20079"/>
                      </a:cubicBezTo>
                      <a:cubicBezTo>
                        <a:pt x="43479" y="8802"/>
                        <a:pt x="33958" y="0"/>
                        <a:pt x="22345" y="0"/>
                      </a:cubicBezTo>
                      <a:cubicBezTo>
                        <a:pt x="10732" y="0"/>
                        <a:pt x="1266" y="8802"/>
                        <a:pt x="110" y="20079"/>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2" name="Google Shape;222;p15"/>
                <p:cNvSpPr/>
                <p:nvPr/>
              </p:nvSpPr>
              <p:spPr>
                <a:xfrm>
                  <a:off x="2778085" y="4490324"/>
                  <a:ext cx="44745" cy="44723"/>
                </a:xfrm>
                <a:custGeom>
                  <a:rect b="b" l="l" r="r" t="t"/>
                  <a:pathLst>
                    <a:path extrusionOk="0" h="44723" w="44745">
                      <a:moveTo>
                        <a:pt x="24657" y="110"/>
                      </a:moveTo>
                      <a:cubicBezTo>
                        <a:pt x="23886" y="55"/>
                        <a:pt x="23116" y="0"/>
                        <a:pt x="22345" y="0"/>
                      </a:cubicBezTo>
                      <a:cubicBezTo>
                        <a:pt x="21575" y="0"/>
                        <a:pt x="20804" y="0"/>
                        <a:pt x="20034" y="110"/>
                      </a:cubicBezTo>
                      <a:cubicBezTo>
                        <a:pt x="9521" y="1210"/>
                        <a:pt x="1156" y="9517"/>
                        <a:pt x="110" y="20024"/>
                      </a:cubicBezTo>
                      <a:cubicBezTo>
                        <a:pt x="55" y="20794"/>
                        <a:pt x="0" y="21564"/>
                        <a:pt x="0" y="22334"/>
                      </a:cubicBezTo>
                      <a:cubicBezTo>
                        <a:pt x="0" y="23104"/>
                        <a:pt x="0" y="23874"/>
                        <a:pt x="110" y="24644"/>
                      </a:cubicBezTo>
                      <a:cubicBezTo>
                        <a:pt x="1266" y="35922"/>
                        <a:pt x="10787" y="44723"/>
                        <a:pt x="22345" y="44723"/>
                      </a:cubicBezTo>
                      <a:cubicBezTo>
                        <a:pt x="33903" y="44723"/>
                        <a:pt x="43479" y="35922"/>
                        <a:pt x="44635" y="24644"/>
                      </a:cubicBezTo>
                      <a:cubicBezTo>
                        <a:pt x="44690" y="23874"/>
                        <a:pt x="44745" y="23104"/>
                        <a:pt x="44745" y="22334"/>
                      </a:cubicBezTo>
                      <a:cubicBezTo>
                        <a:pt x="44745" y="21564"/>
                        <a:pt x="44745" y="20794"/>
                        <a:pt x="44635" y="20024"/>
                      </a:cubicBezTo>
                      <a:cubicBezTo>
                        <a:pt x="43534" y="9517"/>
                        <a:pt x="35169" y="1155"/>
                        <a:pt x="24657"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3" name="Google Shape;223;p15"/>
                <p:cNvSpPr/>
                <p:nvPr/>
              </p:nvSpPr>
              <p:spPr>
                <a:xfrm>
                  <a:off x="2770820" y="4205921"/>
                  <a:ext cx="30985" cy="30970"/>
                </a:xfrm>
                <a:custGeom>
                  <a:rect b="b" l="l" r="r" t="t"/>
                  <a:pathLst>
                    <a:path extrusionOk="0" h="30970" w="30985">
                      <a:moveTo>
                        <a:pt x="27298" y="5446"/>
                      </a:moveTo>
                      <a:cubicBezTo>
                        <a:pt x="24932" y="2640"/>
                        <a:pt x="21574" y="715"/>
                        <a:pt x="17777" y="165"/>
                      </a:cubicBezTo>
                      <a:cubicBezTo>
                        <a:pt x="17006" y="55"/>
                        <a:pt x="16236" y="0"/>
                        <a:pt x="15465" y="0"/>
                      </a:cubicBezTo>
                      <a:cubicBezTo>
                        <a:pt x="14695" y="0"/>
                        <a:pt x="13924" y="55"/>
                        <a:pt x="13154" y="165"/>
                      </a:cubicBezTo>
                      <a:cubicBezTo>
                        <a:pt x="9631" y="660"/>
                        <a:pt x="6494" y="2420"/>
                        <a:pt x="4183" y="4896"/>
                      </a:cubicBezTo>
                      <a:cubicBezTo>
                        <a:pt x="1596" y="7646"/>
                        <a:pt x="0" y="11387"/>
                        <a:pt x="0" y="15513"/>
                      </a:cubicBezTo>
                      <a:cubicBezTo>
                        <a:pt x="0" y="19639"/>
                        <a:pt x="1596" y="23324"/>
                        <a:pt x="4183" y="26075"/>
                      </a:cubicBezTo>
                      <a:cubicBezTo>
                        <a:pt x="6494" y="28550"/>
                        <a:pt x="9631" y="30311"/>
                        <a:pt x="13154" y="30806"/>
                      </a:cubicBezTo>
                      <a:cubicBezTo>
                        <a:pt x="13924" y="30916"/>
                        <a:pt x="14695" y="30971"/>
                        <a:pt x="15465" y="30971"/>
                      </a:cubicBezTo>
                      <a:cubicBezTo>
                        <a:pt x="16236" y="30971"/>
                        <a:pt x="17006" y="30916"/>
                        <a:pt x="17777" y="30806"/>
                      </a:cubicBezTo>
                      <a:cubicBezTo>
                        <a:pt x="21574" y="30256"/>
                        <a:pt x="24932" y="28330"/>
                        <a:pt x="27298" y="25525"/>
                      </a:cubicBezTo>
                      <a:cubicBezTo>
                        <a:pt x="29170" y="23379"/>
                        <a:pt x="30380" y="20739"/>
                        <a:pt x="30821" y="17823"/>
                      </a:cubicBezTo>
                      <a:cubicBezTo>
                        <a:pt x="30931" y="17053"/>
                        <a:pt x="30986" y="16283"/>
                        <a:pt x="30986" y="15513"/>
                      </a:cubicBezTo>
                      <a:cubicBezTo>
                        <a:pt x="30986" y="14743"/>
                        <a:pt x="30931" y="13973"/>
                        <a:pt x="30821" y="13202"/>
                      </a:cubicBezTo>
                      <a:cubicBezTo>
                        <a:pt x="30380" y="10287"/>
                        <a:pt x="29114" y="7591"/>
                        <a:pt x="27298" y="5446"/>
                      </a:cubicBezTo>
                      <a:lnTo>
                        <a:pt x="27298" y="544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4" name="Google Shape;224;p15"/>
                <p:cNvSpPr/>
                <p:nvPr/>
              </p:nvSpPr>
              <p:spPr>
                <a:xfrm>
                  <a:off x="2748585" y="3364596"/>
                  <a:ext cx="48322" cy="48243"/>
                </a:xfrm>
                <a:custGeom>
                  <a:rect b="b" l="l" r="r" t="t"/>
                  <a:pathLst>
                    <a:path extrusionOk="0" h="48243" w="48322">
                      <a:moveTo>
                        <a:pt x="110" y="21729"/>
                      </a:moveTo>
                      <a:lnTo>
                        <a:pt x="110" y="21839"/>
                      </a:lnTo>
                      <a:cubicBezTo>
                        <a:pt x="110" y="22554"/>
                        <a:pt x="0" y="23324"/>
                        <a:pt x="0" y="24094"/>
                      </a:cubicBezTo>
                      <a:cubicBezTo>
                        <a:pt x="0" y="24865"/>
                        <a:pt x="0" y="25635"/>
                        <a:pt x="110" y="26350"/>
                      </a:cubicBezTo>
                      <a:lnTo>
                        <a:pt x="110" y="26460"/>
                      </a:lnTo>
                      <a:cubicBezTo>
                        <a:pt x="1266" y="37847"/>
                        <a:pt x="10347" y="46979"/>
                        <a:pt x="21795" y="48134"/>
                      </a:cubicBezTo>
                      <a:lnTo>
                        <a:pt x="21905" y="48134"/>
                      </a:lnTo>
                      <a:cubicBezTo>
                        <a:pt x="22620" y="48134"/>
                        <a:pt x="23391" y="48244"/>
                        <a:pt x="24161" y="48244"/>
                      </a:cubicBezTo>
                      <a:cubicBezTo>
                        <a:pt x="24932" y="48244"/>
                        <a:pt x="25702" y="48244"/>
                        <a:pt x="26418" y="48134"/>
                      </a:cubicBezTo>
                      <a:lnTo>
                        <a:pt x="26528" y="48134"/>
                      </a:lnTo>
                      <a:cubicBezTo>
                        <a:pt x="37920" y="46979"/>
                        <a:pt x="47057" y="37902"/>
                        <a:pt x="48212" y="26460"/>
                      </a:cubicBezTo>
                      <a:lnTo>
                        <a:pt x="48212" y="26350"/>
                      </a:lnTo>
                      <a:cubicBezTo>
                        <a:pt x="48212" y="25635"/>
                        <a:pt x="48323" y="24865"/>
                        <a:pt x="48323" y="24094"/>
                      </a:cubicBezTo>
                      <a:cubicBezTo>
                        <a:pt x="48323" y="23324"/>
                        <a:pt x="48323" y="22554"/>
                        <a:pt x="48212" y="21839"/>
                      </a:cubicBezTo>
                      <a:lnTo>
                        <a:pt x="48212" y="21729"/>
                      </a:lnTo>
                      <a:cubicBezTo>
                        <a:pt x="47002" y="9517"/>
                        <a:pt x="36710" y="0"/>
                        <a:pt x="24216" y="0"/>
                      </a:cubicBezTo>
                      <a:cubicBezTo>
                        <a:pt x="19208" y="0"/>
                        <a:pt x="14585" y="1540"/>
                        <a:pt x="10732" y="4126"/>
                      </a:cubicBezTo>
                      <a:cubicBezTo>
                        <a:pt x="4953" y="8031"/>
                        <a:pt x="936" y="14413"/>
                        <a:pt x="165" y="21729"/>
                      </a:cubicBezTo>
                      <a:lnTo>
                        <a:pt x="165" y="21729"/>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5" name="Google Shape;225;p15"/>
                <p:cNvSpPr/>
                <p:nvPr/>
              </p:nvSpPr>
              <p:spPr>
                <a:xfrm>
                  <a:off x="2748530" y="4530151"/>
                  <a:ext cx="48267" cy="48243"/>
                </a:xfrm>
                <a:custGeom>
                  <a:rect b="b" l="l" r="r" t="t"/>
                  <a:pathLst>
                    <a:path extrusionOk="0" h="48243" w="48267">
                      <a:moveTo>
                        <a:pt x="26528" y="110"/>
                      </a:moveTo>
                      <a:lnTo>
                        <a:pt x="26418" y="110"/>
                      </a:lnTo>
                      <a:cubicBezTo>
                        <a:pt x="25702" y="110"/>
                        <a:pt x="24932" y="0"/>
                        <a:pt x="24161" y="0"/>
                      </a:cubicBezTo>
                      <a:cubicBezTo>
                        <a:pt x="23391" y="0"/>
                        <a:pt x="22620" y="0"/>
                        <a:pt x="21905" y="110"/>
                      </a:cubicBezTo>
                      <a:lnTo>
                        <a:pt x="21795" y="110"/>
                      </a:lnTo>
                      <a:cubicBezTo>
                        <a:pt x="10402" y="1265"/>
                        <a:pt x="1266" y="10342"/>
                        <a:pt x="110" y="21784"/>
                      </a:cubicBezTo>
                      <a:lnTo>
                        <a:pt x="110" y="21894"/>
                      </a:lnTo>
                      <a:cubicBezTo>
                        <a:pt x="110" y="22609"/>
                        <a:pt x="0" y="23379"/>
                        <a:pt x="0" y="24149"/>
                      </a:cubicBezTo>
                      <a:cubicBezTo>
                        <a:pt x="0" y="24920"/>
                        <a:pt x="0" y="25690"/>
                        <a:pt x="110" y="26405"/>
                      </a:cubicBezTo>
                      <a:lnTo>
                        <a:pt x="110" y="26515"/>
                      </a:lnTo>
                      <a:cubicBezTo>
                        <a:pt x="826" y="33831"/>
                        <a:pt x="4843" y="40212"/>
                        <a:pt x="10677" y="44118"/>
                      </a:cubicBezTo>
                      <a:cubicBezTo>
                        <a:pt x="14530" y="46704"/>
                        <a:pt x="19153" y="48244"/>
                        <a:pt x="24161" y="48244"/>
                      </a:cubicBezTo>
                      <a:cubicBezTo>
                        <a:pt x="36655" y="48244"/>
                        <a:pt x="47002" y="38727"/>
                        <a:pt x="48157" y="26515"/>
                      </a:cubicBezTo>
                      <a:lnTo>
                        <a:pt x="48157" y="26405"/>
                      </a:lnTo>
                      <a:cubicBezTo>
                        <a:pt x="48157" y="25690"/>
                        <a:pt x="48268" y="24920"/>
                        <a:pt x="48268" y="24149"/>
                      </a:cubicBezTo>
                      <a:cubicBezTo>
                        <a:pt x="48268" y="23379"/>
                        <a:pt x="48268" y="22609"/>
                        <a:pt x="48157" y="21894"/>
                      </a:cubicBezTo>
                      <a:lnTo>
                        <a:pt x="48157" y="21784"/>
                      </a:lnTo>
                      <a:cubicBezTo>
                        <a:pt x="47002" y="10397"/>
                        <a:pt x="37921" y="1265"/>
                        <a:pt x="26473" y="110"/>
                      </a:cubicBezTo>
                      <a:lnTo>
                        <a:pt x="26473"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6" name="Google Shape;226;p15"/>
                <p:cNvSpPr/>
                <p:nvPr/>
              </p:nvSpPr>
              <p:spPr>
                <a:xfrm>
                  <a:off x="2770820" y="4081048"/>
                  <a:ext cx="30985" cy="30915"/>
                </a:xfrm>
                <a:custGeom>
                  <a:rect b="b" l="l" r="r" t="t"/>
                  <a:pathLst>
                    <a:path extrusionOk="0" h="30915" w="30985">
                      <a:moveTo>
                        <a:pt x="5118" y="26955"/>
                      </a:moveTo>
                      <a:cubicBezTo>
                        <a:pt x="5118" y="26955"/>
                        <a:pt x="5118" y="26955"/>
                        <a:pt x="5228" y="27010"/>
                      </a:cubicBezTo>
                      <a:cubicBezTo>
                        <a:pt x="7430" y="28990"/>
                        <a:pt x="10127" y="30311"/>
                        <a:pt x="13154" y="30751"/>
                      </a:cubicBezTo>
                      <a:cubicBezTo>
                        <a:pt x="13924" y="30861"/>
                        <a:pt x="14695" y="30916"/>
                        <a:pt x="15465" y="30916"/>
                      </a:cubicBezTo>
                      <a:cubicBezTo>
                        <a:pt x="16236" y="30916"/>
                        <a:pt x="17006" y="30861"/>
                        <a:pt x="17777" y="30751"/>
                      </a:cubicBezTo>
                      <a:cubicBezTo>
                        <a:pt x="20804" y="30311"/>
                        <a:pt x="23556" y="28990"/>
                        <a:pt x="25757" y="27010"/>
                      </a:cubicBezTo>
                      <a:cubicBezTo>
                        <a:pt x="25757" y="27010"/>
                        <a:pt x="25757" y="27010"/>
                        <a:pt x="25812" y="27010"/>
                      </a:cubicBezTo>
                      <a:cubicBezTo>
                        <a:pt x="26308" y="26570"/>
                        <a:pt x="26803" y="26075"/>
                        <a:pt x="27298" y="25525"/>
                      </a:cubicBezTo>
                      <a:cubicBezTo>
                        <a:pt x="29170" y="23379"/>
                        <a:pt x="30380" y="20739"/>
                        <a:pt x="30821" y="17823"/>
                      </a:cubicBezTo>
                      <a:cubicBezTo>
                        <a:pt x="30931" y="17053"/>
                        <a:pt x="30986" y="16283"/>
                        <a:pt x="30986" y="15513"/>
                      </a:cubicBezTo>
                      <a:cubicBezTo>
                        <a:pt x="30986" y="14743"/>
                        <a:pt x="30931" y="13973"/>
                        <a:pt x="30821" y="13202"/>
                      </a:cubicBezTo>
                      <a:cubicBezTo>
                        <a:pt x="30380" y="10287"/>
                        <a:pt x="29114" y="7591"/>
                        <a:pt x="27298" y="5446"/>
                      </a:cubicBezTo>
                      <a:cubicBezTo>
                        <a:pt x="24932" y="2640"/>
                        <a:pt x="21574" y="715"/>
                        <a:pt x="17777" y="165"/>
                      </a:cubicBezTo>
                      <a:cubicBezTo>
                        <a:pt x="17006" y="55"/>
                        <a:pt x="16236" y="0"/>
                        <a:pt x="15465" y="0"/>
                      </a:cubicBezTo>
                      <a:cubicBezTo>
                        <a:pt x="14695" y="0"/>
                        <a:pt x="13924" y="55"/>
                        <a:pt x="13154" y="165"/>
                      </a:cubicBezTo>
                      <a:cubicBezTo>
                        <a:pt x="9631" y="660"/>
                        <a:pt x="6494" y="2420"/>
                        <a:pt x="4183" y="4896"/>
                      </a:cubicBezTo>
                      <a:cubicBezTo>
                        <a:pt x="1596" y="7646"/>
                        <a:pt x="0" y="11387"/>
                        <a:pt x="0" y="15513"/>
                      </a:cubicBezTo>
                      <a:cubicBezTo>
                        <a:pt x="0" y="19639"/>
                        <a:pt x="1596" y="23324"/>
                        <a:pt x="4183" y="26075"/>
                      </a:cubicBezTo>
                      <a:cubicBezTo>
                        <a:pt x="4183" y="26075"/>
                        <a:pt x="4183" y="26075"/>
                        <a:pt x="4183" y="26130"/>
                      </a:cubicBezTo>
                      <a:cubicBezTo>
                        <a:pt x="4458" y="26460"/>
                        <a:pt x="4788" y="26790"/>
                        <a:pt x="5118" y="27010"/>
                      </a:cubicBezTo>
                      <a:lnTo>
                        <a:pt x="5118" y="270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7" name="Google Shape;227;p15"/>
                <p:cNvSpPr/>
                <p:nvPr/>
              </p:nvSpPr>
              <p:spPr>
                <a:xfrm>
                  <a:off x="2770875" y="3831082"/>
                  <a:ext cx="30930" cy="30915"/>
                </a:xfrm>
                <a:custGeom>
                  <a:rect b="b" l="l" r="r" t="t"/>
                  <a:pathLst>
                    <a:path extrusionOk="0" h="30915" w="30930">
                      <a:moveTo>
                        <a:pt x="13099" y="30751"/>
                      </a:moveTo>
                      <a:cubicBezTo>
                        <a:pt x="13869" y="30861"/>
                        <a:pt x="14640" y="30916"/>
                        <a:pt x="15410" y="30916"/>
                      </a:cubicBezTo>
                      <a:cubicBezTo>
                        <a:pt x="16181" y="30916"/>
                        <a:pt x="16952" y="30861"/>
                        <a:pt x="17722" y="30751"/>
                      </a:cubicBezTo>
                      <a:cubicBezTo>
                        <a:pt x="21520" y="30201"/>
                        <a:pt x="24877" y="28275"/>
                        <a:pt x="27243" y="25470"/>
                      </a:cubicBezTo>
                      <a:cubicBezTo>
                        <a:pt x="29115" y="23324"/>
                        <a:pt x="30325" y="20684"/>
                        <a:pt x="30766" y="17768"/>
                      </a:cubicBezTo>
                      <a:cubicBezTo>
                        <a:pt x="30876" y="16998"/>
                        <a:pt x="30931" y="16228"/>
                        <a:pt x="30931" y="15458"/>
                      </a:cubicBezTo>
                      <a:cubicBezTo>
                        <a:pt x="30931" y="14688"/>
                        <a:pt x="30876" y="13918"/>
                        <a:pt x="30766" y="13147"/>
                      </a:cubicBezTo>
                      <a:cubicBezTo>
                        <a:pt x="30325" y="10232"/>
                        <a:pt x="29060" y="7536"/>
                        <a:pt x="27243" y="5391"/>
                      </a:cubicBezTo>
                      <a:cubicBezTo>
                        <a:pt x="26803" y="4841"/>
                        <a:pt x="26308" y="4346"/>
                        <a:pt x="25812" y="3906"/>
                      </a:cubicBezTo>
                      <a:cubicBezTo>
                        <a:pt x="25812" y="3906"/>
                        <a:pt x="25812" y="3906"/>
                        <a:pt x="25757" y="3906"/>
                      </a:cubicBezTo>
                      <a:cubicBezTo>
                        <a:pt x="23556" y="1925"/>
                        <a:pt x="20804" y="605"/>
                        <a:pt x="17777" y="165"/>
                      </a:cubicBezTo>
                      <a:cubicBezTo>
                        <a:pt x="17006" y="55"/>
                        <a:pt x="16236" y="0"/>
                        <a:pt x="15465" y="0"/>
                      </a:cubicBezTo>
                      <a:cubicBezTo>
                        <a:pt x="14695" y="0"/>
                        <a:pt x="13924" y="55"/>
                        <a:pt x="13154" y="165"/>
                      </a:cubicBezTo>
                      <a:cubicBezTo>
                        <a:pt x="10127" y="605"/>
                        <a:pt x="7375" y="1925"/>
                        <a:pt x="5229" y="3906"/>
                      </a:cubicBezTo>
                      <a:cubicBezTo>
                        <a:pt x="5229" y="3906"/>
                        <a:pt x="5229" y="3906"/>
                        <a:pt x="5119" y="3961"/>
                      </a:cubicBezTo>
                      <a:cubicBezTo>
                        <a:pt x="4788" y="4236"/>
                        <a:pt x="4458" y="4566"/>
                        <a:pt x="4183" y="4896"/>
                      </a:cubicBezTo>
                      <a:cubicBezTo>
                        <a:pt x="1596" y="7646"/>
                        <a:pt x="0" y="11387"/>
                        <a:pt x="0" y="15513"/>
                      </a:cubicBezTo>
                      <a:cubicBezTo>
                        <a:pt x="0" y="19639"/>
                        <a:pt x="1596" y="23324"/>
                        <a:pt x="4183" y="26075"/>
                      </a:cubicBezTo>
                      <a:cubicBezTo>
                        <a:pt x="6494" y="28550"/>
                        <a:pt x="9631" y="30311"/>
                        <a:pt x="13154" y="30806"/>
                      </a:cubicBezTo>
                      <a:lnTo>
                        <a:pt x="13154" y="3080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8" name="Google Shape;228;p15"/>
                <p:cNvSpPr/>
                <p:nvPr/>
              </p:nvSpPr>
              <p:spPr>
                <a:xfrm>
                  <a:off x="2770820" y="3705989"/>
                  <a:ext cx="30985" cy="31025"/>
                </a:xfrm>
                <a:custGeom>
                  <a:rect b="b" l="l" r="r" t="t"/>
                  <a:pathLst>
                    <a:path extrusionOk="0" h="31025" w="30985">
                      <a:moveTo>
                        <a:pt x="13154" y="30861"/>
                      </a:moveTo>
                      <a:cubicBezTo>
                        <a:pt x="13924" y="30971"/>
                        <a:pt x="14695" y="31026"/>
                        <a:pt x="15465" y="31026"/>
                      </a:cubicBezTo>
                      <a:cubicBezTo>
                        <a:pt x="16236" y="31026"/>
                        <a:pt x="17006" y="30971"/>
                        <a:pt x="17777" y="30861"/>
                      </a:cubicBezTo>
                      <a:cubicBezTo>
                        <a:pt x="21574" y="30311"/>
                        <a:pt x="24877" y="28385"/>
                        <a:pt x="27298" y="25580"/>
                      </a:cubicBezTo>
                      <a:cubicBezTo>
                        <a:pt x="29114" y="23434"/>
                        <a:pt x="30380" y="20794"/>
                        <a:pt x="30821" y="17823"/>
                      </a:cubicBezTo>
                      <a:cubicBezTo>
                        <a:pt x="30931" y="17053"/>
                        <a:pt x="30986" y="16283"/>
                        <a:pt x="30986" y="15513"/>
                      </a:cubicBezTo>
                      <a:cubicBezTo>
                        <a:pt x="30986" y="14743"/>
                        <a:pt x="30931" y="13973"/>
                        <a:pt x="30821" y="13202"/>
                      </a:cubicBezTo>
                      <a:cubicBezTo>
                        <a:pt x="30380" y="10287"/>
                        <a:pt x="29114" y="7591"/>
                        <a:pt x="27298" y="5446"/>
                      </a:cubicBezTo>
                      <a:cubicBezTo>
                        <a:pt x="24932" y="2641"/>
                        <a:pt x="21574" y="715"/>
                        <a:pt x="17777" y="165"/>
                      </a:cubicBezTo>
                      <a:cubicBezTo>
                        <a:pt x="17006" y="55"/>
                        <a:pt x="16236" y="0"/>
                        <a:pt x="15465" y="0"/>
                      </a:cubicBezTo>
                      <a:cubicBezTo>
                        <a:pt x="14695" y="0"/>
                        <a:pt x="13924" y="55"/>
                        <a:pt x="13154" y="165"/>
                      </a:cubicBezTo>
                      <a:cubicBezTo>
                        <a:pt x="9631" y="660"/>
                        <a:pt x="6494" y="2420"/>
                        <a:pt x="4183" y="4896"/>
                      </a:cubicBezTo>
                      <a:cubicBezTo>
                        <a:pt x="1596" y="7646"/>
                        <a:pt x="0" y="11387"/>
                        <a:pt x="0" y="15513"/>
                      </a:cubicBezTo>
                      <a:cubicBezTo>
                        <a:pt x="0" y="19639"/>
                        <a:pt x="1596" y="23324"/>
                        <a:pt x="4183" y="26130"/>
                      </a:cubicBezTo>
                      <a:cubicBezTo>
                        <a:pt x="6494" y="28605"/>
                        <a:pt x="9631" y="30311"/>
                        <a:pt x="13154" y="30861"/>
                      </a:cubicBezTo>
                      <a:lnTo>
                        <a:pt x="13154" y="30861"/>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29" name="Google Shape;229;p15"/>
                <p:cNvSpPr/>
                <p:nvPr/>
              </p:nvSpPr>
              <p:spPr>
                <a:xfrm>
                  <a:off x="2684192" y="3494475"/>
                  <a:ext cx="37920" cy="37902"/>
                </a:xfrm>
                <a:custGeom>
                  <a:rect b="b" l="l" r="r" t="t"/>
                  <a:pathLst>
                    <a:path extrusionOk="0" h="37902" w="37920">
                      <a:moveTo>
                        <a:pt x="16621" y="37737"/>
                      </a:moveTo>
                      <a:cubicBezTo>
                        <a:pt x="17392" y="37847"/>
                        <a:pt x="18162" y="37902"/>
                        <a:pt x="18933" y="37902"/>
                      </a:cubicBezTo>
                      <a:cubicBezTo>
                        <a:pt x="19703" y="37902"/>
                        <a:pt x="20474" y="37902"/>
                        <a:pt x="21244" y="37737"/>
                      </a:cubicBezTo>
                      <a:cubicBezTo>
                        <a:pt x="29885" y="36692"/>
                        <a:pt x="36710" y="29871"/>
                        <a:pt x="37755" y="21234"/>
                      </a:cubicBezTo>
                      <a:cubicBezTo>
                        <a:pt x="37866" y="20464"/>
                        <a:pt x="37921" y="19694"/>
                        <a:pt x="37921" y="18924"/>
                      </a:cubicBezTo>
                      <a:cubicBezTo>
                        <a:pt x="37921" y="18153"/>
                        <a:pt x="37921" y="17383"/>
                        <a:pt x="37755" y="16613"/>
                      </a:cubicBezTo>
                      <a:cubicBezTo>
                        <a:pt x="36600" y="7206"/>
                        <a:pt x="28619" y="0"/>
                        <a:pt x="18933" y="0"/>
                      </a:cubicBezTo>
                      <a:cubicBezTo>
                        <a:pt x="8476" y="0"/>
                        <a:pt x="0" y="8472"/>
                        <a:pt x="0" y="18924"/>
                      </a:cubicBezTo>
                      <a:cubicBezTo>
                        <a:pt x="0" y="28605"/>
                        <a:pt x="7265" y="36582"/>
                        <a:pt x="16621"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0" name="Google Shape;230;p15"/>
                <p:cNvSpPr/>
                <p:nvPr/>
              </p:nvSpPr>
              <p:spPr>
                <a:xfrm>
                  <a:off x="2684137" y="4410559"/>
                  <a:ext cx="37920" cy="37901"/>
                </a:xfrm>
                <a:custGeom>
                  <a:rect b="b" l="l" r="r" t="t"/>
                  <a:pathLst>
                    <a:path extrusionOk="0" h="37901" w="37920">
                      <a:moveTo>
                        <a:pt x="37920" y="18978"/>
                      </a:moveTo>
                      <a:cubicBezTo>
                        <a:pt x="37920" y="18208"/>
                        <a:pt x="37920" y="17438"/>
                        <a:pt x="37755" y="16668"/>
                      </a:cubicBezTo>
                      <a:cubicBezTo>
                        <a:pt x="36710" y="8031"/>
                        <a:pt x="29885" y="1210"/>
                        <a:pt x="21244" y="165"/>
                      </a:cubicBezTo>
                      <a:cubicBezTo>
                        <a:pt x="20474" y="55"/>
                        <a:pt x="19703" y="0"/>
                        <a:pt x="18933" y="0"/>
                      </a:cubicBezTo>
                      <a:cubicBezTo>
                        <a:pt x="18162" y="0"/>
                        <a:pt x="17392" y="0"/>
                        <a:pt x="16621" y="165"/>
                      </a:cubicBezTo>
                      <a:cubicBezTo>
                        <a:pt x="7210" y="1320"/>
                        <a:pt x="0" y="9297"/>
                        <a:pt x="0" y="18978"/>
                      </a:cubicBezTo>
                      <a:cubicBezTo>
                        <a:pt x="0" y="29430"/>
                        <a:pt x="8476" y="37902"/>
                        <a:pt x="18933" y="37902"/>
                      </a:cubicBezTo>
                      <a:cubicBezTo>
                        <a:pt x="28619" y="37902"/>
                        <a:pt x="36600" y="30641"/>
                        <a:pt x="37755" y="21289"/>
                      </a:cubicBezTo>
                      <a:cubicBezTo>
                        <a:pt x="37865" y="20519"/>
                        <a:pt x="37920" y="19749"/>
                        <a:pt x="37920" y="18978"/>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1" name="Google Shape;231;p15"/>
                <p:cNvSpPr/>
                <p:nvPr/>
              </p:nvSpPr>
              <p:spPr>
                <a:xfrm>
                  <a:off x="2684192" y="4257906"/>
                  <a:ext cx="37920" cy="37902"/>
                </a:xfrm>
                <a:custGeom>
                  <a:rect b="b" l="l" r="r" t="t"/>
                  <a:pathLst>
                    <a:path extrusionOk="0" h="37902" w="37920">
                      <a:moveTo>
                        <a:pt x="16621" y="37737"/>
                      </a:moveTo>
                      <a:cubicBezTo>
                        <a:pt x="17392" y="37847"/>
                        <a:pt x="18162" y="37902"/>
                        <a:pt x="18933" y="37902"/>
                      </a:cubicBezTo>
                      <a:cubicBezTo>
                        <a:pt x="19703" y="37902"/>
                        <a:pt x="20474" y="37902"/>
                        <a:pt x="21244" y="37737"/>
                      </a:cubicBezTo>
                      <a:cubicBezTo>
                        <a:pt x="29885" y="36692"/>
                        <a:pt x="36710" y="29871"/>
                        <a:pt x="37755" y="21289"/>
                      </a:cubicBezTo>
                      <a:cubicBezTo>
                        <a:pt x="37866" y="20519"/>
                        <a:pt x="37921" y="19749"/>
                        <a:pt x="37921" y="18978"/>
                      </a:cubicBezTo>
                      <a:cubicBezTo>
                        <a:pt x="37921" y="18208"/>
                        <a:pt x="37921" y="17438"/>
                        <a:pt x="37755" y="16668"/>
                      </a:cubicBezTo>
                      <a:cubicBezTo>
                        <a:pt x="36710" y="8032"/>
                        <a:pt x="29885" y="1210"/>
                        <a:pt x="21244" y="165"/>
                      </a:cubicBezTo>
                      <a:cubicBezTo>
                        <a:pt x="20474" y="55"/>
                        <a:pt x="19703" y="0"/>
                        <a:pt x="18933" y="0"/>
                      </a:cubicBezTo>
                      <a:cubicBezTo>
                        <a:pt x="18162" y="0"/>
                        <a:pt x="17392" y="0"/>
                        <a:pt x="16621" y="165"/>
                      </a:cubicBezTo>
                      <a:cubicBezTo>
                        <a:pt x="7210" y="1320"/>
                        <a:pt x="0" y="9297"/>
                        <a:pt x="0" y="18978"/>
                      </a:cubicBezTo>
                      <a:cubicBezTo>
                        <a:pt x="0" y="28660"/>
                        <a:pt x="7265" y="36637"/>
                        <a:pt x="16621"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2" name="Google Shape;232;p15"/>
                <p:cNvSpPr/>
                <p:nvPr/>
              </p:nvSpPr>
              <p:spPr>
                <a:xfrm>
                  <a:off x="2684192" y="4105253"/>
                  <a:ext cx="37920" cy="37902"/>
                </a:xfrm>
                <a:custGeom>
                  <a:rect b="b" l="l" r="r" t="t"/>
                  <a:pathLst>
                    <a:path extrusionOk="0" h="37902" w="37920">
                      <a:moveTo>
                        <a:pt x="9081" y="35097"/>
                      </a:moveTo>
                      <a:cubicBezTo>
                        <a:pt x="11338" y="36472"/>
                        <a:pt x="13869" y="37407"/>
                        <a:pt x="16621" y="37737"/>
                      </a:cubicBezTo>
                      <a:cubicBezTo>
                        <a:pt x="17392" y="37847"/>
                        <a:pt x="18162" y="37902"/>
                        <a:pt x="18933" y="37902"/>
                      </a:cubicBezTo>
                      <a:cubicBezTo>
                        <a:pt x="19703" y="37902"/>
                        <a:pt x="20474" y="37902"/>
                        <a:pt x="21244" y="37737"/>
                      </a:cubicBezTo>
                      <a:cubicBezTo>
                        <a:pt x="23996" y="37407"/>
                        <a:pt x="26583" y="36472"/>
                        <a:pt x="28784" y="35097"/>
                      </a:cubicBezTo>
                      <a:cubicBezTo>
                        <a:pt x="30766" y="33886"/>
                        <a:pt x="32527" y="32291"/>
                        <a:pt x="33958" y="30476"/>
                      </a:cubicBezTo>
                      <a:cubicBezTo>
                        <a:pt x="35994" y="27890"/>
                        <a:pt x="37315" y="24700"/>
                        <a:pt x="37755" y="21234"/>
                      </a:cubicBezTo>
                      <a:cubicBezTo>
                        <a:pt x="37866" y="20464"/>
                        <a:pt x="37921" y="19694"/>
                        <a:pt x="37921" y="18924"/>
                      </a:cubicBezTo>
                      <a:cubicBezTo>
                        <a:pt x="37921" y="18153"/>
                        <a:pt x="37921" y="17383"/>
                        <a:pt x="37755" y="16613"/>
                      </a:cubicBezTo>
                      <a:cubicBezTo>
                        <a:pt x="36710" y="8032"/>
                        <a:pt x="29885" y="1155"/>
                        <a:pt x="21244" y="165"/>
                      </a:cubicBezTo>
                      <a:cubicBezTo>
                        <a:pt x="20474" y="55"/>
                        <a:pt x="19703" y="0"/>
                        <a:pt x="18933" y="0"/>
                      </a:cubicBezTo>
                      <a:cubicBezTo>
                        <a:pt x="18162" y="0"/>
                        <a:pt x="17392" y="0"/>
                        <a:pt x="16621" y="165"/>
                      </a:cubicBezTo>
                      <a:cubicBezTo>
                        <a:pt x="7210" y="1320"/>
                        <a:pt x="0" y="9297"/>
                        <a:pt x="0" y="18924"/>
                      </a:cubicBezTo>
                      <a:cubicBezTo>
                        <a:pt x="0" y="23269"/>
                        <a:pt x="1431" y="27285"/>
                        <a:pt x="3908" y="30476"/>
                      </a:cubicBezTo>
                      <a:cubicBezTo>
                        <a:pt x="5339" y="32291"/>
                        <a:pt x="7100" y="33886"/>
                        <a:pt x="9081" y="3509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3" name="Google Shape;233;p15"/>
                <p:cNvSpPr/>
                <p:nvPr/>
              </p:nvSpPr>
              <p:spPr>
                <a:xfrm>
                  <a:off x="2684192" y="3799781"/>
                  <a:ext cx="37920" cy="37956"/>
                </a:xfrm>
                <a:custGeom>
                  <a:rect b="b" l="l" r="r" t="t"/>
                  <a:pathLst>
                    <a:path extrusionOk="0" h="37956" w="37920">
                      <a:moveTo>
                        <a:pt x="16621" y="37792"/>
                      </a:moveTo>
                      <a:cubicBezTo>
                        <a:pt x="17392" y="37902"/>
                        <a:pt x="18162" y="37957"/>
                        <a:pt x="18933" y="37957"/>
                      </a:cubicBezTo>
                      <a:cubicBezTo>
                        <a:pt x="19703" y="37957"/>
                        <a:pt x="20474" y="37957"/>
                        <a:pt x="21244" y="37792"/>
                      </a:cubicBezTo>
                      <a:cubicBezTo>
                        <a:pt x="29885" y="36747"/>
                        <a:pt x="36710" y="29926"/>
                        <a:pt x="37755" y="21289"/>
                      </a:cubicBezTo>
                      <a:cubicBezTo>
                        <a:pt x="37866" y="20519"/>
                        <a:pt x="37921" y="19749"/>
                        <a:pt x="37921" y="18978"/>
                      </a:cubicBezTo>
                      <a:cubicBezTo>
                        <a:pt x="37921" y="18208"/>
                        <a:pt x="37921" y="17438"/>
                        <a:pt x="37755" y="16668"/>
                      </a:cubicBezTo>
                      <a:cubicBezTo>
                        <a:pt x="37315" y="13202"/>
                        <a:pt x="35994" y="10012"/>
                        <a:pt x="33958" y="7426"/>
                      </a:cubicBezTo>
                      <a:cubicBezTo>
                        <a:pt x="32527" y="5611"/>
                        <a:pt x="30766" y="4016"/>
                        <a:pt x="28784" y="2805"/>
                      </a:cubicBezTo>
                      <a:cubicBezTo>
                        <a:pt x="26528" y="1430"/>
                        <a:pt x="23996" y="495"/>
                        <a:pt x="21244" y="165"/>
                      </a:cubicBezTo>
                      <a:cubicBezTo>
                        <a:pt x="20474" y="55"/>
                        <a:pt x="19703" y="0"/>
                        <a:pt x="18933" y="0"/>
                      </a:cubicBezTo>
                      <a:cubicBezTo>
                        <a:pt x="18162" y="0"/>
                        <a:pt x="17392" y="0"/>
                        <a:pt x="16621" y="165"/>
                      </a:cubicBezTo>
                      <a:cubicBezTo>
                        <a:pt x="13869" y="495"/>
                        <a:pt x="11283" y="1430"/>
                        <a:pt x="9081" y="2805"/>
                      </a:cubicBezTo>
                      <a:cubicBezTo>
                        <a:pt x="7100" y="4016"/>
                        <a:pt x="5339" y="5611"/>
                        <a:pt x="3908" y="7426"/>
                      </a:cubicBezTo>
                      <a:cubicBezTo>
                        <a:pt x="1431" y="10617"/>
                        <a:pt x="0" y="14633"/>
                        <a:pt x="0" y="18978"/>
                      </a:cubicBezTo>
                      <a:cubicBezTo>
                        <a:pt x="0" y="28660"/>
                        <a:pt x="7265" y="36637"/>
                        <a:pt x="16621" y="37792"/>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4" name="Google Shape;234;p15"/>
                <p:cNvSpPr/>
                <p:nvPr/>
              </p:nvSpPr>
              <p:spPr>
                <a:xfrm>
                  <a:off x="2684192" y="3647128"/>
                  <a:ext cx="37920" cy="37957"/>
                </a:xfrm>
                <a:custGeom>
                  <a:rect b="b" l="l" r="r" t="t"/>
                  <a:pathLst>
                    <a:path extrusionOk="0" h="37957" w="37920">
                      <a:moveTo>
                        <a:pt x="16621" y="37792"/>
                      </a:moveTo>
                      <a:cubicBezTo>
                        <a:pt x="17392" y="37902"/>
                        <a:pt x="18162" y="37957"/>
                        <a:pt x="18933" y="37957"/>
                      </a:cubicBezTo>
                      <a:cubicBezTo>
                        <a:pt x="19703" y="37957"/>
                        <a:pt x="20474" y="37957"/>
                        <a:pt x="21244" y="37792"/>
                      </a:cubicBezTo>
                      <a:cubicBezTo>
                        <a:pt x="29885" y="36747"/>
                        <a:pt x="36710" y="29926"/>
                        <a:pt x="37755" y="21289"/>
                      </a:cubicBezTo>
                      <a:cubicBezTo>
                        <a:pt x="37866" y="20519"/>
                        <a:pt x="37921" y="19749"/>
                        <a:pt x="37921" y="18978"/>
                      </a:cubicBezTo>
                      <a:cubicBezTo>
                        <a:pt x="37921" y="18208"/>
                        <a:pt x="37921" y="17438"/>
                        <a:pt x="37755" y="16668"/>
                      </a:cubicBezTo>
                      <a:cubicBezTo>
                        <a:pt x="36710" y="8031"/>
                        <a:pt x="29885" y="1210"/>
                        <a:pt x="21244" y="165"/>
                      </a:cubicBezTo>
                      <a:cubicBezTo>
                        <a:pt x="20474" y="55"/>
                        <a:pt x="19703" y="0"/>
                        <a:pt x="18933" y="0"/>
                      </a:cubicBezTo>
                      <a:cubicBezTo>
                        <a:pt x="18162" y="0"/>
                        <a:pt x="17392" y="0"/>
                        <a:pt x="16621" y="165"/>
                      </a:cubicBezTo>
                      <a:cubicBezTo>
                        <a:pt x="7210" y="1320"/>
                        <a:pt x="0" y="9297"/>
                        <a:pt x="0" y="18978"/>
                      </a:cubicBezTo>
                      <a:cubicBezTo>
                        <a:pt x="0" y="28660"/>
                        <a:pt x="7265" y="36637"/>
                        <a:pt x="16621" y="37792"/>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5" name="Google Shape;235;p15"/>
                <p:cNvSpPr/>
                <p:nvPr/>
              </p:nvSpPr>
              <p:spPr>
                <a:xfrm>
                  <a:off x="2640822" y="3451182"/>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11"/>
                        <a:pt x="41223" y="22994"/>
                      </a:cubicBezTo>
                      <a:cubicBezTo>
                        <a:pt x="41333" y="22224"/>
                        <a:pt x="41388" y="21454"/>
                        <a:pt x="41388" y="20684"/>
                      </a:cubicBezTo>
                      <a:cubicBezTo>
                        <a:pt x="41388" y="19914"/>
                        <a:pt x="41388" y="19144"/>
                        <a:pt x="41223" y="18373"/>
                      </a:cubicBezTo>
                      <a:cubicBezTo>
                        <a:pt x="40067" y="8032"/>
                        <a:pt x="31316" y="0"/>
                        <a:pt x="20694" y="0"/>
                      </a:cubicBezTo>
                      <a:cubicBezTo>
                        <a:pt x="9301" y="0"/>
                        <a:pt x="0" y="9242"/>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6" name="Google Shape;236;p15"/>
                <p:cNvSpPr/>
                <p:nvPr/>
              </p:nvSpPr>
              <p:spPr>
                <a:xfrm>
                  <a:off x="2640822" y="4450442"/>
                  <a:ext cx="41387" cy="41367"/>
                </a:xfrm>
                <a:custGeom>
                  <a:rect b="b" l="l" r="r" t="t"/>
                  <a:pathLst>
                    <a:path extrusionOk="0" h="41367" w="41387">
                      <a:moveTo>
                        <a:pt x="23006" y="165"/>
                      </a:moveTo>
                      <a:cubicBezTo>
                        <a:pt x="22235" y="55"/>
                        <a:pt x="21465" y="0"/>
                        <a:pt x="20694" y="0"/>
                      </a:cubicBezTo>
                      <a:cubicBezTo>
                        <a:pt x="19924" y="0"/>
                        <a:pt x="19153" y="0"/>
                        <a:pt x="18383" y="165"/>
                      </a:cubicBezTo>
                      <a:cubicBezTo>
                        <a:pt x="8036" y="1320"/>
                        <a:pt x="0" y="10067"/>
                        <a:pt x="0" y="20684"/>
                      </a:cubicBezTo>
                      <a:cubicBezTo>
                        <a:pt x="0" y="32071"/>
                        <a:pt x="9246" y="41368"/>
                        <a:pt x="20694" y="41368"/>
                      </a:cubicBezTo>
                      <a:cubicBezTo>
                        <a:pt x="31316" y="41368"/>
                        <a:pt x="40067" y="33336"/>
                        <a:pt x="41223" y="22994"/>
                      </a:cubicBezTo>
                      <a:cubicBezTo>
                        <a:pt x="41333" y="22224"/>
                        <a:pt x="41388" y="21454"/>
                        <a:pt x="41388" y="20684"/>
                      </a:cubicBezTo>
                      <a:cubicBezTo>
                        <a:pt x="41388" y="19914"/>
                        <a:pt x="41388" y="19143"/>
                        <a:pt x="41223" y="18373"/>
                      </a:cubicBezTo>
                      <a:cubicBezTo>
                        <a:pt x="40177" y="8801"/>
                        <a:pt x="32582" y="1210"/>
                        <a:pt x="23006" y="165"/>
                      </a:cubicBezTo>
                      <a:lnTo>
                        <a:pt x="23006"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7" name="Google Shape;237;p15"/>
                <p:cNvSpPr/>
                <p:nvPr/>
              </p:nvSpPr>
              <p:spPr>
                <a:xfrm>
                  <a:off x="2640822" y="4283871"/>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66"/>
                        <a:pt x="41223" y="22994"/>
                      </a:cubicBezTo>
                      <a:cubicBezTo>
                        <a:pt x="41333" y="22224"/>
                        <a:pt x="41388" y="21454"/>
                        <a:pt x="41388" y="20684"/>
                      </a:cubicBezTo>
                      <a:cubicBezTo>
                        <a:pt x="41388" y="19914"/>
                        <a:pt x="41388" y="19144"/>
                        <a:pt x="41223" y="18373"/>
                      </a:cubicBezTo>
                      <a:cubicBezTo>
                        <a:pt x="40177" y="8802"/>
                        <a:pt x="32582" y="1210"/>
                        <a:pt x="23006" y="165"/>
                      </a:cubicBezTo>
                      <a:cubicBezTo>
                        <a:pt x="22235" y="55"/>
                        <a:pt x="21465" y="0"/>
                        <a:pt x="20694" y="0"/>
                      </a:cubicBezTo>
                      <a:cubicBezTo>
                        <a:pt x="19924" y="0"/>
                        <a:pt x="19153" y="0"/>
                        <a:pt x="18383" y="165"/>
                      </a:cubicBezTo>
                      <a:cubicBezTo>
                        <a:pt x="8036" y="1320"/>
                        <a:pt x="0" y="10067"/>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8" name="Google Shape;238;p15"/>
                <p:cNvSpPr/>
                <p:nvPr/>
              </p:nvSpPr>
              <p:spPr>
                <a:xfrm>
                  <a:off x="2640822" y="4117355"/>
                  <a:ext cx="41387" cy="41367"/>
                </a:xfrm>
                <a:custGeom>
                  <a:rect b="b" l="l" r="r" t="t"/>
                  <a:pathLst>
                    <a:path extrusionOk="0" h="41367" w="41387">
                      <a:moveTo>
                        <a:pt x="7870" y="36857"/>
                      </a:moveTo>
                      <a:cubicBezTo>
                        <a:pt x="10842" y="39222"/>
                        <a:pt x="14420" y="40763"/>
                        <a:pt x="18383" y="41203"/>
                      </a:cubicBezTo>
                      <a:cubicBezTo>
                        <a:pt x="19153" y="41313"/>
                        <a:pt x="19924" y="41368"/>
                        <a:pt x="20694" y="41368"/>
                      </a:cubicBezTo>
                      <a:cubicBezTo>
                        <a:pt x="21465" y="41368"/>
                        <a:pt x="22235" y="41368"/>
                        <a:pt x="23006" y="41203"/>
                      </a:cubicBezTo>
                      <a:cubicBezTo>
                        <a:pt x="26968" y="40763"/>
                        <a:pt x="30546" y="39222"/>
                        <a:pt x="33518" y="36857"/>
                      </a:cubicBezTo>
                      <a:cubicBezTo>
                        <a:pt x="35169" y="35537"/>
                        <a:pt x="36655" y="33996"/>
                        <a:pt x="37811" y="32236"/>
                      </a:cubicBezTo>
                      <a:cubicBezTo>
                        <a:pt x="39627" y="29541"/>
                        <a:pt x="40838" y="26405"/>
                        <a:pt x="41223" y="22994"/>
                      </a:cubicBezTo>
                      <a:cubicBezTo>
                        <a:pt x="41333" y="22224"/>
                        <a:pt x="41388" y="21454"/>
                        <a:pt x="41388" y="20684"/>
                      </a:cubicBezTo>
                      <a:cubicBezTo>
                        <a:pt x="41388" y="19914"/>
                        <a:pt x="41388" y="19144"/>
                        <a:pt x="41223" y="18373"/>
                      </a:cubicBezTo>
                      <a:cubicBezTo>
                        <a:pt x="40177" y="8802"/>
                        <a:pt x="32582" y="1210"/>
                        <a:pt x="23006" y="165"/>
                      </a:cubicBezTo>
                      <a:cubicBezTo>
                        <a:pt x="22235" y="55"/>
                        <a:pt x="21465" y="0"/>
                        <a:pt x="20694" y="0"/>
                      </a:cubicBezTo>
                      <a:cubicBezTo>
                        <a:pt x="19924" y="0"/>
                        <a:pt x="19153" y="0"/>
                        <a:pt x="18383" y="165"/>
                      </a:cubicBezTo>
                      <a:cubicBezTo>
                        <a:pt x="8036" y="1320"/>
                        <a:pt x="0" y="10067"/>
                        <a:pt x="0" y="20684"/>
                      </a:cubicBezTo>
                      <a:cubicBezTo>
                        <a:pt x="0" y="24975"/>
                        <a:pt x="1321" y="28935"/>
                        <a:pt x="3522" y="32236"/>
                      </a:cubicBezTo>
                      <a:cubicBezTo>
                        <a:pt x="4678" y="33996"/>
                        <a:pt x="6164" y="35537"/>
                        <a:pt x="7815" y="3685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39" name="Google Shape;239;p15"/>
                <p:cNvSpPr/>
                <p:nvPr/>
              </p:nvSpPr>
              <p:spPr>
                <a:xfrm>
                  <a:off x="2640822" y="3784268"/>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11"/>
                        <a:pt x="41223" y="22994"/>
                      </a:cubicBezTo>
                      <a:cubicBezTo>
                        <a:pt x="41333" y="22224"/>
                        <a:pt x="41388" y="21454"/>
                        <a:pt x="41388" y="20684"/>
                      </a:cubicBezTo>
                      <a:cubicBezTo>
                        <a:pt x="41388" y="19914"/>
                        <a:pt x="41388" y="19144"/>
                        <a:pt x="41223" y="18373"/>
                      </a:cubicBezTo>
                      <a:cubicBezTo>
                        <a:pt x="40838" y="15018"/>
                        <a:pt x="39627" y="11882"/>
                        <a:pt x="37866" y="9132"/>
                      </a:cubicBezTo>
                      <a:cubicBezTo>
                        <a:pt x="36710" y="7371"/>
                        <a:pt x="35279" y="5831"/>
                        <a:pt x="33573" y="4511"/>
                      </a:cubicBezTo>
                      <a:cubicBezTo>
                        <a:pt x="30601" y="2145"/>
                        <a:pt x="26968" y="605"/>
                        <a:pt x="23006" y="165"/>
                      </a:cubicBezTo>
                      <a:cubicBezTo>
                        <a:pt x="22235" y="55"/>
                        <a:pt x="21465" y="0"/>
                        <a:pt x="20694" y="0"/>
                      </a:cubicBezTo>
                      <a:cubicBezTo>
                        <a:pt x="19924" y="0"/>
                        <a:pt x="19153" y="0"/>
                        <a:pt x="18383" y="165"/>
                      </a:cubicBezTo>
                      <a:cubicBezTo>
                        <a:pt x="14420" y="605"/>
                        <a:pt x="10787" y="2200"/>
                        <a:pt x="7815" y="4511"/>
                      </a:cubicBezTo>
                      <a:cubicBezTo>
                        <a:pt x="6164" y="5831"/>
                        <a:pt x="4733" y="7426"/>
                        <a:pt x="3522" y="9132"/>
                      </a:cubicBezTo>
                      <a:cubicBezTo>
                        <a:pt x="1321" y="12432"/>
                        <a:pt x="0" y="16393"/>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0" name="Google Shape;240;p15"/>
                <p:cNvSpPr/>
                <p:nvPr/>
              </p:nvSpPr>
              <p:spPr>
                <a:xfrm>
                  <a:off x="2640822" y="3617698"/>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11"/>
                        <a:pt x="41223" y="22994"/>
                      </a:cubicBezTo>
                      <a:cubicBezTo>
                        <a:pt x="41333" y="22224"/>
                        <a:pt x="41388" y="21454"/>
                        <a:pt x="41388" y="20684"/>
                      </a:cubicBezTo>
                      <a:cubicBezTo>
                        <a:pt x="41388" y="19914"/>
                        <a:pt x="41388" y="19144"/>
                        <a:pt x="41223" y="18373"/>
                      </a:cubicBezTo>
                      <a:cubicBezTo>
                        <a:pt x="40177" y="8802"/>
                        <a:pt x="32582" y="1210"/>
                        <a:pt x="23006" y="165"/>
                      </a:cubicBezTo>
                      <a:cubicBezTo>
                        <a:pt x="22235" y="55"/>
                        <a:pt x="21465" y="0"/>
                        <a:pt x="20694" y="0"/>
                      </a:cubicBezTo>
                      <a:cubicBezTo>
                        <a:pt x="19924" y="0"/>
                        <a:pt x="19153" y="0"/>
                        <a:pt x="18383" y="165"/>
                      </a:cubicBezTo>
                      <a:cubicBezTo>
                        <a:pt x="8036" y="1320"/>
                        <a:pt x="0" y="10067"/>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1" name="Google Shape;241;p15"/>
                <p:cNvSpPr/>
                <p:nvPr/>
              </p:nvSpPr>
              <p:spPr>
                <a:xfrm>
                  <a:off x="2597563" y="3407889"/>
                  <a:ext cx="44745" cy="44778"/>
                </a:xfrm>
                <a:custGeom>
                  <a:rect b="b" l="l" r="r" t="t"/>
                  <a:pathLst>
                    <a:path extrusionOk="0" h="44778" w="44745">
                      <a:moveTo>
                        <a:pt x="20088" y="44668"/>
                      </a:moveTo>
                      <a:cubicBezTo>
                        <a:pt x="20859" y="44723"/>
                        <a:pt x="21630" y="44778"/>
                        <a:pt x="22400" y="44778"/>
                      </a:cubicBezTo>
                      <a:cubicBezTo>
                        <a:pt x="23171" y="44778"/>
                        <a:pt x="23941" y="44778"/>
                        <a:pt x="24712" y="44668"/>
                      </a:cubicBezTo>
                      <a:cubicBezTo>
                        <a:pt x="35224" y="43568"/>
                        <a:pt x="43589" y="35207"/>
                        <a:pt x="44635" y="24700"/>
                      </a:cubicBezTo>
                      <a:cubicBezTo>
                        <a:pt x="44690" y="23929"/>
                        <a:pt x="44745" y="23159"/>
                        <a:pt x="44745" y="22389"/>
                      </a:cubicBezTo>
                      <a:cubicBezTo>
                        <a:pt x="44745" y="21619"/>
                        <a:pt x="44745" y="20849"/>
                        <a:pt x="44635" y="20079"/>
                      </a:cubicBezTo>
                      <a:cubicBezTo>
                        <a:pt x="43479" y="8802"/>
                        <a:pt x="33958" y="0"/>
                        <a:pt x="22400" y="0"/>
                      </a:cubicBezTo>
                      <a:cubicBezTo>
                        <a:pt x="10017" y="0"/>
                        <a:pt x="0" y="10012"/>
                        <a:pt x="0" y="22389"/>
                      </a:cubicBezTo>
                      <a:cubicBezTo>
                        <a:pt x="0" y="33941"/>
                        <a:pt x="8806" y="43513"/>
                        <a:pt x="20088" y="44668"/>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2" name="Google Shape;242;p15"/>
                <p:cNvSpPr/>
                <p:nvPr/>
              </p:nvSpPr>
              <p:spPr>
                <a:xfrm>
                  <a:off x="2597563" y="4490324"/>
                  <a:ext cx="44745" cy="44723"/>
                </a:xfrm>
                <a:custGeom>
                  <a:rect b="b" l="l" r="r" t="t"/>
                  <a:pathLst>
                    <a:path extrusionOk="0" h="44723" w="44745">
                      <a:moveTo>
                        <a:pt x="24712" y="110"/>
                      </a:moveTo>
                      <a:cubicBezTo>
                        <a:pt x="23941" y="55"/>
                        <a:pt x="23171" y="0"/>
                        <a:pt x="22400" y="0"/>
                      </a:cubicBezTo>
                      <a:cubicBezTo>
                        <a:pt x="21630" y="0"/>
                        <a:pt x="20859" y="0"/>
                        <a:pt x="20088" y="110"/>
                      </a:cubicBezTo>
                      <a:cubicBezTo>
                        <a:pt x="8806" y="1265"/>
                        <a:pt x="0" y="10782"/>
                        <a:pt x="0" y="22334"/>
                      </a:cubicBezTo>
                      <a:cubicBezTo>
                        <a:pt x="0" y="34711"/>
                        <a:pt x="10017" y="44723"/>
                        <a:pt x="22400" y="44723"/>
                      </a:cubicBezTo>
                      <a:cubicBezTo>
                        <a:pt x="33958" y="44723"/>
                        <a:pt x="43479" y="35922"/>
                        <a:pt x="44635" y="24644"/>
                      </a:cubicBezTo>
                      <a:cubicBezTo>
                        <a:pt x="44690" y="23874"/>
                        <a:pt x="44745" y="23104"/>
                        <a:pt x="44745" y="22334"/>
                      </a:cubicBezTo>
                      <a:cubicBezTo>
                        <a:pt x="44745" y="21564"/>
                        <a:pt x="44745" y="20794"/>
                        <a:pt x="44635" y="20024"/>
                      </a:cubicBezTo>
                      <a:cubicBezTo>
                        <a:pt x="43534" y="9517"/>
                        <a:pt x="35169" y="1155"/>
                        <a:pt x="24712"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3" name="Google Shape;243;p15"/>
                <p:cNvSpPr/>
                <p:nvPr/>
              </p:nvSpPr>
              <p:spPr>
                <a:xfrm>
                  <a:off x="2597563" y="4309946"/>
                  <a:ext cx="44745" cy="44723"/>
                </a:xfrm>
                <a:custGeom>
                  <a:rect b="b" l="l" r="r" t="t"/>
                  <a:pathLst>
                    <a:path extrusionOk="0" h="44723" w="44745">
                      <a:moveTo>
                        <a:pt x="20088" y="44613"/>
                      </a:moveTo>
                      <a:cubicBezTo>
                        <a:pt x="20859" y="44668"/>
                        <a:pt x="21630" y="44723"/>
                        <a:pt x="22400" y="44723"/>
                      </a:cubicBezTo>
                      <a:cubicBezTo>
                        <a:pt x="23171" y="44723"/>
                        <a:pt x="23941" y="44723"/>
                        <a:pt x="24712" y="44613"/>
                      </a:cubicBezTo>
                      <a:cubicBezTo>
                        <a:pt x="35224" y="43513"/>
                        <a:pt x="43589" y="35152"/>
                        <a:pt x="44635" y="24700"/>
                      </a:cubicBezTo>
                      <a:cubicBezTo>
                        <a:pt x="44690" y="23929"/>
                        <a:pt x="44745" y="23159"/>
                        <a:pt x="44745" y="22389"/>
                      </a:cubicBezTo>
                      <a:cubicBezTo>
                        <a:pt x="44745" y="21619"/>
                        <a:pt x="44745" y="20849"/>
                        <a:pt x="44635" y="20079"/>
                      </a:cubicBezTo>
                      <a:cubicBezTo>
                        <a:pt x="43534" y="9572"/>
                        <a:pt x="35169" y="1210"/>
                        <a:pt x="24712" y="110"/>
                      </a:cubicBezTo>
                      <a:cubicBezTo>
                        <a:pt x="23941" y="55"/>
                        <a:pt x="23171" y="0"/>
                        <a:pt x="22400" y="0"/>
                      </a:cubicBezTo>
                      <a:cubicBezTo>
                        <a:pt x="21630" y="0"/>
                        <a:pt x="20859" y="0"/>
                        <a:pt x="20088" y="110"/>
                      </a:cubicBezTo>
                      <a:cubicBezTo>
                        <a:pt x="8806" y="1265"/>
                        <a:pt x="0" y="10782"/>
                        <a:pt x="0" y="22389"/>
                      </a:cubicBezTo>
                      <a:cubicBezTo>
                        <a:pt x="0" y="33996"/>
                        <a:pt x="8806" y="43458"/>
                        <a:pt x="20088" y="4461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4" name="Google Shape;244;p15"/>
                <p:cNvSpPr/>
                <p:nvPr/>
              </p:nvSpPr>
              <p:spPr>
                <a:xfrm>
                  <a:off x="2597563" y="3588322"/>
                  <a:ext cx="44745" cy="44723"/>
                </a:xfrm>
                <a:custGeom>
                  <a:rect b="b" l="l" r="r" t="t"/>
                  <a:pathLst>
                    <a:path extrusionOk="0" h="44723" w="44745">
                      <a:moveTo>
                        <a:pt x="20088" y="44613"/>
                      </a:moveTo>
                      <a:cubicBezTo>
                        <a:pt x="20859" y="44668"/>
                        <a:pt x="21630" y="44723"/>
                        <a:pt x="22400" y="44723"/>
                      </a:cubicBezTo>
                      <a:cubicBezTo>
                        <a:pt x="23171" y="44723"/>
                        <a:pt x="23941" y="44723"/>
                        <a:pt x="24712" y="44613"/>
                      </a:cubicBezTo>
                      <a:cubicBezTo>
                        <a:pt x="35224" y="43513"/>
                        <a:pt x="43589" y="35152"/>
                        <a:pt x="44635" y="24645"/>
                      </a:cubicBezTo>
                      <a:cubicBezTo>
                        <a:pt x="44690" y="23874"/>
                        <a:pt x="44745" y="23104"/>
                        <a:pt x="44745" y="22334"/>
                      </a:cubicBezTo>
                      <a:cubicBezTo>
                        <a:pt x="44745" y="21564"/>
                        <a:pt x="44745" y="20794"/>
                        <a:pt x="44635" y="20024"/>
                      </a:cubicBezTo>
                      <a:cubicBezTo>
                        <a:pt x="43534" y="9517"/>
                        <a:pt x="35169" y="1155"/>
                        <a:pt x="24712" y="110"/>
                      </a:cubicBezTo>
                      <a:cubicBezTo>
                        <a:pt x="23941" y="55"/>
                        <a:pt x="23171" y="0"/>
                        <a:pt x="22400" y="0"/>
                      </a:cubicBezTo>
                      <a:cubicBezTo>
                        <a:pt x="21630" y="0"/>
                        <a:pt x="20859" y="0"/>
                        <a:pt x="20088" y="110"/>
                      </a:cubicBezTo>
                      <a:cubicBezTo>
                        <a:pt x="8806" y="1265"/>
                        <a:pt x="0" y="10782"/>
                        <a:pt x="0" y="22334"/>
                      </a:cubicBezTo>
                      <a:cubicBezTo>
                        <a:pt x="0" y="33886"/>
                        <a:pt x="8806" y="43458"/>
                        <a:pt x="20088" y="4461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5" name="Google Shape;245;p15"/>
                <p:cNvSpPr/>
                <p:nvPr/>
              </p:nvSpPr>
              <p:spPr>
                <a:xfrm>
                  <a:off x="2554304" y="3364541"/>
                  <a:ext cx="48212" cy="48243"/>
                </a:xfrm>
                <a:custGeom>
                  <a:rect b="b" l="l" r="r" t="t"/>
                  <a:pathLst>
                    <a:path extrusionOk="0" h="48243" w="48212">
                      <a:moveTo>
                        <a:pt x="21684" y="48134"/>
                      </a:moveTo>
                      <a:lnTo>
                        <a:pt x="21795" y="48134"/>
                      </a:lnTo>
                      <a:cubicBezTo>
                        <a:pt x="22510" y="48134"/>
                        <a:pt x="23281" y="48244"/>
                        <a:pt x="24051" y="48244"/>
                      </a:cubicBezTo>
                      <a:cubicBezTo>
                        <a:pt x="24822" y="48244"/>
                        <a:pt x="25592" y="48244"/>
                        <a:pt x="26308" y="48134"/>
                      </a:cubicBezTo>
                      <a:lnTo>
                        <a:pt x="26418" y="48134"/>
                      </a:lnTo>
                      <a:cubicBezTo>
                        <a:pt x="37810" y="46979"/>
                        <a:pt x="46947" y="37902"/>
                        <a:pt x="48102" y="26460"/>
                      </a:cubicBezTo>
                      <a:lnTo>
                        <a:pt x="48102" y="26350"/>
                      </a:lnTo>
                      <a:cubicBezTo>
                        <a:pt x="48102" y="25635"/>
                        <a:pt x="48212" y="24865"/>
                        <a:pt x="48212" y="24094"/>
                      </a:cubicBezTo>
                      <a:cubicBezTo>
                        <a:pt x="48212" y="23324"/>
                        <a:pt x="48212" y="22554"/>
                        <a:pt x="48102" y="21839"/>
                      </a:cubicBezTo>
                      <a:lnTo>
                        <a:pt x="48102" y="21729"/>
                      </a:lnTo>
                      <a:cubicBezTo>
                        <a:pt x="46891" y="9517"/>
                        <a:pt x="36600" y="0"/>
                        <a:pt x="24106" y="0"/>
                      </a:cubicBezTo>
                      <a:cubicBezTo>
                        <a:pt x="10787" y="0"/>
                        <a:pt x="0" y="10782"/>
                        <a:pt x="0" y="24094"/>
                      </a:cubicBezTo>
                      <a:cubicBezTo>
                        <a:pt x="0" y="36582"/>
                        <a:pt x="9521" y="46924"/>
                        <a:pt x="21740" y="48079"/>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6" name="Google Shape;246;p15"/>
                <p:cNvSpPr/>
                <p:nvPr/>
              </p:nvSpPr>
              <p:spPr>
                <a:xfrm>
                  <a:off x="2554194" y="4530151"/>
                  <a:ext cx="48212" cy="48188"/>
                </a:xfrm>
                <a:custGeom>
                  <a:rect b="b" l="l" r="r" t="t"/>
                  <a:pathLst>
                    <a:path extrusionOk="0" h="48188" w="48212">
                      <a:moveTo>
                        <a:pt x="26473" y="110"/>
                      </a:moveTo>
                      <a:lnTo>
                        <a:pt x="26363" y="110"/>
                      </a:lnTo>
                      <a:cubicBezTo>
                        <a:pt x="25647" y="110"/>
                        <a:pt x="24877" y="0"/>
                        <a:pt x="24106" y="0"/>
                      </a:cubicBezTo>
                      <a:cubicBezTo>
                        <a:pt x="23336" y="0"/>
                        <a:pt x="22565" y="0"/>
                        <a:pt x="21850" y="110"/>
                      </a:cubicBezTo>
                      <a:lnTo>
                        <a:pt x="21740" y="110"/>
                      </a:lnTo>
                      <a:cubicBezTo>
                        <a:pt x="9521" y="1320"/>
                        <a:pt x="0" y="11607"/>
                        <a:pt x="0" y="24094"/>
                      </a:cubicBezTo>
                      <a:cubicBezTo>
                        <a:pt x="0" y="37407"/>
                        <a:pt x="10787" y="48189"/>
                        <a:pt x="24106" y="48189"/>
                      </a:cubicBezTo>
                      <a:cubicBezTo>
                        <a:pt x="36600" y="48189"/>
                        <a:pt x="46947" y="38672"/>
                        <a:pt x="48102" y="26460"/>
                      </a:cubicBezTo>
                      <a:lnTo>
                        <a:pt x="48102" y="26350"/>
                      </a:lnTo>
                      <a:cubicBezTo>
                        <a:pt x="48102" y="25635"/>
                        <a:pt x="48212" y="24865"/>
                        <a:pt x="48212" y="24094"/>
                      </a:cubicBezTo>
                      <a:cubicBezTo>
                        <a:pt x="48212" y="23324"/>
                        <a:pt x="48212" y="22554"/>
                        <a:pt x="48102" y="21839"/>
                      </a:cubicBezTo>
                      <a:lnTo>
                        <a:pt x="48102" y="21729"/>
                      </a:lnTo>
                      <a:cubicBezTo>
                        <a:pt x="46947" y="10342"/>
                        <a:pt x="37866" y="1210"/>
                        <a:pt x="26418" y="55"/>
                      </a:cubicBezTo>
                      <a:lnTo>
                        <a:pt x="26418" y="5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7" name="Google Shape;247;p15"/>
                <p:cNvSpPr/>
                <p:nvPr/>
              </p:nvSpPr>
              <p:spPr>
                <a:xfrm>
                  <a:off x="2554249" y="4335800"/>
                  <a:ext cx="48267" cy="48298"/>
                </a:xfrm>
                <a:custGeom>
                  <a:rect b="b" l="l" r="r" t="t"/>
                  <a:pathLst>
                    <a:path extrusionOk="0" h="48298" w="48267">
                      <a:moveTo>
                        <a:pt x="21740" y="48189"/>
                      </a:moveTo>
                      <a:lnTo>
                        <a:pt x="21850" y="48189"/>
                      </a:lnTo>
                      <a:cubicBezTo>
                        <a:pt x="22565" y="48189"/>
                        <a:pt x="23336" y="48299"/>
                        <a:pt x="24106" y="48299"/>
                      </a:cubicBezTo>
                      <a:cubicBezTo>
                        <a:pt x="24877" y="48299"/>
                        <a:pt x="25647" y="48299"/>
                        <a:pt x="26363" y="48189"/>
                      </a:cubicBezTo>
                      <a:lnTo>
                        <a:pt x="26473" y="48189"/>
                      </a:lnTo>
                      <a:cubicBezTo>
                        <a:pt x="37866" y="47034"/>
                        <a:pt x="47002" y="37957"/>
                        <a:pt x="48157" y="26515"/>
                      </a:cubicBezTo>
                      <a:lnTo>
                        <a:pt x="48157" y="26405"/>
                      </a:lnTo>
                      <a:cubicBezTo>
                        <a:pt x="48157" y="25690"/>
                        <a:pt x="48267" y="24920"/>
                        <a:pt x="48267" y="24149"/>
                      </a:cubicBezTo>
                      <a:cubicBezTo>
                        <a:pt x="48267" y="23379"/>
                        <a:pt x="48267" y="22609"/>
                        <a:pt x="48157" y="21894"/>
                      </a:cubicBezTo>
                      <a:lnTo>
                        <a:pt x="48157" y="21784"/>
                      </a:lnTo>
                      <a:cubicBezTo>
                        <a:pt x="47002" y="10397"/>
                        <a:pt x="37920" y="1265"/>
                        <a:pt x="26473" y="110"/>
                      </a:cubicBezTo>
                      <a:lnTo>
                        <a:pt x="26363" y="110"/>
                      </a:lnTo>
                      <a:cubicBezTo>
                        <a:pt x="25647" y="110"/>
                        <a:pt x="24877" y="0"/>
                        <a:pt x="24106" y="0"/>
                      </a:cubicBezTo>
                      <a:cubicBezTo>
                        <a:pt x="23336" y="0"/>
                        <a:pt x="22565" y="0"/>
                        <a:pt x="21850" y="110"/>
                      </a:cubicBezTo>
                      <a:lnTo>
                        <a:pt x="21740" y="110"/>
                      </a:lnTo>
                      <a:cubicBezTo>
                        <a:pt x="9521" y="1320"/>
                        <a:pt x="0" y="11607"/>
                        <a:pt x="0" y="24094"/>
                      </a:cubicBezTo>
                      <a:cubicBezTo>
                        <a:pt x="0" y="28990"/>
                        <a:pt x="1431" y="33556"/>
                        <a:pt x="3963" y="37352"/>
                      </a:cubicBezTo>
                      <a:cubicBezTo>
                        <a:pt x="7870" y="43293"/>
                        <a:pt x="14310" y="47364"/>
                        <a:pt x="21740" y="48134"/>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48" name="Google Shape;248;p15"/>
                <p:cNvSpPr/>
                <p:nvPr/>
              </p:nvSpPr>
              <p:spPr>
                <a:xfrm>
                  <a:off x="2554249" y="3558837"/>
                  <a:ext cx="48267" cy="48243"/>
                </a:xfrm>
                <a:custGeom>
                  <a:rect b="b" l="l" r="r" t="t"/>
                  <a:pathLst>
                    <a:path extrusionOk="0" h="48243" w="48267">
                      <a:moveTo>
                        <a:pt x="21740" y="48134"/>
                      </a:moveTo>
                      <a:lnTo>
                        <a:pt x="21850" y="48134"/>
                      </a:lnTo>
                      <a:cubicBezTo>
                        <a:pt x="22565" y="48134"/>
                        <a:pt x="23336" y="48244"/>
                        <a:pt x="24106" y="48244"/>
                      </a:cubicBezTo>
                      <a:cubicBezTo>
                        <a:pt x="24877" y="48244"/>
                        <a:pt x="25647" y="48244"/>
                        <a:pt x="26363" y="48134"/>
                      </a:cubicBezTo>
                      <a:lnTo>
                        <a:pt x="26473" y="48134"/>
                      </a:lnTo>
                      <a:cubicBezTo>
                        <a:pt x="37866" y="46979"/>
                        <a:pt x="47002" y="37957"/>
                        <a:pt x="48157" y="26515"/>
                      </a:cubicBezTo>
                      <a:lnTo>
                        <a:pt x="48157" y="26405"/>
                      </a:lnTo>
                      <a:cubicBezTo>
                        <a:pt x="48157" y="25690"/>
                        <a:pt x="48267" y="24920"/>
                        <a:pt x="48267" y="24150"/>
                      </a:cubicBezTo>
                      <a:cubicBezTo>
                        <a:pt x="48267" y="23379"/>
                        <a:pt x="48267" y="22609"/>
                        <a:pt x="48157" y="21894"/>
                      </a:cubicBezTo>
                      <a:lnTo>
                        <a:pt x="48157" y="21784"/>
                      </a:lnTo>
                      <a:cubicBezTo>
                        <a:pt x="47002" y="10397"/>
                        <a:pt x="37920" y="1265"/>
                        <a:pt x="26473" y="110"/>
                      </a:cubicBezTo>
                      <a:lnTo>
                        <a:pt x="26363" y="110"/>
                      </a:lnTo>
                      <a:cubicBezTo>
                        <a:pt x="25647" y="110"/>
                        <a:pt x="24877" y="0"/>
                        <a:pt x="24106" y="0"/>
                      </a:cubicBezTo>
                      <a:cubicBezTo>
                        <a:pt x="23336" y="0"/>
                        <a:pt x="22565" y="0"/>
                        <a:pt x="21850" y="110"/>
                      </a:cubicBezTo>
                      <a:lnTo>
                        <a:pt x="21740" y="110"/>
                      </a:lnTo>
                      <a:cubicBezTo>
                        <a:pt x="14310" y="825"/>
                        <a:pt x="7870" y="4896"/>
                        <a:pt x="3963" y="10837"/>
                      </a:cubicBezTo>
                      <a:cubicBezTo>
                        <a:pt x="1431" y="14633"/>
                        <a:pt x="0" y="19199"/>
                        <a:pt x="0" y="24094"/>
                      </a:cubicBezTo>
                      <a:cubicBezTo>
                        <a:pt x="0" y="36582"/>
                        <a:pt x="9521" y="46869"/>
                        <a:pt x="21740" y="48079"/>
                      </a:cubicBezTo>
                      <a:lnTo>
                        <a:pt x="21740" y="48079"/>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nvGrpSpPr>
              <p:cNvPr id="249" name="Google Shape;249;p15"/>
              <p:cNvGrpSpPr/>
              <p:nvPr/>
            </p:nvGrpSpPr>
            <p:grpSpPr>
              <a:xfrm>
                <a:off x="643969" y="5302178"/>
                <a:ext cx="1462994" cy="947193"/>
                <a:chOff x="643969" y="5302178"/>
                <a:chExt cx="1462994" cy="947193"/>
              </a:xfrm>
            </p:grpSpPr>
            <p:sp>
              <p:nvSpPr>
                <p:cNvPr id="250" name="Google Shape;250;p15"/>
                <p:cNvSpPr/>
                <p:nvPr/>
              </p:nvSpPr>
              <p:spPr>
                <a:xfrm>
                  <a:off x="644299" y="5302178"/>
                  <a:ext cx="1462664" cy="473624"/>
                </a:xfrm>
                <a:custGeom>
                  <a:rect b="b" l="l" r="r" t="t"/>
                  <a:pathLst>
                    <a:path extrusionOk="0" h="473624" w="1462664">
                      <a:moveTo>
                        <a:pt x="841846" y="473624"/>
                      </a:moveTo>
                      <a:lnTo>
                        <a:pt x="841846" y="463777"/>
                      </a:lnTo>
                      <a:cubicBezTo>
                        <a:pt x="841846" y="457946"/>
                        <a:pt x="846580" y="453160"/>
                        <a:pt x="852469" y="453160"/>
                      </a:cubicBezTo>
                      <a:lnTo>
                        <a:pt x="966065" y="453160"/>
                      </a:lnTo>
                      <a:cubicBezTo>
                        <a:pt x="967936" y="453160"/>
                        <a:pt x="969753" y="452665"/>
                        <a:pt x="971349" y="451730"/>
                      </a:cubicBezTo>
                      <a:lnTo>
                        <a:pt x="1098319" y="378456"/>
                      </a:lnTo>
                      <a:cubicBezTo>
                        <a:pt x="1099915" y="377521"/>
                        <a:pt x="1101786" y="377026"/>
                        <a:pt x="1103603" y="377026"/>
                      </a:cubicBezTo>
                      <a:lnTo>
                        <a:pt x="1445548" y="377026"/>
                      </a:lnTo>
                      <a:cubicBezTo>
                        <a:pt x="1455014" y="377026"/>
                        <a:pt x="1462664" y="369380"/>
                        <a:pt x="1462664" y="359918"/>
                      </a:cubicBezTo>
                      <a:lnTo>
                        <a:pt x="1462664" y="102085"/>
                      </a:lnTo>
                      <a:cubicBezTo>
                        <a:pt x="1462664" y="93394"/>
                        <a:pt x="1456115" y="86077"/>
                        <a:pt x="1447474" y="85087"/>
                      </a:cubicBezTo>
                      <a:lnTo>
                        <a:pt x="1028092" y="37778"/>
                      </a:lnTo>
                      <a:cubicBezTo>
                        <a:pt x="1025285" y="37448"/>
                        <a:pt x="1022423" y="38274"/>
                        <a:pt x="1020222" y="40089"/>
                      </a:cubicBezTo>
                      <a:cubicBezTo>
                        <a:pt x="1018020" y="41904"/>
                        <a:pt x="1016589" y="44490"/>
                        <a:pt x="1016314" y="47295"/>
                      </a:cubicBezTo>
                      <a:lnTo>
                        <a:pt x="1010260" y="109072"/>
                      </a:lnTo>
                      <a:cubicBezTo>
                        <a:pt x="1010205" y="109622"/>
                        <a:pt x="1009709" y="110062"/>
                        <a:pt x="1009159" y="110062"/>
                      </a:cubicBezTo>
                      <a:cubicBezTo>
                        <a:pt x="1008609" y="110062"/>
                        <a:pt x="1008168" y="109567"/>
                        <a:pt x="1008168" y="109017"/>
                      </a:cubicBezTo>
                      <a:lnTo>
                        <a:pt x="1008168" y="39264"/>
                      </a:lnTo>
                      <a:cubicBezTo>
                        <a:pt x="1008168" y="36843"/>
                        <a:pt x="1007343" y="34533"/>
                        <a:pt x="1005857" y="32663"/>
                      </a:cubicBezTo>
                      <a:lnTo>
                        <a:pt x="983072" y="4002"/>
                      </a:lnTo>
                      <a:cubicBezTo>
                        <a:pt x="980265" y="482"/>
                        <a:pt x="975531" y="-894"/>
                        <a:pt x="971294" y="592"/>
                      </a:cubicBezTo>
                      <a:cubicBezTo>
                        <a:pt x="967056" y="2077"/>
                        <a:pt x="964194" y="6093"/>
                        <a:pt x="964194" y="10603"/>
                      </a:cubicBezTo>
                      <a:lnTo>
                        <a:pt x="964194" y="203249"/>
                      </a:lnTo>
                      <a:cubicBezTo>
                        <a:pt x="964194" y="208805"/>
                        <a:pt x="959956" y="213371"/>
                        <a:pt x="954397" y="213811"/>
                      </a:cubicBezTo>
                      <a:lnTo>
                        <a:pt x="851038" y="221788"/>
                      </a:lnTo>
                      <a:cubicBezTo>
                        <a:pt x="849882" y="221898"/>
                        <a:pt x="849001" y="222833"/>
                        <a:pt x="849056" y="223988"/>
                      </a:cubicBezTo>
                      <a:cubicBezTo>
                        <a:pt x="849111" y="225143"/>
                        <a:pt x="850047" y="226023"/>
                        <a:pt x="851203" y="226023"/>
                      </a:cubicBezTo>
                      <a:lnTo>
                        <a:pt x="959130" y="226023"/>
                      </a:lnTo>
                      <a:cubicBezTo>
                        <a:pt x="962323" y="226023"/>
                        <a:pt x="965350" y="227454"/>
                        <a:pt x="967386" y="229929"/>
                      </a:cubicBezTo>
                      <a:lnTo>
                        <a:pt x="1005141" y="276358"/>
                      </a:lnTo>
                      <a:cubicBezTo>
                        <a:pt x="1007068" y="278778"/>
                        <a:pt x="1009985" y="280153"/>
                        <a:pt x="1013067" y="280263"/>
                      </a:cubicBezTo>
                      <a:lnTo>
                        <a:pt x="1124902" y="283564"/>
                      </a:lnTo>
                      <a:cubicBezTo>
                        <a:pt x="1129635" y="283729"/>
                        <a:pt x="1133653" y="286920"/>
                        <a:pt x="1134864" y="291485"/>
                      </a:cubicBezTo>
                      <a:cubicBezTo>
                        <a:pt x="1136075" y="296051"/>
                        <a:pt x="1134093" y="300837"/>
                        <a:pt x="1130020" y="303258"/>
                      </a:cubicBezTo>
                      <a:lnTo>
                        <a:pt x="898315" y="441058"/>
                      </a:lnTo>
                      <a:cubicBezTo>
                        <a:pt x="896663" y="442048"/>
                        <a:pt x="894792" y="442543"/>
                        <a:pt x="892866" y="442543"/>
                      </a:cubicBezTo>
                      <a:lnTo>
                        <a:pt x="831279" y="442543"/>
                      </a:lnTo>
                      <a:lnTo>
                        <a:pt x="879217" y="425985"/>
                      </a:lnTo>
                      <a:cubicBezTo>
                        <a:pt x="879492" y="425875"/>
                        <a:pt x="879657" y="425600"/>
                        <a:pt x="879547" y="425325"/>
                      </a:cubicBezTo>
                      <a:cubicBezTo>
                        <a:pt x="879437" y="425050"/>
                        <a:pt x="879162" y="424885"/>
                        <a:pt x="878886" y="424995"/>
                      </a:cubicBezTo>
                      <a:lnTo>
                        <a:pt x="821263" y="442543"/>
                      </a:lnTo>
                      <a:lnTo>
                        <a:pt x="777893" y="442543"/>
                      </a:lnTo>
                      <a:lnTo>
                        <a:pt x="857422" y="382527"/>
                      </a:lnTo>
                      <a:cubicBezTo>
                        <a:pt x="857422" y="382527"/>
                        <a:pt x="857697" y="382032"/>
                        <a:pt x="857532" y="381812"/>
                      </a:cubicBezTo>
                      <a:cubicBezTo>
                        <a:pt x="857367" y="381592"/>
                        <a:pt x="857037" y="381537"/>
                        <a:pt x="856817" y="381702"/>
                      </a:cubicBezTo>
                      <a:lnTo>
                        <a:pt x="769693" y="442543"/>
                      </a:lnTo>
                      <a:lnTo>
                        <a:pt x="757089" y="442543"/>
                      </a:lnTo>
                      <a:lnTo>
                        <a:pt x="806403" y="372020"/>
                      </a:lnTo>
                      <a:cubicBezTo>
                        <a:pt x="806733" y="371525"/>
                        <a:pt x="806623" y="370865"/>
                        <a:pt x="806127" y="370535"/>
                      </a:cubicBezTo>
                      <a:cubicBezTo>
                        <a:pt x="805632" y="370205"/>
                        <a:pt x="804972" y="370315"/>
                        <a:pt x="804641" y="370755"/>
                      </a:cubicBezTo>
                      <a:lnTo>
                        <a:pt x="750430" y="442543"/>
                      </a:lnTo>
                      <a:lnTo>
                        <a:pt x="744266" y="442543"/>
                      </a:lnTo>
                      <a:lnTo>
                        <a:pt x="779820" y="325867"/>
                      </a:lnTo>
                      <a:cubicBezTo>
                        <a:pt x="779930" y="325592"/>
                        <a:pt x="779765" y="325317"/>
                        <a:pt x="779490" y="325207"/>
                      </a:cubicBezTo>
                      <a:cubicBezTo>
                        <a:pt x="779214" y="325097"/>
                        <a:pt x="778939" y="325262"/>
                        <a:pt x="778829" y="325537"/>
                      </a:cubicBezTo>
                      <a:lnTo>
                        <a:pt x="738432" y="442543"/>
                      </a:lnTo>
                      <a:lnTo>
                        <a:pt x="734139" y="442543"/>
                      </a:lnTo>
                      <a:lnTo>
                        <a:pt x="732378" y="347101"/>
                      </a:lnTo>
                      <a:cubicBezTo>
                        <a:pt x="732378" y="346496"/>
                        <a:pt x="731883" y="346056"/>
                        <a:pt x="731332" y="346056"/>
                      </a:cubicBezTo>
                      <a:cubicBezTo>
                        <a:pt x="730782" y="346056"/>
                        <a:pt x="730286" y="346496"/>
                        <a:pt x="730286" y="347101"/>
                      </a:cubicBezTo>
                      <a:lnTo>
                        <a:pt x="728525" y="442543"/>
                      </a:lnTo>
                      <a:lnTo>
                        <a:pt x="724232" y="442543"/>
                      </a:lnTo>
                      <a:lnTo>
                        <a:pt x="683835" y="325537"/>
                      </a:lnTo>
                      <a:cubicBezTo>
                        <a:pt x="683725" y="325262"/>
                        <a:pt x="683450" y="325097"/>
                        <a:pt x="683175" y="325207"/>
                      </a:cubicBezTo>
                      <a:cubicBezTo>
                        <a:pt x="682899" y="325317"/>
                        <a:pt x="682734" y="325592"/>
                        <a:pt x="682844" y="325867"/>
                      </a:cubicBezTo>
                      <a:lnTo>
                        <a:pt x="718398" y="442543"/>
                      </a:lnTo>
                      <a:lnTo>
                        <a:pt x="712234" y="442543"/>
                      </a:lnTo>
                      <a:lnTo>
                        <a:pt x="658023" y="370755"/>
                      </a:lnTo>
                      <a:cubicBezTo>
                        <a:pt x="657693" y="370315"/>
                        <a:pt x="657032" y="370205"/>
                        <a:pt x="656537" y="370535"/>
                      </a:cubicBezTo>
                      <a:cubicBezTo>
                        <a:pt x="656041" y="370865"/>
                        <a:pt x="655931" y="371525"/>
                        <a:pt x="656262" y="372020"/>
                      </a:cubicBezTo>
                      <a:lnTo>
                        <a:pt x="705575" y="442543"/>
                      </a:lnTo>
                      <a:lnTo>
                        <a:pt x="692971" y="442543"/>
                      </a:lnTo>
                      <a:lnTo>
                        <a:pt x="605848" y="381702"/>
                      </a:lnTo>
                      <a:cubicBezTo>
                        <a:pt x="605848" y="381702"/>
                        <a:pt x="605297" y="381592"/>
                        <a:pt x="605132" y="381812"/>
                      </a:cubicBezTo>
                      <a:cubicBezTo>
                        <a:pt x="604967" y="382032"/>
                        <a:pt x="605022" y="382362"/>
                        <a:pt x="605242" y="382527"/>
                      </a:cubicBezTo>
                      <a:lnTo>
                        <a:pt x="684771" y="442543"/>
                      </a:lnTo>
                      <a:lnTo>
                        <a:pt x="641402" y="442543"/>
                      </a:lnTo>
                      <a:lnTo>
                        <a:pt x="611737" y="433522"/>
                      </a:lnTo>
                      <a:cubicBezTo>
                        <a:pt x="611186" y="433357"/>
                        <a:pt x="610581" y="433687"/>
                        <a:pt x="610416" y="434237"/>
                      </a:cubicBezTo>
                      <a:cubicBezTo>
                        <a:pt x="610251" y="434787"/>
                        <a:pt x="610526" y="435392"/>
                        <a:pt x="611076" y="435557"/>
                      </a:cubicBezTo>
                      <a:lnTo>
                        <a:pt x="631385" y="442543"/>
                      </a:lnTo>
                      <a:lnTo>
                        <a:pt x="569798" y="442543"/>
                      </a:lnTo>
                      <a:cubicBezTo>
                        <a:pt x="567872" y="442543"/>
                        <a:pt x="566001" y="442048"/>
                        <a:pt x="564350" y="441058"/>
                      </a:cubicBezTo>
                      <a:lnTo>
                        <a:pt x="332644" y="303258"/>
                      </a:lnTo>
                      <a:cubicBezTo>
                        <a:pt x="328571" y="300837"/>
                        <a:pt x="326590" y="296051"/>
                        <a:pt x="327801" y="291485"/>
                      </a:cubicBezTo>
                      <a:cubicBezTo>
                        <a:pt x="329011" y="286920"/>
                        <a:pt x="333029" y="283674"/>
                        <a:pt x="337762" y="283564"/>
                      </a:cubicBezTo>
                      <a:lnTo>
                        <a:pt x="449598" y="280263"/>
                      </a:lnTo>
                      <a:cubicBezTo>
                        <a:pt x="452680" y="280153"/>
                        <a:pt x="455597" y="278723"/>
                        <a:pt x="457523" y="276358"/>
                      </a:cubicBezTo>
                      <a:lnTo>
                        <a:pt x="495278" y="229929"/>
                      </a:lnTo>
                      <a:cubicBezTo>
                        <a:pt x="497315" y="227454"/>
                        <a:pt x="500342" y="226023"/>
                        <a:pt x="503534" y="226023"/>
                      </a:cubicBezTo>
                      <a:lnTo>
                        <a:pt x="611461" y="226023"/>
                      </a:lnTo>
                      <a:cubicBezTo>
                        <a:pt x="612617" y="226023"/>
                        <a:pt x="613553" y="225143"/>
                        <a:pt x="613608" y="223988"/>
                      </a:cubicBezTo>
                      <a:cubicBezTo>
                        <a:pt x="613663" y="222833"/>
                        <a:pt x="612782" y="221842"/>
                        <a:pt x="611627" y="221788"/>
                      </a:cubicBezTo>
                      <a:lnTo>
                        <a:pt x="508267" y="213811"/>
                      </a:lnTo>
                      <a:cubicBezTo>
                        <a:pt x="502763" y="213371"/>
                        <a:pt x="498470" y="208805"/>
                        <a:pt x="498470" y="203249"/>
                      </a:cubicBezTo>
                      <a:lnTo>
                        <a:pt x="498470" y="10603"/>
                      </a:lnTo>
                      <a:cubicBezTo>
                        <a:pt x="498470" y="6093"/>
                        <a:pt x="495608" y="2077"/>
                        <a:pt x="491371" y="592"/>
                      </a:cubicBezTo>
                      <a:cubicBezTo>
                        <a:pt x="487133" y="-894"/>
                        <a:pt x="482400" y="482"/>
                        <a:pt x="479593" y="4002"/>
                      </a:cubicBezTo>
                      <a:lnTo>
                        <a:pt x="456807" y="32663"/>
                      </a:lnTo>
                      <a:cubicBezTo>
                        <a:pt x="455321" y="34533"/>
                        <a:pt x="454496" y="36843"/>
                        <a:pt x="454496" y="39264"/>
                      </a:cubicBezTo>
                      <a:lnTo>
                        <a:pt x="454496" y="109017"/>
                      </a:lnTo>
                      <a:cubicBezTo>
                        <a:pt x="454496" y="109567"/>
                        <a:pt x="454056" y="110062"/>
                        <a:pt x="453505" y="110062"/>
                      </a:cubicBezTo>
                      <a:cubicBezTo>
                        <a:pt x="452955" y="110062"/>
                        <a:pt x="452459" y="109677"/>
                        <a:pt x="452404" y="109072"/>
                      </a:cubicBezTo>
                      <a:lnTo>
                        <a:pt x="446350" y="47295"/>
                      </a:lnTo>
                      <a:cubicBezTo>
                        <a:pt x="446075" y="44490"/>
                        <a:pt x="444699" y="41849"/>
                        <a:pt x="442443" y="40089"/>
                      </a:cubicBezTo>
                      <a:cubicBezTo>
                        <a:pt x="440186" y="38329"/>
                        <a:pt x="437379" y="37503"/>
                        <a:pt x="434572" y="37778"/>
                      </a:cubicBezTo>
                      <a:lnTo>
                        <a:pt x="9411" y="85692"/>
                      </a:lnTo>
                      <a:cubicBezTo>
                        <a:pt x="4073" y="86297"/>
                        <a:pt x="0" y="90808"/>
                        <a:pt x="0" y="96199"/>
                      </a:cubicBezTo>
                      <a:lnTo>
                        <a:pt x="0" y="366354"/>
                      </a:lnTo>
                      <a:cubicBezTo>
                        <a:pt x="0" y="372185"/>
                        <a:pt x="4733" y="376971"/>
                        <a:pt x="10622" y="376971"/>
                      </a:cubicBezTo>
                      <a:lnTo>
                        <a:pt x="359062" y="376971"/>
                      </a:lnTo>
                      <a:cubicBezTo>
                        <a:pt x="360933" y="376971"/>
                        <a:pt x="362749" y="377466"/>
                        <a:pt x="364345" y="378402"/>
                      </a:cubicBezTo>
                      <a:lnTo>
                        <a:pt x="491316" y="451675"/>
                      </a:lnTo>
                      <a:cubicBezTo>
                        <a:pt x="492912" y="452610"/>
                        <a:pt x="494783" y="453105"/>
                        <a:pt x="496599" y="453105"/>
                      </a:cubicBezTo>
                      <a:lnTo>
                        <a:pt x="610196" y="453105"/>
                      </a:lnTo>
                      <a:cubicBezTo>
                        <a:pt x="616030" y="453105"/>
                        <a:pt x="620818" y="457836"/>
                        <a:pt x="620818" y="463722"/>
                      </a:cubicBezTo>
                      <a:lnTo>
                        <a:pt x="620818" y="473569"/>
                      </a:lnTo>
                      <a:lnTo>
                        <a:pt x="721040" y="473569"/>
                      </a:lnTo>
                      <a:cubicBezTo>
                        <a:pt x="721040" y="467793"/>
                        <a:pt x="725718" y="463117"/>
                        <a:pt x="731497" y="463117"/>
                      </a:cubicBezTo>
                      <a:cubicBezTo>
                        <a:pt x="737276" y="463117"/>
                        <a:pt x="741954" y="467793"/>
                        <a:pt x="741954" y="473569"/>
                      </a:cubicBezTo>
                      <a:lnTo>
                        <a:pt x="842177" y="473569"/>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51" name="Google Shape;251;p15"/>
                <p:cNvSpPr/>
                <p:nvPr/>
              </p:nvSpPr>
              <p:spPr>
                <a:xfrm>
                  <a:off x="643969" y="5775747"/>
                  <a:ext cx="1462664" cy="473624"/>
                </a:xfrm>
                <a:custGeom>
                  <a:rect b="b" l="l" r="r" t="t"/>
                  <a:pathLst>
                    <a:path extrusionOk="0" h="473624" w="1462664">
                      <a:moveTo>
                        <a:pt x="741954" y="55"/>
                      </a:moveTo>
                      <a:cubicBezTo>
                        <a:pt x="741954" y="5831"/>
                        <a:pt x="737276" y="10507"/>
                        <a:pt x="731497" y="10507"/>
                      </a:cubicBezTo>
                      <a:cubicBezTo>
                        <a:pt x="725718" y="10507"/>
                        <a:pt x="721040" y="5831"/>
                        <a:pt x="721040" y="55"/>
                      </a:cubicBezTo>
                      <a:lnTo>
                        <a:pt x="620818" y="55"/>
                      </a:lnTo>
                      <a:lnTo>
                        <a:pt x="620818" y="9902"/>
                      </a:lnTo>
                      <a:cubicBezTo>
                        <a:pt x="620818" y="15733"/>
                        <a:pt x="616085" y="20519"/>
                        <a:pt x="610196" y="20519"/>
                      </a:cubicBezTo>
                      <a:lnTo>
                        <a:pt x="496599" y="20519"/>
                      </a:lnTo>
                      <a:cubicBezTo>
                        <a:pt x="494728" y="20519"/>
                        <a:pt x="492912" y="21014"/>
                        <a:pt x="491316" y="21949"/>
                      </a:cubicBezTo>
                      <a:lnTo>
                        <a:pt x="364345" y="95223"/>
                      </a:lnTo>
                      <a:cubicBezTo>
                        <a:pt x="362749" y="96158"/>
                        <a:pt x="360878" y="96653"/>
                        <a:pt x="359062" y="96653"/>
                      </a:cubicBezTo>
                      <a:lnTo>
                        <a:pt x="10622" y="96653"/>
                      </a:lnTo>
                      <a:cubicBezTo>
                        <a:pt x="4788" y="96653"/>
                        <a:pt x="0" y="101384"/>
                        <a:pt x="0" y="107270"/>
                      </a:cubicBezTo>
                      <a:lnTo>
                        <a:pt x="0" y="377425"/>
                      </a:lnTo>
                      <a:cubicBezTo>
                        <a:pt x="0" y="382816"/>
                        <a:pt x="4073" y="387327"/>
                        <a:pt x="9411" y="387932"/>
                      </a:cubicBezTo>
                      <a:lnTo>
                        <a:pt x="434572" y="435846"/>
                      </a:lnTo>
                      <a:cubicBezTo>
                        <a:pt x="437379" y="436176"/>
                        <a:pt x="440241" y="435350"/>
                        <a:pt x="442443" y="433535"/>
                      </a:cubicBezTo>
                      <a:cubicBezTo>
                        <a:pt x="444644" y="431720"/>
                        <a:pt x="446075" y="429134"/>
                        <a:pt x="446350" y="426329"/>
                      </a:cubicBezTo>
                      <a:lnTo>
                        <a:pt x="452404" y="364552"/>
                      </a:lnTo>
                      <a:cubicBezTo>
                        <a:pt x="452459" y="364002"/>
                        <a:pt x="452955" y="363562"/>
                        <a:pt x="453505" y="363562"/>
                      </a:cubicBezTo>
                      <a:cubicBezTo>
                        <a:pt x="454055" y="363562"/>
                        <a:pt x="454496" y="364057"/>
                        <a:pt x="454496" y="364607"/>
                      </a:cubicBezTo>
                      <a:lnTo>
                        <a:pt x="454496" y="434360"/>
                      </a:lnTo>
                      <a:cubicBezTo>
                        <a:pt x="454496" y="436781"/>
                        <a:pt x="455321" y="439091"/>
                        <a:pt x="456807" y="440962"/>
                      </a:cubicBezTo>
                      <a:lnTo>
                        <a:pt x="479593" y="469622"/>
                      </a:lnTo>
                      <a:cubicBezTo>
                        <a:pt x="482400" y="473142"/>
                        <a:pt x="487133" y="474518"/>
                        <a:pt x="491371" y="473033"/>
                      </a:cubicBezTo>
                      <a:cubicBezTo>
                        <a:pt x="495608" y="471547"/>
                        <a:pt x="498470" y="467532"/>
                        <a:pt x="498470" y="463021"/>
                      </a:cubicBezTo>
                      <a:lnTo>
                        <a:pt x="498470" y="270375"/>
                      </a:lnTo>
                      <a:cubicBezTo>
                        <a:pt x="498470" y="264819"/>
                        <a:pt x="502708" y="260253"/>
                        <a:pt x="508267" y="259813"/>
                      </a:cubicBezTo>
                      <a:lnTo>
                        <a:pt x="611627" y="251837"/>
                      </a:lnTo>
                      <a:cubicBezTo>
                        <a:pt x="612782" y="251726"/>
                        <a:pt x="613663" y="250791"/>
                        <a:pt x="613608" y="249636"/>
                      </a:cubicBezTo>
                      <a:cubicBezTo>
                        <a:pt x="613553" y="248481"/>
                        <a:pt x="612617" y="247601"/>
                        <a:pt x="611461" y="247601"/>
                      </a:cubicBezTo>
                      <a:lnTo>
                        <a:pt x="503534" y="247601"/>
                      </a:lnTo>
                      <a:cubicBezTo>
                        <a:pt x="500342" y="247601"/>
                        <a:pt x="497315" y="246171"/>
                        <a:pt x="495278" y="243695"/>
                      </a:cubicBezTo>
                      <a:lnTo>
                        <a:pt x="457523" y="197267"/>
                      </a:lnTo>
                      <a:cubicBezTo>
                        <a:pt x="455597" y="194846"/>
                        <a:pt x="452680" y="193471"/>
                        <a:pt x="449598" y="193361"/>
                      </a:cubicBezTo>
                      <a:lnTo>
                        <a:pt x="337762" y="190060"/>
                      </a:lnTo>
                      <a:cubicBezTo>
                        <a:pt x="333029" y="189895"/>
                        <a:pt x="329011" y="186705"/>
                        <a:pt x="327801" y="182139"/>
                      </a:cubicBezTo>
                      <a:cubicBezTo>
                        <a:pt x="326590" y="177573"/>
                        <a:pt x="328571" y="172787"/>
                        <a:pt x="332644" y="170367"/>
                      </a:cubicBezTo>
                      <a:lnTo>
                        <a:pt x="564350" y="32566"/>
                      </a:lnTo>
                      <a:cubicBezTo>
                        <a:pt x="566001" y="31576"/>
                        <a:pt x="567872" y="31081"/>
                        <a:pt x="569798" y="31081"/>
                      </a:cubicBezTo>
                      <a:lnTo>
                        <a:pt x="631385" y="31081"/>
                      </a:lnTo>
                      <a:lnTo>
                        <a:pt x="611076" y="38067"/>
                      </a:lnTo>
                      <a:cubicBezTo>
                        <a:pt x="610526" y="38232"/>
                        <a:pt x="610251" y="38837"/>
                        <a:pt x="610416" y="39387"/>
                      </a:cubicBezTo>
                      <a:cubicBezTo>
                        <a:pt x="610581" y="39937"/>
                        <a:pt x="611186" y="40267"/>
                        <a:pt x="611737" y="40102"/>
                      </a:cubicBezTo>
                      <a:lnTo>
                        <a:pt x="641402" y="31081"/>
                      </a:lnTo>
                      <a:lnTo>
                        <a:pt x="684771" y="31081"/>
                      </a:lnTo>
                      <a:lnTo>
                        <a:pt x="605242" y="91097"/>
                      </a:lnTo>
                      <a:cubicBezTo>
                        <a:pt x="605242" y="91097"/>
                        <a:pt x="604967" y="91592"/>
                        <a:pt x="605132" y="91812"/>
                      </a:cubicBezTo>
                      <a:cubicBezTo>
                        <a:pt x="605297" y="92032"/>
                        <a:pt x="605628" y="92087"/>
                        <a:pt x="605848" y="91922"/>
                      </a:cubicBezTo>
                      <a:lnTo>
                        <a:pt x="692971" y="31081"/>
                      </a:lnTo>
                      <a:lnTo>
                        <a:pt x="705575" y="31081"/>
                      </a:lnTo>
                      <a:lnTo>
                        <a:pt x="656262" y="101604"/>
                      </a:lnTo>
                      <a:cubicBezTo>
                        <a:pt x="655931" y="102099"/>
                        <a:pt x="656041" y="102759"/>
                        <a:pt x="656537" y="103089"/>
                      </a:cubicBezTo>
                      <a:cubicBezTo>
                        <a:pt x="657032" y="103419"/>
                        <a:pt x="657693" y="103309"/>
                        <a:pt x="658023" y="102869"/>
                      </a:cubicBezTo>
                      <a:lnTo>
                        <a:pt x="712234" y="31081"/>
                      </a:lnTo>
                      <a:lnTo>
                        <a:pt x="718398" y="31081"/>
                      </a:lnTo>
                      <a:lnTo>
                        <a:pt x="682844" y="147757"/>
                      </a:lnTo>
                      <a:cubicBezTo>
                        <a:pt x="682734" y="148032"/>
                        <a:pt x="682899" y="148307"/>
                        <a:pt x="683175" y="148418"/>
                      </a:cubicBezTo>
                      <a:cubicBezTo>
                        <a:pt x="683450" y="148528"/>
                        <a:pt x="683725" y="148362"/>
                        <a:pt x="683835" y="148087"/>
                      </a:cubicBezTo>
                      <a:lnTo>
                        <a:pt x="724232" y="31081"/>
                      </a:lnTo>
                      <a:lnTo>
                        <a:pt x="728525" y="31081"/>
                      </a:lnTo>
                      <a:lnTo>
                        <a:pt x="730286" y="126524"/>
                      </a:lnTo>
                      <a:cubicBezTo>
                        <a:pt x="730286" y="127129"/>
                        <a:pt x="730782" y="127569"/>
                        <a:pt x="731332" y="127569"/>
                      </a:cubicBezTo>
                      <a:cubicBezTo>
                        <a:pt x="731883" y="127569"/>
                        <a:pt x="732378" y="127129"/>
                        <a:pt x="732378" y="126524"/>
                      </a:cubicBezTo>
                      <a:lnTo>
                        <a:pt x="734139" y="31081"/>
                      </a:lnTo>
                      <a:lnTo>
                        <a:pt x="738432" y="31081"/>
                      </a:lnTo>
                      <a:lnTo>
                        <a:pt x="778829" y="148087"/>
                      </a:lnTo>
                      <a:cubicBezTo>
                        <a:pt x="778939" y="148362"/>
                        <a:pt x="779214" y="148528"/>
                        <a:pt x="779490" y="148418"/>
                      </a:cubicBezTo>
                      <a:cubicBezTo>
                        <a:pt x="779765" y="148307"/>
                        <a:pt x="779930" y="148032"/>
                        <a:pt x="779820" y="147757"/>
                      </a:cubicBezTo>
                      <a:lnTo>
                        <a:pt x="744266" y="31081"/>
                      </a:lnTo>
                      <a:lnTo>
                        <a:pt x="750430" y="31081"/>
                      </a:lnTo>
                      <a:lnTo>
                        <a:pt x="804641" y="102869"/>
                      </a:lnTo>
                      <a:cubicBezTo>
                        <a:pt x="804972" y="103309"/>
                        <a:pt x="805632" y="103419"/>
                        <a:pt x="806127" y="103089"/>
                      </a:cubicBezTo>
                      <a:cubicBezTo>
                        <a:pt x="806623" y="102759"/>
                        <a:pt x="806733" y="102099"/>
                        <a:pt x="806403" y="101604"/>
                      </a:cubicBezTo>
                      <a:lnTo>
                        <a:pt x="757089" y="31081"/>
                      </a:lnTo>
                      <a:lnTo>
                        <a:pt x="769693" y="31081"/>
                      </a:lnTo>
                      <a:lnTo>
                        <a:pt x="856817" y="91922"/>
                      </a:lnTo>
                      <a:cubicBezTo>
                        <a:pt x="856817" y="91922"/>
                        <a:pt x="857367" y="92032"/>
                        <a:pt x="857532" y="91812"/>
                      </a:cubicBezTo>
                      <a:cubicBezTo>
                        <a:pt x="857697" y="91592"/>
                        <a:pt x="857642" y="91262"/>
                        <a:pt x="857422" y="91097"/>
                      </a:cubicBezTo>
                      <a:lnTo>
                        <a:pt x="777893" y="31081"/>
                      </a:lnTo>
                      <a:lnTo>
                        <a:pt x="821263" y="31081"/>
                      </a:lnTo>
                      <a:lnTo>
                        <a:pt x="878886" y="48629"/>
                      </a:lnTo>
                      <a:cubicBezTo>
                        <a:pt x="879162" y="48739"/>
                        <a:pt x="879437" y="48574"/>
                        <a:pt x="879547" y="48299"/>
                      </a:cubicBezTo>
                      <a:cubicBezTo>
                        <a:pt x="879657" y="48024"/>
                        <a:pt x="879492" y="47749"/>
                        <a:pt x="879217" y="47639"/>
                      </a:cubicBezTo>
                      <a:lnTo>
                        <a:pt x="831279" y="31081"/>
                      </a:lnTo>
                      <a:lnTo>
                        <a:pt x="892866" y="31081"/>
                      </a:lnTo>
                      <a:cubicBezTo>
                        <a:pt x="894792" y="31081"/>
                        <a:pt x="896663" y="31576"/>
                        <a:pt x="898314" y="32566"/>
                      </a:cubicBezTo>
                      <a:lnTo>
                        <a:pt x="1130020" y="170367"/>
                      </a:lnTo>
                      <a:cubicBezTo>
                        <a:pt x="1134093" y="172787"/>
                        <a:pt x="1136075" y="177573"/>
                        <a:pt x="1134864" y="182139"/>
                      </a:cubicBezTo>
                      <a:cubicBezTo>
                        <a:pt x="1133653" y="186705"/>
                        <a:pt x="1129635" y="189950"/>
                        <a:pt x="1124902" y="190060"/>
                      </a:cubicBezTo>
                      <a:lnTo>
                        <a:pt x="1013067" y="193361"/>
                      </a:lnTo>
                      <a:cubicBezTo>
                        <a:pt x="1009985" y="193471"/>
                        <a:pt x="1007068" y="194901"/>
                        <a:pt x="1005141" y="197267"/>
                      </a:cubicBezTo>
                      <a:lnTo>
                        <a:pt x="967386" y="243695"/>
                      </a:lnTo>
                      <a:cubicBezTo>
                        <a:pt x="965350" y="246171"/>
                        <a:pt x="962323" y="247601"/>
                        <a:pt x="959130" y="247601"/>
                      </a:cubicBezTo>
                      <a:lnTo>
                        <a:pt x="851203" y="247601"/>
                      </a:lnTo>
                      <a:cubicBezTo>
                        <a:pt x="850047" y="247601"/>
                        <a:pt x="849111" y="248481"/>
                        <a:pt x="849056" y="249636"/>
                      </a:cubicBezTo>
                      <a:cubicBezTo>
                        <a:pt x="849001" y="250791"/>
                        <a:pt x="849882" y="251782"/>
                        <a:pt x="851038" y="251837"/>
                      </a:cubicBezTo>
                      <a:lnTo>
                        <a:pt x="954397" y="259813"/>
                      </a:lnTo>
                      <a:cubicBezTo>
                        <a:pt x="959901" y="260253"/>
                        <a:pt x="964194" y="264819"/>
                        <a:pt x="964194" y="270375"/>
                      </a:cubicBezTo>
                      <a:lnTo>
                        <a:pt x="964194" y="463021"/>
                      </a:lnTo>
                      <a:cubicBezTo>
                        <a:pt x="964194" y="467532"/>
                        <a:pt x="967056" y="471547"/>
                        <a:pt x="971294" y="473033"/>
                      </a:cubicBezTo>
                      <a:cubicBezTo>
                        <a:pt x="975531" y="474518"/>
                        <a:pt x="980265" y="473142"/>
                        <a:pt x="983072" y="469622"/>
                      </a:cubicBezTo>
                      <a:lnTo>
                        <a:pt x="1005857" y="440962"/>
                      </a:lnTo>
                      <a:cubicBezTo>
                        <a:pt x="1007343" y="439091"/>
                        <a:pt x="1008168" y="436781"/>
                        <a:pt x="1008168" y="434360"/>
                      </a:cubicBezTo>
                      <a:lnTo>
                        <a:pt x="1008168" y="364607"/>
                      </a:lnTo>
                      <a:cubicBezTo>
                        <a:pt x="1008168" y="364057"/>
                        <a:pt x="1008609" y="363562"/>
                        <a:pt x="1009159" y="363562"/>
                      </a:cubicBezTo>
                      <a:cubicBezTo>
                        <a:pt x="1009709" y="363562"/>
                        <a:pt x="1010205" y="363947"/>
                        <a:pt x="1010260" y="364552"/>
                      </a:cubicBezTo>
                      <a:lnTo>
                        <a:pt x="1016314" y="426329"/>
                      </a:lnTo>
                      <a:cubicBezTo>
                        <a:pt x="1016589" y="429134"/>
                        <a:pt x="1017965" y="431775"/>
                        <a:pt x="1020222" y="433535"/>
                      </a:cubicBezTo>
                      <a:cubicBezTo>
                        <a:pt x="1022478" y="435295"/>
                        <a:pt x="1025285" y="436121"/>
                        <a:pt x="1028092" y="435846"/>
                      </a:cubicBezTo>
                      <a:lnTo>
                        <a:pt x="1447474" y="388537"/>
                      </a:lnTo>
                      <a:cubicBezTo>
                        <a:pt x="1456115" y="387547"/>
                        <a:pt x="1462664" y="380230"/>
                        <a:pt x="1462664" y="371539"/>
                      </a:cubicBezTo>
                      <a:lnTo>
                        <a:pt x="1462664" y="113706"/>
                      </a:lnTo>
                      <a:cubicBezTo>
                        <a:pt x="1462664" y="104244"/>
                        <a:pt x="1455014" y="96598"/>
                        <a:pt x="1445548" y="96598"/>
                      </a:cubicBezTo>
                      <a:lnTo>
                        <a:pt x="1103603" y="96598"/>
                      </a:lnTo>
                      <a:cubicBezTo>
                        <a:pt x="1101731" y="96598"/>
                        <a:pt x="1099915" y="96103"/>
                        <a:pt x="1098319" y="95168"/>
                      </a:cubicBezTo>
                      <a:lnTo>
                        <a:pt x="971349" y="21894"/>
                      </a:lnTo>
                      <a:cubicBezTo>
                        <a:pt x="969753" y="20959"/>
                        <a:pt x="967881" y="20464"/>
                        <a:pt x="966065" y="20464"/>
                      </a:cubicBezTo>
                      <a:lnTo>
                        <a:pt x="852469" y="20464"/>
                      </a:lnTo>
                      <a:cubicBezTo>
                        <a:pt x="846635" y="20464"/>
                        <a:pt x="841846" y="15733"/>
                        <a:pt x="841846" y="9847"/>
                      </a:cubicBezTo>
                      <a:lnTo>
                        <a:pt x="841846" y="0"/>
                      </a:lnTo>
                      <a:lnTo>
                        <a:pt x="741624" y="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nvGrpSpPr>
              <p:cNvPr id="252" name="Google Shape;252;p15"/>
              <p:cNvGrpSpPr/>
              <p:nvPr/>
            </p:nvGrpSpPr>
            <p:grpSpPr>
              <a:xfrm>
                <a:off x="2448688" y="5052983"/>
                <a:ext cx="1425569" cy="1406650"/>
                <a:chOff x="2448688" y="5052983"/>
                <a:chExt cx="1425569" cy="1406650"/>
              </a:xfrm>
            </p:grpSpPr>
            <p:sp>
              <p:nvSpPr>
                <p:cNvPr id="253" name="Google Shape;253;p15"/>
                <p:cNvSpPr/>
                <p:nvPr/>
              </p:nvSpPr>
              <p:spPr>
                <a:xfrm>
                  <a:off x="3432379" y="5785450"/>
                  <a:ext cx="362515" cy="72537"/>
                </a:xfrm>
                <a:custGeom>
                  <a:rect b="b" l="l" r="r" t="t"/>
                  <a:pathLst>
                    <a:path extrusionOk="0" h="72537" w="362515">
                      <a:moveTo>
                        <a:pt x="273410" y="31995"/>
                      </a:moveTo>
                      <a:cubicBezTo>
                        <a:pt x="273410" y="31995"/>
                        <a:pt x="273410" y="31885"/>
                        <a:pt x="273410" y="31830"/>
                      </a:cubicBezTo>
                      <a:lnTo>
                        <a:pt x="273410" y="31830"/>
                      </a:lnTo>
                      <a:cubicBezTo>
                        <a:pt x="273410" y="31830"/>
                        <a:pt x="273410" y="31720"/>
                        <a:pt x="273465" y="31720"/>
                      </a:cubicBezTo>
                      <a:cubicBezTo>
                        <a:pt x="281060" y="32490"/>
                        <a:pt x="289646" y="33095"/>
                        <a:pt x="298672" y="33095"/>
                      </a:cubicBezTo>
                      <a:cubicBezTo>
                        <a:pt x="318761" y="33095"/>
                        <a:pt x="340831" y="29850"/>
                        <a:pt x="357947" y="16977"/>
                      </a:cubicBezTo>
                      <a:cubicBezTo>
                        <a:pt x="358553" y="16537"/>
                        <a:pt x="359378" y="16427"/>
                        <a:pt x="360038" y="16757"/>
                      </a:cubicBezTo>
                      <a:cubicBezTo>
                        <a:pt x="360699" y="17087"/>
                        <a:pt x="361194" y="17747"/>
                        <a:pt x="361249" y="18517"/>
                      </a:cubicBezTo>
                      <a:cubicBezTo>
                        <a:pt x="361800" y="28089"/>
                        <a:pt x="362240" y="37496"/>
                        <a:pt x="362515" y="46738"/>
                      </a:cubicBezTo>
                      <a:cubicBezTo>
                        <a:pt x="362515" y="47123"/>
                        <a:pt x="362460" y="47453"/>
                        <a:pt x="362240" y="47783"/>
                      </a:cubicBezTo>
                      <a:cubicBezTo>
                        <a:pt x="360424" y="51139"/>
                        <a:pt x="358387" y="54219"/>
                        <a:pt x="356076" y="56915"/>
                      </a:cubicBezTo>
                      <a:cubicBezTo>
                        <a:pt x="347105" y="67312"/>
                        <a:pt x="334666" y="72537"/>
                        <a:pt x="317715" y="72537"/>
                      </a:cubicBezTo>
                      <a:cubicBezTo>
                        <a:pt x="308744" y="72537"/>
                        <a:pt x="286509" y="69732"/>
                        <a:pt x="269558" y="67476"/>
                      </a:cubicBezTo>
                      <a:cubicBezTo>
                        <a:pt x="268622" y="67366"/>
                        <a:pt x="267851" y="66596"/>
                        <a:pt x="267797" y="65606"/>
                      </a:cubicBezTo>
                      <a:cubicBezTo>
                        <a:pt x="267521" y="62086"/>
                        <a:pt x="264990" y="59005"/>
                        <a:pt x="261357" y="58180"/>
                      </a:cubicBezTo>
                      <a:lnTo>
                        <a:pt x="254422" y="56694"/>
                      </a:lnTo>
                      <a:cubicBezTo>
                        <a:pt x="249964" y="55759"/>
                        <a:pt x="245617" y="58620"/>
                        <a:pt x="244626" y="63021"/>
                      </a:cubicBezTo>
                      <a:lnTo>
                        <a:pt x="244626" y="63021"/>
                      </a:lnTo>
                      <a:lnTo>
                        <a:pt x="244626" y="63186"/>
                      </a:lnTo>
                      <a:cubicBezTo>
                        <a:pt x="244461" y="63736"/>
                        <a:pt x="244130" y="64176"/>
                        <a:pt x="243690" y="64506"/>
                      </a:cubicBezTo>
                      <a:cubicBezTo>
                        <a:pt x="243250" y="64836"/>
                        <a:pt x="242645" y="64891"/>
                        <a:pt x="242149" y="64781"/>
                      </a:cubicBezTo>
                      <a:cubicBezTo>
                        <a:pt x="183810" y="52569"/>
                        <a:pt x="73461" y="26989"/>
                        <a:pt x="20075" y="17967"/>
                      </a:cubicBezTo>
                      <a:cubicBezTo>
                        <a:pt x="14736" y="17087"/>
                        <a:pt x="8297" y="16042"/>
                        <a:pt x="1747" y="14997"/>
                      </a:cubicBezTo>
                      <a:cubicBezTo>
                        <a:pt x="1197" y="14887"/>
                        <a:pt x="702" y="14612"/>
                        <a:pt x="372" y="14172"/>
                      </a:cubicBezTo>
                      <a:cubicBezTo>
                        <a:pt x="41" y="13732"/>
                        <a:pt x="-69" y="13181"/>
                        <a:pt x="41" y="12631"/>
                      </a:cubicBezTo>
                      <a:cubicBezTo>
                        <a:pt x="702" y="9056"/>
                        <a:pt x="1252" y="5425"/>
                        <a:pt x="1747" y="1794"/>
                      </a:cubicBezTo>
                      <a:cubicBezTo>
                        <a:pt x="1803" y="1244"/>
                        <a:pt x="2133" y="749"/>
                        <a:pt x="2573" y="419"/>
                      </a:cubicBezTo>
                      <a:cubicBezTo>
                        <a:pt x="3013" y="89"/>
                        <a:pt x="3564" y="-76"/>
                        <a:pt x="4114" y="34"/>
                      </a:cubicBezTo>
                      <a:cubicBezTo>
                        <a:pt x="16332" y="2014"/>
                        <a:pt x="29156" y="4105"/>
                        <a:pt x="40273" y="5150"/>
                      </a:cubicBezTo>
                      <a:lnTo>
                        <a:pt x="40273" y="5150"/>
                      </a:lnTo>
                      <a:lnTo>
                        <a:pt x="248093" y="26989"/>
                      </a:lnTo>
                      <a:cubicBezTo>
                        <a:pt x="248644" y="26989"/>
                        <a:pt x="249139" y="27319"/>
                        <a:pt x="249469" y="27759"/>
                      </a:cubicBezTo>
                      <a:cubicBezTo>
                        <a:pt x="249799" y="28199"/>
                        <a:pt x="249964" y="28749"/>
                        <a:pt x="249910" y="29299"/>
                      </a:cubicBezTo>
                      <a:lnTo>
                        <a:pt x="249910" y="29409"/>
                      </a:lnTo>
                      <a:lnTo>
                        <a:pt x="249910" y="29409"/>
                      </a:lnTo>
                      <a:cubicBezTo>
                        <a:pt x="249414" y="33920"/>
                        <a:pt x="252716" y="38046"/>
                        <a:pt x="257229" y="38486"/>
                      </a:cubicBezTo>
                      <a:lnTo>
                        <a:pt x="257229" y="38486"/>
                      </a:lnTo>
                      <a:lnTo>
                        <a:pt x="264219" y="39256"/>
                      </a:lnTo>
                      <a:lnTo>
                        <a:pt x="264219" y="39256"/>
                      </a:lnTo>
                      <a:cubicBezTo>
                        <a:pt x="268732" y="39751"/>
                        <a:pt x="272805" y="36506"/>
                        <a:pt x="273300" y="31995"/>
                      </a:cubicBezTo>
                      <a:lnTo>
                        <a:pt x="273300" y="3199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54" name="Google Shape;254;p15"/>
                <p:cNvSpPr/>
                <p:nvPr/>
              </p:nvSpPr>
              <p:spPr>
                <a:xfrm>
                  <a:off x="3436052" y="5674436"/>
                  <a:ext cx="349220" cy="68249"/>
                </a:xfrm>
                <a:custGeom>
                  <a:rect b="b" l="l" r="r" t="t"/>
                  <a:pathLst>
                    <a:path extrusionOk="0" h="68249" w="349220">
                      <a:moveTo>
                        <a:pt x="273864" y="64729"/>
                      </a:moveTo>
                      <a:cubicBezTo>
                        <a:pt x="273864" y="60218"/>
                        <a:pt x="270177" y="56478"/>
                        <a:pt x="265609" y="56478"/>
                      </a:cubicBezTo>
                      <a:lnTo>
                        <a:pt x="258509" y="56478"/>
                      </a:lnTo>
                      <a:cubicBezTo>
                        <a:pt x="253996" y="56478"/>
                        <a:pt x="250254" y="60163"/>
                        <a:pt x="250254" y="64729"/>
                      </a:cubicBezTo>
                      <a:lnTo>
                        <a:pt x="250254" y="64894"/>
                      </a:lnTo>
                      <a:cubicBezTo>
                        <a:pt x="250254" y="65995"/>
                        <a:pt x="249318" y="66930"/>
                        <a:pt x="248217" y="66930"/>
                      </a:cubicBezTo>
                      <a:cubicBezTo>
                        <a:pt x="188557" y="67150"/>
                        <a:pt x="75291" y="64949"/>
                        <a:pt x="21245" y="67315"/>
                      </a:cubicBezTo>
                      <a:cubicBezTo>
                        <a:pt x="15851" y="67535"/>
                        <a:pt x="9356" y="67865"/>
                        <a:pt x="2697" y="68250"/>
                      </a:cubicBezTo>
                      <a:cubicBezTo>
                        <a:pt x="2147" y="68250"/>
                        <a:pt x="1596" y="68085"/>
                        <a:pt x="1211" y="67700"/>
                      </a:cubicBezTo>
                      <a:cubicBezTo>
                        <a:pt x="826" y="67315"/>
                        <a:pt x="551" y="66820"/>
                        <a:pt x="551" y="66270"/>
                      </a:cubicBezTo>
                      <a:cubicBezTo>
                        <a:pt x="440" y="62584"/>
                        <a:pt x="275" y="58953"/>
                        <a:pt x="0" y="55323"/>
                      </a:cubicBezTo>
                      <a:cubicBezTo>
                        <a:pt x="0" y="54772"/>
                        <a:pt x="165" y="54222"/>
                        <a:pt x="551" y="53782"/>
                      </a:cubicBezTo>
                      <a:cubicBezTo>
                        <a:pt x="936" y="53342"/>
                        <a:pt x="1431" y="53122"/>
                        <a:pt x="1982" y="53067"/>
                      </a:cubicBezTo>
                      <a:cubicBezTo>
                        <a:pt x="14365" y="52517"/>
                        <a:pt x="27298" y="51912"/>
                        <a:pt x="38416" y="50592"/>
                      </a:cubicBezTo>
                      <a:lnTo>
                        <a:pt x="38416" y="50592"/>
                      </a:lnTo>
                      <a:lnTo>
                        <a:pt x="246236" y="28753"/>
                      </a:lnTo>
                      <a:cubicBezTo>
                        <a:pt x="247336" y="28643"/>
                        <a:pt x="248382" y="29468"/>
                        <a:pt x="248492" y="30568"/>
                      </a:cubicBezTo>
                      <a:lnTo>
                        <a:pt x="248492" y="30733"/>
                      </a:lnTo>
                      <a:lnTo>
                        <a:pt x="248492" y="30733"/>
                      </a:lnTo>
                      <a:cubicBezTo>
                        <a:pt x="248988" y="35244"/>
                        <a:pt x="253005" y="38599"/>
                        <a:pt x="257574" y="38049"/>
                      </a:cubicBezTo>
                      <a:lnTo>
                        <a:pt x="257574" y="38049"/>
                      </a:lnTo>
                      <a:lnTo>
                        <a:pt x="264563" y="37279"/>
                      </a:lnTo>
                      <a:lnTo>
                        <a:pt x="264563" y="37279"/>
                      </a:lnTo>
                      <a:cubicBezTo>
                        <a:pt x="269076" y="36839"/>
                        <a:pt x="272433" y="32768"/>
                        <a:pt x="271883" y="28258"/>
                      </a:cubicBezTo>
                      <a:lnTo>
                        <a:pt x="271883" y="28258"/>
                      </a:lnTo>
                      <a:cubicBezTo>
                        <a:pt x="271773" y="27102"/>
                        <a:pt x="272544" y="26112"/>
                        <a:pt x="273644" y="25947"/>
                      </a:cubicBezTo>
                      <a:cubicBezTo>
                        <a:pt x="304135" y="21491"/>
                        <a:pt x="326755" y="12910"/>
                        <a:pt x="341505" y="477"/>
                      </a:cubicBezTo>
                      <a:cubicBezTo>
                        <a:pt x="342055" y="-18"/>
                        <a:pt x="342881" y="-128"/>
                        <a:pt x="343597" y="147"/>
                      </a:cubicBezTo>
                      <a:cubicBezTo>
                        <a:pt x="344312" y="422"/>
                        <a:pt x="344807" y="1027"/>
                        <a:pt x="344917" y="1798"/>
                      </a:cubicBezTo>
                      <a:cubicBezTo>
                        <a:pt x="346403" y="13790"/>
                        <a:pt x="347889" y="25617"/>
                        <a:pt x="349210" y="37279"/>
                      </a:cubicBezTo>
                      <a:cubicBezTo>
                        <a:pt x="349265" y="37884"/>
                        <a:pt x="349100" y="38489"/>
                        <a:pt x="348660" y="38930"/>
                      </a:cubicBezTo>
                      <a:cubicBezTo>
                        <a:pt x="348109" y="39480"/>
                        <a:pt x="347614" y="40030"/>
                        <a:pt x="347009" y="40635"/>
                      </a:cubicBezTo>
                      <a:cubicBezTo>
                        <a:pt x="324994" y="60713"/>
                        <a:pt x="291586" y="64564"/>
                        <a:pt x="274195" y="65004"/>
                      </a:cubicBezTo>
                      <a:cubicBezTo>
                        <a:pt x="274085" y="65004"/>
                        <a:pt x="273975" y="65004"/>
                        <a:pt x="273919" y="64894"/>
                      </a:cubicBezTo>
                      <a:cubicBezTo>
                        <a:pt x="273864" y="64784"/>
                        <a:pt x="273809" y="64729"/>
                        <a:pt x="273809" y="64619"/>
                      </a:cubicBezTo>
                      <a:lnTo>
                        <a:pt x="273809" y="6461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55" name="Google Shape;255;p15"/>
                <p:cNvSpPr/>
                <p:nvPr/>
              </p:nvSpPr>
              <p:spPr>
                <a:xfrm>
                  <a:off x="3432434" y="5607593"/>
                  <a:ext cx="343857" cy="106229"/>
                </a:xfrm>
                <a:custGeom>
                  <a:rect b="b" l="l" r="r" t="t"/>
                  <a:pathLst>
                    <a:path extrusionOk="0" h="106229" w="343857">
                      <a:moveTo>
                        <a:pt x="267631" y="38219"/>
                      </a:moveTo>
                      <a:cubicBezTo>
                        <a:pt x="267576" y="37724"/>
                        <a:pt x="267851" y="37284"/>
                        <a:pt x="268292" y="37174"/>
                      </a:cubicBezTo>
                      <a:cubicBezTo>
                        <a:pt x="299058" y="29913"/>
                        <a:pt x="320742" y="17866"/>
                        <a:pt x="333676" y="813"/>
                      </a:cubicBezTo>
                      <a:cubicBezTo>
                        <a:pt x="334171" y="207"/>
                        <a:pt x="334942" y="-123"/>
                        <a:pt x="335712" y="42"/>
                      </a:cubicBezTo>
                      <a:cubicBezTo>
                        <a:pt x="336483" y="207"/>
                        <a:pt x="337088" y="757"/>
                        <a:pt x="337308" y="1528"/>
                      </a:cubicBezTo>
                      <a:lnTo>
                        <a:pt x="342042" y="19461"/>
                      </a:lnTo>
                      <a:cubicBezTo>
                        <a:pt x="342042" y="19461"/>
                        <a:pt x="342042" y="19626"/>
                        <a:pt x="342042" y="19736"/>
                      </a:cubicBezTo>
                      <a:cubicBezTo>
                        <a:pt x="342647" y="24247"/>
                        <a:pt x="343252" y="28813"/>
                        <a:pt x="343858" y="33323"/>
                      </a:cubicBezTo>
                      <a:cubicBezTo>
                        <a:pt x="343858" y="33599"/>
                        <a:pt x="343858" y="33874"/>
                        <a:pt x="343858" y="34149"/>
                      </a:cubicBezTo>
                      <a:cubicBezTo>
                        <a:pt x="340225" y="47021"/>
                        <a:pt x="326466" y="64844"/>
                        <a:pt x="274621" y="72436"/>
                      </a:cubicBezTo>
                      <a:cubicBezTo>
                        <a:pt x="273740" y="72546"/>
                        <a:pt x="272915" y="72161"/>
                        <a:pt x="272475" y="71335"/>
                      </a:cubicBezTo>
                      <a:cubicBezTo>
                        <a:pt x="270933" y="68420"/>
                        <a:pt x="267742" y="66550"/>
                        <a:pt x="264274" y="66935"/>
                      </a:cubicBezTo>
                      <a:lnTo>
                        <a:pt x="264274" y="66935"/>
                      </a:lnTo>
                      <a:lnTo>
                        <a:pt x="257284" y="67705"/>
                      </a:lnTo>
                      <a:lnTo>
                        <a:pt x="257284" y="67705"/>
                      </a:lnTo>
                      <a:cubicBezTo>
                        <a:pt x="252771" y="68200"/>
                        <a:pt x="249414" y="72216"/>
                        <a:pt x="249964" y="76782"/>
                      </a:cubicBezTo>
                      <a:lnTo>
                        <a:pt x="249964" y="77002"/>
                      </a:lnTo>
                      <a:cubicBezTo>
                        <a:pt x="250019" y="77552"/>
                        <a:pt x="249909" y="78102"/>
                        <a:pt x="249524" y="78542"/>
                      </a:cubicBezTo>
                      <a:cubicBezTo>
                        <a:pt x="249139" y="78982"/>
                        <a:pt x="248699" y="79257"/>
                        <a:pt x="248148" y="79312"/>
                      </a:cubicBezTo>
                      <a:cubicBezTo>
                        <a:pt x="188873" y="85693"/>
                        <a:pt x="76047" y="95540"/>
                        <a:pt x="22497" y="103407"/>
                      </a:cubicBezTo>
                      <a:cubicBezTo>
                        <a:pt x="17103" y="104177"/>
                        <a:pt x="10719" y="105222"/>
                        <a:pt x="4114" y="106212"/>
                      </a:cubicBezTo>
                      <a:cubicBezTo>
                        <a:pt x="3564" y="106267"/>
                        <a:pt x="3013" y="106212"/>
                        <a:pt x="2573" y="105827"/>
                      </a:cubicBezTo>
                      <a:cubicBezTo>
                        <a:pt x="2133" y="105442"/>
                        <a:pt x="1858" y="105002"/>
                        <a:pt x="1747" y="104452"/>
                      </a:cubicBezTo>
                      <a:cubicBezTo>
                        <a:pt x="1252" y="100821"/>
                        <a:pt x="647" y="97190"/>
                        <a:pt x="41" y="93615"/>
                      </a:cubicBezTo>
                      <a:cubicBezTo>
                        <a:pt x="-69" y="93065"/>
                        <a:pt x="41" y="92514"/>
                        <a:pt x="372" y="92074"/>
                      </a:cubicBezTo>
                      <a:cubicBezTo>
                        <a:pt x="702" y="91634"/>
                        <a:pt x="1197" y="91304"/>
                        <a:pt x="1747" y="91249"/>
                      </a:cubicBezTo>
                      <a:cubicBezTo>
                        <a:pt x="14021" y="89379"/>
                        <a:pt x="26844" y="87399"/>
                        <a:pt x="37686" y="84978"/>
                      </a:cubicBezTo>
                      <a:lnTo>
                        <a:pt x="37686" y="84978"/>
                      </a:lnTo>
                      <a:lnTo>
                        <a:pt x="242039" y="41575"/>
                      </a:lnTo>
                      <a:cubicBezTo>
                        <a:pt x="242590" y="41465"/>
                        <a:pt x="243140" y="41575"/>
                        <a:pt x="243580" y="41850"/>
                      </a:cubicBezTo>
                      <a:cubicBezTo>
                        <a:pt x="244021" y="42125"/>
                        <a:pt x="244351" y="42620"/>
                        <a:pt x="244461" y="43170"/>
                      </a:cubicBezTo>
                      <a:lnTo>
                        <a:pt x="244461" y="43280"/>
                      </a:lnTo>
                      <a:lnTo>
                        <a:pt x="244461" y="43280"/>
                      </a:lnTo>
                      <a:cubicBezTo>
                        <a:pt x="245397" y="47736"/>
                        <a:pt x="249799" y="50597"/>
                        <a:pt x="254257" y="49661"/>
                      </a:cubicBezTo>
                      <a:lnTo>
                        <a:pt x="254257" y="49661"/>
                      </a:lnTo>
                      <a:lnTo>
                        <a:pt x="261192" y="48231"/>
                      </a:lnTo>
                      <a:lnTo>
                        <a:pt x="261192" y="48231"/>
                      </a:lnTo>
                      <a:cubicBezTo>
                        <a:pt x="265650" y="47296"/>
                        <a:pt x="268457" y="42895"/>
                        <a:pt x="267576" y="38440"/>
                      </a:cubicBezTo>
                      <a:lnTo>
                        <a:pt x="267576" y="38440"/>
                      </a:lnTo>
                      <a:cubicBezTo>
                        <a:pt x="267576" y="38440"/>
                        <a:pt x="267576" y="38274"/>
                        <a:pt x="267576" y="38274"/>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56" name="Google Shape;256;p15"/>
                <p:cNvSpPr/>
                <p:nvPr/>
              </p:nvSpPr>
              <p:spPr>
                <a:xfrm>
                  <a:off x="3425848" y="5543819"/>
                  <a:ext cx="333626" cy="141448"/>
                </a:xfrm>
                <a:custGeom>
                  <a:rect b="b" l="l" r="r" t="t"/>
                  <a:pathLst>
                    <a:path extrusionOk="0" h="141448" w="333626">
                      <a:moveTo>
                        <a:pt x="246864" y="86646"/>
                      </a:moveTo>
                      <a:cubicBezTo>
                        <a:pt x="247084" y="87746"/>
                        <a:pt x="246368" y="88847"/>
                        <a:pt x="245268" y="89067"/>
                      </a:cubicBezTo>
                      <a:cubicBezTo>
                        <a:pt x="186983" y="101664"/>
                        <a:pt x="75809" y="123228"/>
                        <a:pt x="23358" y="136650"/>
                      </a:cubicBezTo>
                      <a:cubicBezTo>
                        <a:pt x="18075" y="138026"/>
                        <a:pt x="11856" y="139676"/>
                        <a:pt x="5416" y="141381"/>
                      </a:cubicBezTo>
                      <a:cubicBezTo>
                        <a:pt x="4866" y="141546"/>
                        <a:pt x="4316" y="141381"/>
                        <a:pt x="3820" y="141161"/>
                      </a:cubicBezTo>
                      <a:cubicBezTo>
                        <a:pt x="3325" y="140941"/>
                        <a:pt x="2994" y="140391"/>
                        <a:pt x="2885" y="139896"/>
                      </a:cubicBezTo>
                      <a:cubicBezTo>
                        <a:pt x="2004" y="136320"/>
                        <a:pt x="1068" y="132800"/>
                        <a:pt x="78" y="129279"/>
                      </a:cubicBezTo>
                      <a:cubicBezTo>
                        <a:pt x="-88" y="128729"/>
                        <a:pt x="23" y="128179"/>
                        <a:pt x="298" y="127684"/>
                      </a:cubicBezTo>
                      <a:cubicBezTo>
                        <a:pt x="573" y="127189"/>
                        <a:pt x="1013" y="126859"/>
                        <a:pt x="1564" y="126694"/>
                      </a:cubicBezTo>
                      <a:cubicBezTo>
                        <a:pt x="13562" y="123613"/>
                        <a:pt x="26055" y="120257"/>
                        <a:pt x="36677" y="116682"/>
                      </a:cubicBezTo>
                      <a:lnTo>
                        <a:pt x="36677" y="116682"/>
                      </a:lnTo>
                      <a:lnTo>
                        <a:pt x="235361" y="52100"/>
                      </a:lnTo>
                      <a:cubicBezTo>
                        <a:pt x="236462" y="51770"/>
                        <a:pt x="237617" y="52375"/>
                        <a:pt x="237948" y="53420"/>
                      </a:cubicBezTo>
                      <a:lnTo>
                        <a:pt x="237948" y="53585"/>
                      </a:lnTo>
                      <a:lnTo>
                        <a:pt x="237948" y="53585"/>
                      </a:lnTo>
                      <a:cubicBezTo>
                        <a:pt x="239323" y="57931"/>
                        <a:pt x="244002" y="60296"/>
                        <a:pt x="248350" y="58921"/>
                      </a:cubicBezTo>
                      <a:lnTo>
                        <a:pt x="255064" y="56721"/>
                      </a:lnTo>
                      <a:lnTo>
                        <a:pt x="255064" y="56721"/>
                      </a:lnTo>
                      <a:cubicBezTo>
                        <a:pt x="259412" y="55290"/>
                        <a:pt x="261779" y="50670"/>
                        <a:pt x="260348" y="46324"/>
                      </a:cubicBezTo>
                      <a:lnTo>
                        <a:pt x="260348" y="46324"/>
                      </a:lnTo>
                      <a:lnTo>
                        <a:pt x="260183" y="45774"/>
                      </a:lnTo>
                      <a:cubicBezTo>
                        <a:pt x="260183" y="45774"/>
                        <a:pt x="260183" y="45389"/>
                        <a:pt x="260403" y="45279"/>
                      </a:cubicBezTo>
                      <a:cubicBezTo>
                        <a:pt x="294966" y="31086"/>
                        <a:pt x="314999" y="19039"/>
                        <a:pt x="324576" y="1105"/>
                      </a:cubicBezTo>
                      <a:cubicBezTo>
                        <a:pt x="324961" y="335"/>
                        <a:pt x="325842" y="-50"/>
                        <a:pt x="326667" y="5"/>
                      </a:cubicBezTo>
                      <a:cubicBezTo>
                        <a:pt x="327493" y="60"/>
                        <a:pt x="328208" y="775"/>
                        <a:pt x="328373" y="1600"/>
                      </a:cubicBezTo>
                      <a:cubicBezTo>
                        <a:pt x="330080" y="9412"/>
                        <a:pt x="331841" y="17003"/>
                        <a:pt x="333602" y="24375"/>
                      </a:cubicBezTo>
                      <a:cubicBezTo>
                        <a:pt x="333602" y="24595"/>
                        <a:pt x="333657" y="24815"/>
                        <a:pt x="333602" y="25035"/>
                      </a:cubicBezTo>
                      <a:cubicBezTo>
                        <a:pt x="331896" y="45719"/>
                        <a:pt x="320833" y="68438"/>
                        <a:pt x="271245" y="80485"/>
                      </a:cubicBezTo>
                      <a:cubicBezTo>
                        <a:pt x="270309" y="80705"/>
                        <a:pt x="269319" y="80265"/>
                        <a:pt x="268933" y="79385"/>
                      </a:cubicBezTo>
                      <a:cubicBezTo>
                        <a:pt x="267282" y="76139"/>
                        <a:pt x="263650" y="74269"/>
                        <a:pt x="259907" y="75039"/>
                      </a:cubicBezTo>
                      <a:lnTo>
                        <a:pt x="259907" y="75039"/>
                      </a:lnTo>
                      <a:lnTo>
                        <a:pt x="253028" y="76524"/>
                      </a:lnTo>
                      <a:lnTo>
                        <a:pt x="253028" y="76524"/>
                      </a:lnTo>
                      <a:cubicBezTo>
                        <a:pt x="248570" y="77460"/>
                        <a:pt x="245708" y="81860"/>
                        <a:pt x="246644" y="86316"/>
                      </a:cubicBezTo>
                      <a:lnTo>
                        <a:pt x="246644" y="86316"/>
                      </a:lnTo>
                      <a:lnTo>
                        <a:pt x="246644" y="86481"/>
                      </a:lnTo>
                      <a:lnTo>
                        <a:pt x="246644" y="8648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57" name="Google Shape;257;p15"/>
                <p:cNvSpPr/>
                <p:nvPr/>
              </p:nvSpPr>
              <p:spPr>
                <a:xfrm>
                  <a:off x="3425778" y="5813926"/>
                  <a:ext cx="361253" cy="100116"/>
                </a:xfrm>
                <a:custGeom>
                  <a:rect b="b" l="l" r="r" t="t"/>
                  <a:pathLst>
                    <a:path extrusionOk="0" h="100116" w="361253">
                      <a:moveTo>
                        <a:pt x="269940" y="59959"/>
                      </a:moveTo>
                      <a:cubicBezTo>
                        <a:pt x="270050" y="59409"/>
                        <a:pt x="270600" y="59024"/>
                        <a:pt x="271150" y="59134"/>
                      </a:cubicBezTo>
                      <a:cubicBezTo>
                        <a:pt x="293110" y="62050"/>
                        <a:pt x="314134" y="64635"/>
                        <a:pt x="324316" y="64635"/>
                      </a:cubicBezTo>
                      <a:cubicBezTo>
                        <a:pt x="337195" y="64635"/>
                        <a:pt x="348532" y="62160"/>
                        <a:pt x="358274" y="57374"/>
                      </a:cubicBezTo>
                      <a:cubicBezTo>
                        <a:pt x="359044" y="56989"/>
                        <a:pt x="359980" y="57098"/>
                        <a:pt x="360586" y="57704"/>
                      </a:cubicBezTo>
                      <a:cubicBezTo>
                        <a:pt x="361191" y="58309"/>
                        <a:pt x="361411" y="59189"/>
                        <a:pt x="361136" y="59959"/>
                      </a:cubicBezTo>
                      <a:cubicBezTo>
                        <a:pt x="357614" y="69036"/>
                        <a:pt x="353376" y="76737"/>
                        <a:pt x="348477" y="82898"/>
                      </a:cubicBezTo>
                      <a:cubicBezTo>
                        <a:pt x="339231" y="94451"/>
                        <a:pt x="327949" y="100116"/>
                        <a:pt x="313969" y="100116"/>
                      </a:cubicBezTo>
                      <a:cubicBezTo>
                        <a:pt x="303347" y="100116"/>
                        <a:pt x="279021" y="97476"/>
                        <a:pt x="262510" y="93791"/>
                      </a:cubicBezTo>
                      <a:cubicBezTo>
                        <a:pt x="261629" y="93570"/>
                        <a:pt x="260969" y="92855"/>
                        <a:pt x="260914" y="91920"/>
                      </a:cubicBezTo>
                      <a:cubicBezTo>
                        <a:pt x="260638" y="88675"/>
                        <a:pt x="258492" y="85759"/>
                        <a:pt x="255245" y="84659"/>
                      </a:cubicBezTo>
                      <a:lnTo>
                        <a:pt x="255245" y="84659"/>
                      </a:lnTo>
                      <a:lnTo>
                        <a:pt x="248530" y="82458"/>
                      </a:lnTo>
                      <a:cubicBezTo>
                        <a:pt x="244182" y="81083"/>
                        <a:pt x="239559" y="83394"/>
                        <a:pt x="238128" y="87739"/>
                      </a:cubicBezTo>
                      <a:lnTo>
                        <a:pt x="238128" y="87739"/>
                      </a:lnTo>
                      <a:lnTo>
                        <a:pt x="238128" y="87959"/>
                      </a:lnTo>
                      <a:cubicBezTo>
                        <a:pt x="237688" y="89059"/>
                        <a:pt x="236532" y="89665"/>
                        <a:pt x="235431" y="89280"/>
                      </a:cubicBezTo>
                      <a:cubicBezTo>
                        <a:pt x="178688" y="71071"/>
                        <a:pt x="71641" y="34049"/>
                        <a:pt x="19466" y="19582"/>
                      </a:cubicBezTo>
                      <a:cubicBezTo>
                        <a:pt x="14182" y="18152"/>
                        <a:pt x="7963" y="16501"/>
                        <a:pt x="1524" y="14741"/>
                      </a:cubicBezTo>
                      <a:cubicBezTo>
                        <a:pt x="973" y="14576"/>
                        <a:pt x="533" y="14246"/>
                        <a:pt x="258" y="13751"/>
                      </a:cubicBezTo>
                      <a:cubicBezTo>
                        <a:pt x="-17" y="13256"/>
                        <a:pt x="-72" y="12706"/>
                        <a:pt x="93" y="12155"/>
                      </a:cubicBezTo>
                      <a:cubicBezTo>
                        <a:pt x="1084" y="8635"/>
                        <a:pt x="2074" y="5114"/>
                        <a:pt x="2900" y="1538"/>
                      </a:cubicBezTo>
                      <a:cubicBezTo>
                        <a:pt x="3010" y="988"/>
                        <a:pt x="3395" y="548"/>
                        <a:pt x="3835" y="273"/>
                      </a:cubicBezTo>
                      <a:cubicBezTo>
                        <a:pt x="4276" y="-2"/>
                        <a:pt x="4881" y="-57"/>
                        <a:pt x="5431" y="53"/>
                      </a:cubicBezTo>
                      <a:cubicBezTo>
                        <a:pt x="17375" y="3354"/>
                        <a:pt x="29868" y="6764"/>
                        <a:pt x="40821" y="8965"/>
                      </a:cubicBezTo>
                      <a:lnTo>
                        <a:pt x="40821" y="8965"/>
                      </a:lnTo>
                      <a:lnTo>
                        <a:pt x="245173" y="52423"/>
                      </a:lnTo>
                      <a:cubicBezTo>
                        <a:pt x="246274" y="52643"/>
                        <a:pt x="246989" y="53743"/>
                        <a:pt x="246769" y="54898"/>
                      </a:cubicBezTo>
                      <a:lnTo>
                        <a:pt x="246769" y="55008"/>
                      </a:lnTo>
                      <a:lnTo>
                        <a:pt x="246769" y="55008"/>
                      </a:lnTo>
                      <a:cubicBezTo>
                        <a:pt x="245833" y="59464"/>
                        <a:pt x="248695" y="63865"/>
                        <a:pt x="253153" y="64800"/>
                      </a:cubicBezTo>
                      <a:lnTo>
                        <a:pt x="253153" y="64800"/>
                      </a:lnTo>
                      <a:lnTo>
                        <a:pt x="260033" y="66230"/>
                      </a:lnTo>
                      <a:lnTo>
                        <a:pt x="260033" y="66230"/>
                      </a:lnTo>
                      <a:cubicBezTo>
                        <a:pt x="264491" y="67165"/>
                        <a:pt x="268894" y="64305"/>
                        <a:pt x="269830" y="59849"/>
                      </a:cubicBezTo>
                      <a:lnTo>
                        <a:pt x="269830" y="5984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58" name="Google Shape;258;p15"/>
                <p:cNvSpPr/>
                <p:nvPr/>
              </p:nvSpPr>
              <p:spPr>
                <a:xfrm>
                  <a:off x="3416294" y="5487396"/>
                  <a:ext cx="320700" cy="170003"/>
                </a:xfrm>
                <a:custGeom>
                  <a:rect b="b" l="l" r="r" t="t"/>
                  <a:pathLst>
                    <a:path extrusionOk="0" h="170003" w="320700">
                      <a:moveTo>
                        <a:pt x="228899" y="58463"/>
                      </a:moveTo>
                      <a:cubicBezTo>
                        <a:pt x="230770" y="62589"/>
                        <a:pt x="235614" y="64514"/>
                        <a:pt x="239796" y="62644"/>
                      </a:cubicBezTo>
                      <a:lnTo>
                        <a:pt x="239796" y="62644"/>
                      </a:lnTo>
                      <a:lnTo>
                        <a:pt x="246236" y="59783"/>
                      </a:lnTo>
                      <a:lnTo>
                        <a:pt x="246236" y="59783"/>
                      </a:lnTo>
                      <a:cubicBezTo>
                        <a:pt x="250363" y="57968"/>
                        <a:pt x="252235" y="53182"/>
                        <a:pt x="250529" y="49056"/>
                      </a:cubicBezTo>
                      <a:cubicBezTo>
                        <a:pt x="250529" y="48946"/>
                        <a:pt x="250419" y="48836"/>
                        <a:pt x="250363" y="48781"/>
                      </a:cubicBezTo>
                      <a:cubicBezTo>
                        <a:pt x="280524" y="34809"/>
                        <a:pt x="301988" y="18911"/>
                        <a:pt x="315032" y="867"/>
                      </a:cubicBezTo>
                      <a:cubicBezTo>
                        <a:pt x="315527" y="207"/>
                        <a:pt x="316408" y="-123"/>
                        <a:pt x="317179" y="42"/>
                      </a:cubicBezTo>
                      <a:cubicBezTo>
                        <a:pt x="317949" y="207"/>
                        <a:pt x="318610" y="922"/>
                        <a:pt x="318719" y="1747"/>
                      </a:cubicBezTo>
                      <a:cubicBezTo>
                        <a:pt x="319985" y="9944"/>
                        <a:pt x="320701" y="17205"/>
                        <a:pt x="320701" y="24192"/>
                      </a:cubicBezTo>
                      <a:cubicBezTo>
                        <a:pt x="320701" y="49661"/>
                        <a:pt x="312996" y="61488"/>
                        <a:pt x="264948" y="81567"/>
                      </a:cubicBezTo>
                      <a:cubicBezTo>
                        <a:pt x="264068" y="81952"/>
                        <a:pt x="262967" y="81622"/>
                        <a:pt x="262417" y="80797"/>
                      </a:cubicBezTo>
                      <a:cubicBezTo>
                        <a:pt x="260435" y="77827"/>
                        <a:pt x="256638" y="76396"/>
                        <a:pt x="253060" y="77551"/>
                      </a:cubicBezTo>
                      <a:lnTo>
                        <a:pt x="253060" y="77551"/>
                      </a:lnTo>
                      <a:lnTo>
                        <a:pt x="246346" y="79752"/>
                      </a:lnTo>
                      <a:cubicBezTo>
                        <a:pt x="241998" y="81127"/>
                        <a:pt x="239631" y="85803"/>
                        <a:pt x="241062" y="90149"/>
                      </a:cubicBezTo>
                      <a:lnTo>
                        <a:pt x="241062" y="90149"/>
                      </a:lnTo>
                      <a:lnTo>
                        <a:pt x="241062" y="90314"/>
                      </a:lnTo>
                      <a:cubicBezTo>
                        <a:pt x="241448" y="91414"/>
                        <a:pt x="240897" y="92569"/>
                        <a:pt x="239796" y="92899"/>
                      </a:cubicBezTo>
                      <a:cubicBezTo>
                        <a:pt x="183053" y="111493"/>
                        <a:pt x="74740" y="144444"/>
                        <a:pt x="24106" y="163312"/>
                      </a:cubicBezTo>
                      <a:cubicBezTo>
                        <a:pt x="19043" y="165238"/>
                        <a:pt x="12934" y="167548"/>
                        <a:pt x="6770" y="169858"/>
                      </a:cubicBezTo>
                      <a:cubicBezTo>
                        <a:pt x="6219" y="170079"/>
                        <a:pt x="5669" y="170023"/>
                        <a:pt x="5174" y="169858"/>
                      </a:cubicBezTo>
                      <a:cubicBezTo>
                        <a:pt x="4678" y="169693"/>
                        <a:pt x="4293" y="169198"/>
                        <a:pt x="4073" y="168703"/>
                      </a:cubicBezTo>
                      <a:cubicBezTo>
                        <a:pt x="2807" y="165293"/>
                        <a:pt x="1541" y="161827"/>
                        <a:pt x="165" y="158471"/>
                      </a:cubicBezTo>
                      <a:cubicBezTo>
                        <a:pt x="-55" y="157921"/>
                        <a:pt x="-55" y="157371"/>
                        <a:pt x="165" y="156876"/>
                      </a:cubicBezTo>
                      <a:cubicBezTo>
                        <a:pt x="385" y="156381"/>
                        <a:pt x="825" y="155996"/>
                        <a:pt x="1321" y="155776"/>
                      </a:cubicBezTo>
                      <a:cubicBezTo>
                        <a:pt x="12879" y="151430"/>
                        <a:pt x="24987" y="146809"/>
                        <a:pt x="35114" y="142188"/>
                      </a:cubicBezTo>
                      <a:lnTo>
                        <a:pt x="35114" y="142188"/>
                      </a:lnTo>
                      <a:lnTo>
                        <a:pt x="225982" y="57308"/>
                      </a:lnTo>
                      <a:cubicBezTo>
                        <a:pt x="227028" y="56868"/>
                        <a:pt x="228239" y="57308"/>
                        <a:pt x="228734" y="58353"/>
                      </a:cubicBezTo>
                      <a:lnTo>
                        <a:pt x="228734" y="58518"/>
                      </a:lnTo>
                      <a:cubicBezTo>
                        <a:pt x="228734" y="58518"/>
                        <a:pt x="228899" y="58518"/>
                        <a:pt x="228899" y="5851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59" name="Google Shape;259;p15"/>
                <p:cNvSpPr/>
                <p:nvPr/>
              </p:nvSpPr>
              <p:spPr>
                <a:xfrm>
                  <a:off x="3404124" y="5868398"/>
                  <a:ext cx="375346" cy="167491"/>
                </a:xfrm>
                <a:custGeom>
                  <a:rect b="b" l="l" r="r" t="t"/>
                  <a:pathLst>
                    <a:path extrusionOk="0" h="167491" w="375346">
                      <a:moveTo>
                        <a:pt x="232538" y="104175"/>
                      </a:moveTo>
                      <a:lnTo>
                        <a:pt x="232538" y="104175"/>
                      </a:lnTo>
                      <a:cubicBezTo>
                        <a:pt x="230667" y="108356"/>
                        <a:pt x="232538" y="113197"/>
                        <a:pt x="236721" y="115067"/>
                      </a:cubicBezTo>
                      <a:lnTo>
                        <a:pt x="243216" y="117928"/>
                      </a:lnTo>
                      <a:lnTo>
                        <a:pt x="243216" y="117928"/>
                      </a:lnTo>
                      <a:cubicBezTo>
                        <a:pt x="246848" y="119523"/>
                        <a:pt x="251031" y="118313"/>
                        <a:pt x="253287" y="115177"/>
                      </a:cubicBezTo>
                      <a:cubicBezTo>
                        <a:pt x="253838" y="114407"/>
                        <a:pt x="254828" y="114132"/>
                        <a:pt x="255709" y="114462"/>
                      </a:cubicBezTo>
                      <a:cubicBezTo>
                        <a:pt x="270734" y="120238"/>
                        <a:pt x="295501" y="128160"/>
                        <a:pt x="318176" y="128160"/>
                      </a:cubicBezTo>
                      <a:cubicBezTo>
                        <a:pt x="338980" y="128160"/>
                        <a:pt x="357087" y="123539"/>
                        <a:pt x="372222" y="114407"/>
                      </a:cubicBezTo>
                      <a:cubicBezTo>
                        <a:pt x="372938" y="113967"/>
                        <a:pt x="373818" y="114022"/>
                        <a:pt x="374479" y="114517"/>
                      </a:cubicBezTo>
                      <a:cubicBezTo>
                        <a:pt x="375140" y="115012"/>
                        <a:pt x="375470" y="115837"/>
                        <a:pt x="375304" y="116663"/>
                      </a:cubicBezTo>
                      <a:cubicBezTo>
                        <a:pt x="375304" y="116883"/>
                        <a:pt x="375194" y="117048"/>
                        <a:pt x="375140" y="117213"/>
                      </a:cubicBezTo>
                      <a:cubicBezTo>
                        <a:pt x="375140" y="117268"/>
                        <a:pt x="375140" y="117323"/>
                        <a:pt x="375140" y="117433"/>
                      </a:cubicBezTo>
                      <a:cubicBezTo>
                        <a:pt x="373323" y="122659"/>
                        <a:pt x="371397" y="127774"/>
                        <a:pt x="369360" y="132670"/>
                      </a:cubicBezTo>
                      <a:cubicBezTo>
                        <a:pt x="369306" y="132836"/>
                        <a:pt x="369195" y="133001"/>
                        <a:pt x="369085" y="133111"/>
                      </a:cubicBezTo>
                      <a:cubicBezTo>
                        <a:pt x="368260" y="134211"/>
                        <a:pt x="367434" y="135311"/>
                        <a:pt x="366609" y="136301"/>
                      </a:cubicBezTo>
                      <a:cubicBezTo>
                        <a:pt x="355271" y="150659"/>
                        <a:pt x="336338" y="167492"/>
                        <a:pt x="311902" y="167492"/>
                      </a:cubicBezTo>
                      <a:cubicBezTo>
                        <a:pt x="287466" y="167492"/>
                        <a:pt x="256259" y="154565"/>
                        <a:pt x="239473" y="146533"/>
                      </a:cubicBezTo>
                      <a:cubicBezTo>
                        <a:pt x="238593" y="146093"/>
                        <a:pt x="238097" y="145103"/>
                        <a:pt x="238372" y="144113"/>
                      </a:cubicBezTo>
                      <a:cubicBezTo>
                        <a:pt x="239308" y="140592"/>
                        <a:pt x="237822" y="136741"/>
                        <a:pt x="234575" y="134816"/>
                      </a:cubicBezTo>
                      <a:lnTo>
                        <a:pt x="234575" y="134816"/>
                      </a:lnTo>
                      <a:lnTo>
                        <a:pt x="228466" y="131240"/>
                      </a:lnTo>
                      <a:lnTo>
                        <a:pt x="228466" y="131240"/>
                      </a:lnTo>
                      <a:cubicBezTo>
                        <a:pt x="224503" y="128985"/>
                        <a:pt x="219495" y="130360"/>
                        <a:pt x="217183" y="134266"/>
                      </a:cubicBezTo>
                      <a:lnTo>
                        <a:pt x="217183" y="134266"/>
                      </a:lnTo>
                      <a:lnTo>
                        <a:pt x="217183" y="134431"/>
                      </a:lnTo>
                      <a:cubicBezTo>
                        <a:pt x="216523" y="135421"/>
                        <a:pt x="215257" y="135751"/>
                        <a:pt x="214321" y="135201"/>
                      </a:cubicBezTo>
                      <a:cubicBezTo>
                        <a:pt x="162587" y="105550"/>
                        <a:pt x="65501" y="47295"/>
                        <a:pt x="17619" y="22155"/>
                      </a:cubicBezTo>
                      <a:cubicBezTo>
                        <a:pt x="12831" y="19625"/>
                        <a:pt x="7052" y="16709"/>
                        <a:pt x="1163" y="13683"/>
                      </a:cubicBezTo>
                      <a:cubicBezTo>
                        <a:pt x="667" y="13408"/>
                        <a:pt x="337" y="12968"/>
                        <a:pt x="117" y="12473"/>
                      </a:cubicBezTo>
                      <a:cubicBezTo>
                        <a:pt x="-103" y="11978"/>
                        <a:pt x="7" y="11373"/>
                        <a:pt x="282" y="10878"/>
                      </a:cubicBezTo>
                      <a:cubicBezTo>
                        <a:pt x="1988" y="7688"/>
                        <a:pt x="3640" y="4442"/>
                        <a:pt x="5291" y="1141"/>
                      </a:cubicBezTo>
                      <a:cubicBezTo>
                        <a:pt x="5566" y="646"/>
                        <a:pt x="5951" y="261"/>
                        <a:pt x="6501" y="96"/>
                      </a:cubicBezTo>
                      <a:cubicBezTo>
                        <a:pt x="7052" y="-69"/>
                        <a:pt x="7602" y="-14"/>
                        <a:pt x="8098" y="206"/>
                      </a:cubicBezTo>
                      <a:cubicBezTo>
                        <a:pt x="19050" y="5872"/>
                        <a:pt x="30552" y="11758"/>
                        <a:pt x="40790" y="16214"/>
                      </a:cubicBezTo>
                      <a:lnTo>
                        <a:pt x="40790" y="16214"/>
                      </a:lnTo>
                      <a:lnTo>
                        <a:pt x="231658" y="101150"/>
                      </a:lnTo>
                      <a:cubicBezTo>
                        <a:pt x="232153" y="101370"/>
                        <a:pt x="232538" y="101755"/>
                        <a:pt x="232759" y="102305"/>
                      </a:cubicBezTo>
                      <a:cubicBezTo>
                        <a:pt x="232979" y="102855"/>
                        <a:pt x="232924" y="103405"/>
                        <a:pt x="232759" y="103900"/>
                      </a:cubicBezTo>
                      <a:lnTo>
                        <a:pt x="232759" y="104010"/>
                      </a:lnTo>
                      <a:cubicBezTo>
                        <a:pt x="232759" y="104010"/>
                        <a:pt x="232649" y="104065"/>
                        <a:pt x="232649" y="10406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0" name="Google Shape;260;p15"/>
                <p:cNvSpPr/>
                <p:nvPr/>
              </p:nvSpPr>
              <p:spPr>
                <a:xfrm>
                  <a:off x="3403928" y="5401292"/>
                  <a:ext cx="322114" cy="229560"/>
                </a:xfrm>
                <a:custGeom>
                  <a:rect b="b" l="l" r="r" t="t"/>
                  <a:pathLst>
                    <a:path extrusionOk="0" h="229560" w="322114">
                      <a:moveTo>
                        <a:pt x="237413" y="82680"/>
                      </a:moveTo>
                      <a:cubicBezTo>
                        <a:pt x="262895" y="66562"/>
                        <a:pt x="296632" y="45273"/>
                        <a:pt x="314740" y="660"/>
                      </a:cubicBezTo>
                      <a:cubicBezTo>
                        <a:pt x="314905" y="220"/>
                        <a:pt x="315345" y="0"/>
                        <a:pt x="315785" y="0"/>
                      </a:cubicBezTo>
                      <a:cubicBezTo>
                        <a:pt x="316225" y="0"/>
                        <a:pt x="316611" y="330"/>
                        <a:pt x="316721" y="825"/>
                      </a:cubicBezTo>
                      <a:cubicBezTo>
                        <a:pt x="318427" y="14248"/>
                        <a:pt x="320188" y="26020"/>
                        <a:pt x="322005" y="36637"/>
                      </a:cubicBezTo>
                      <a:cubicBezTo>
                        <a:pt x="322005" y="36692"/>
                        <a:pt x="322005" y="36802"/>
                        <a:pt x="322005" y="36912"/>
                      </a:cubicBezTo>
                      <a:cubicBezTo>
                        <a:pt x="322005" y="38012"/>
                        <a:pt x="322114" y="39112"/>
                        <a:pt x="322114" y="40158"/>
                      </a:cubicBezTo>
                      <a:cubicBezTo>
                        <a:pt x="322114" y="69863"/>
                        <a:pt x="299935" y="94783"/>
                        <a:pt x="254474" y="115962"/>
                      </a:cubicBezTo>
                      <a:cubicBezTo>
                        <a:pt x="254364" y="115962"/>
                        <a:pt x="254254" y="115962"/>
                        <a:pt x="254199" y="115906"/>
                      </a:cubicBezTo>
                      <a:cubicBezTo>
                        <a:pt x="252327" y="111726"/>
                        <a:pt x="247484" y="109855"/>
                        <a:pt x="243301" y="111726"/>
                      </a:cubicBezTo>
                      <a:lnTo>
                        <a:pt x="236862" y="114586"/>
                      </a:lnTo>
                      <a:lnTo>
                        <a:pt x="236862" y="114586"/>
                      </a:lnTo>
                      <a:cubicBezTo>
                        <a:pt x="232679" y="116402"/>
                        <a:pt x="230863" y="121298"/>
                        <a:pt x="232679" y="125478"/>
                      </a:cubicBezTo>
                      <a:lnTo>
                        <a:pt x="232679" y="125478"/>
                      </a:lnTo>
                      <a:lnTo>
                        <a:pt x="232679" y="125588"/>
                      </a:lnTo>
                      <a:cubicBezTo>
                        <a:pt x="232955" y="126083"/>
                        <a:pt x="232955" y="126688"/>
                        <a:pt x="232789" y="127184"/>
                      </a:cubicBezTo>
                      <a:cubicBezTo>
                        <a:pt x="232624" y="127679"/>
                        <a:pt x="232239" y="128119"/>
                        <a:pt x="231689" y="128339"/>
                      </a:cubicBezTo>
                      <a:cubicBezTo>
                        <a:pt x="177312" y="152708"/>
                        <a:pt x="72962" y="196826"/>
                        <a:pt x="24584" y="220976"/>
                      </a:cubicBezTo>
                      <a:cubicBezTo>
                        <a:pt x="19741" y="223396"/>
                        <a:pt x="13962" y="226312"/>
                        <a:pt x="8073" y="229337"/>
                      </a:cubicBezTo>
                      <a:cubicBezTo>
                        <a:pt x="7578" y="229613"/>
                        <a:pt x="6973" y="229613"/>
                        <a:pt x="6477" y="229448"/>
                      </a:cubicBezTo>
                      <a:cubicBezTo>
                        <a:pt x="5982" y="229283"/>
                        <a:pt x="5542" y="228897"/>
                        <a:pt x="5266" y="228402"/>
                      </a:cubicBezTo>
                      <a:cubicBezTo>
                        <a:pt x="3670" y="225102"/>
                        <a:pt x="2019" y="221856"/>
                        <a:pt x="258" y="218611"/>
                      </a:cubicBezTo>
                      <a:cubicBezTo>
                        <a:pt x="-17" y="218115"/>
                        <a:pt x="-72" y="217510"/>
                        <a:pt x="93" y="217015"/>
                      </a:cubicBezTo>
                      <a:cubicBezTo>
                        <a:pt x="258" y="216520"/>
                        <a:pt x="643" y="216025"/>
                        <a:pt x="1138" y="215805"/>
                      </a:cubicBezTo>
                      <a:cubicBezTo>
                        <a:pt x="12201" y="210304"/>
                        <a:pt x="23759" y="204418"/>
                        <a:pt x="33335" y="198752"/>
                      </a:cubicBezTo>
                      <a:lnTo>
                        <a:pt x="33335" y="198752"/>
                      </a:lnTo>
                      <a:lnTo>
                        <a:pt x="216058" y="93352"/>
                      </a:lnTo>
                      <a:lnTo>
                        <a:pt x="216058" y="93352"/>
                      </a:lnTo>
                      <a:lnTo>
                        <a:pt x="217104" y="95223"/>
                      </a:lnTo>
                      <a:lnTo>
                        <a:pt x="217104" y="95223"/>
                      </a:lnTo>
                      <a:cubicBezTo>
                        <a:pt x="219415" y="99183"/>
                        <a:pt x="224424" y="100559"/>
                        <a:pt x="228386" y="98248"/>
                      </a:cubicBezTo>
                      <a:lnTo>
                        <a:pt x="228386" y="98248"/>
                      </a:lnTo>
                      <a:lnTo>
                        <a:pt x="234496" y="94728"/>
                      </a:lnTo>
                      <a:lnTo>
                        <a:pt x="234496" y="94728"/>
                      </a:lnTo>
                      <a:cubicBezTo>
                        <a:pt x="238458" y="92417"/>
                        <a:pt x="239779" y="87411"/>
                        <a:pt x="237522" y="83451"/>
                      </a:cubicBezTo>
                      <a:lnTo>
                        <a:pt x="237247" y="82900"/>
                      </a:lnTo>
                      <a:lnTo>
                        <a:pt x="237247" y="82790"/>
                      </a:lnTo>
                      <a:lnTo>
                        <a:pt x="237302" y="8279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1" name="Google Shape;261;p15"/>
                <p:cNvSpPr/>
                <p:nvPr/>
              </p:nvSpPr>
              <p:spPr>
                <a:xfrm>
                  <a:off x="3388899" y="5322294"/>
                  <a:ext cx="321072" cy="282963"/>
                </a:xfrm>
                <a:custGeom>
                  <a:rect b="b" l="l" r="r" t="t"/>
                  <a:pathLst>
                    <a:path extrusionOk="0" h="282963" w="321072">
                      <a:moveTo>
                        <a:pt x="223271" y="115140"/>
                      </a:moveTo>
                      <a:cubicBezTo>
                        <a:pt x="222886" y="114260"/>
                        <a:pt x="223162" y="113215"/>
                        <a:pt x="223932" y="112610"/>
                      </a:cubicBezTo>
                      <a:cubicBezTo>
                        <a:pt x="246057" y="96272"/>
                        <a:pt x="293059" y="56334"/>
                        <a:pt x="312156" y="1379"/>
                      </a:cubicBezTo>
                      <a:cubicBezTo>
                        <a:pt x="312431" y="499"/>
                        <a:pt x="313312" y="-51"/>
                        <a:pt x="314303" y="4"/>
                      </a:cubicBezTo>
                      <a:cubicBezTo>
                        <a:pt x="315293" y="59"/>
                        <a:pt x="316009" y="774"/>
                        <a:pt x="316174" y="1709"/>
                      </a:cubicBezTo>
                      <a:cubicBezTo>
                        <a:pt x="317770" y="11391"/>
                        <a:pt x="319421" y="20413"/>
                        <a:pt x="321072" y="28884"/>
                      </a:cubicBezTo>
                      <a:cubicBezTo>
                        <a:pt x="321072" y="29104"/>
                        <a:pt x="321072" y="29269"/>
                        <a:pt x="321072" y="29489"/>
                      </a:cubicBezTo>
                      <a:cubicBezTo>
                        <a:pt x="313698" y="97097"/>
                        <a:pt x="274511" y="123282"/>
                        <a:pt x="243635" y="142810"/>
                      </a:cubicBezTo>
                      <a:cubicBezTo>
                        <a:pt x="242810" y="143360"/>
                        <a:pt x="241709" y="143195"/>
                        <a:pt x="241049" y="142535"/>
                      </a:cubicBezTo>
                      <a:cubicBezTo>
                        <a:pt x="238462" y="139895"/>
                        <a:pt x="234334" y="139179"/>
                        <a:pt x="231032" y="141105"/>
                      </a:cubicBezTo>
                      <a:lnTo>
                        <a:pt x="231032" y="141105"/>
                      </a:lnTo>
                      <a:lnTo>
                        <a:pt x="224923" y="144626"/>
                      </a:lnTo>
                      <a:lnTo>
                        <a:pt x="224923" y="144626"/>
                      </a:lnTo>
                      <a:cubicBezTo>
                        <a:pt x="220960" y="146881"/>
                        <a:pt x="219584" y="151942"/>
                        <a:pt x="221841" y="155903"/>
                      </a:cubicBezTo>
                      <a:lnTo>
                        <a:pt x="221841" y="155903"/>
                      </a:lnTo>
                      <a:lnTo>
                        <a:pt x="221951" y="156068"/>
                      </a:lnTo>
                      <a:cubicBezTo>
                        <a:pt x="222501" y="157058"/>
                        <a:pt x="222171" y="158323"/>
                        <a:pt x="221180" y="158873"/>
                      </a:cubicBezTo>
                      <a:cubicBezTo>
                        <a:pt x="169610" y="188854"/>
                        <a:pt x="70489" y="243644"/>
                        <a:pt x="24863" y="272634"/>
                      </a:cubicBezTo>
                      <a:cubicBezTo>
                        <a:pt x="20295" y="275550"/>
                        <a:pt x="14846" y="279070"/>
                        <a:pt x="9287" y="282646"/>
                      </a:cubicBezTo>
                      <a:cubicBezTo>
                        <a:pt x="8792" y="282921"/>
                        <a:pt x="8242" y="283031"/>
                        <a:pt x="7691" y="282921"/>
                      </a:cubicBezTo>
                      <a:cubicBezTo>
                        <a:pt x="7141" y="282811"/>
                        <a:pt x="6701" y="282481"/>
                        <a:pt x="6371" y="281986"/>
                      </a:cubicBezTo>
                      <a:cubicBezTo>
                        <a:pt x="4444" y="278905"/>
                        <a:pt x="2463" y="275825"/>
                        <a:pt x="371" y="272854"/>
                      </a:cubicBezTo>
                      <a:cubicBezTo>
                        <a:pt x="41" y="272414"/>
                        <a:pt x="-69" y="271809"/>
                        <a:pt x="41" y="271259"/>
                      </a:cubicBezTo>
                      <a:cubicBezTo>
                        <a:pt x="151" y="270709"/>
                        <a:pt x="482" y="270214"/>
                        <a:pt x="922" y="269939"/>
                      </a:cubicBezTo>
                      <a:cubicBezTo>
                        <a:pt x="11379" y="263228"/>
                        <a:pt x="22221" y="256241"/>
                        <a:pt x="31192" y="249585"/>
                      </a:cubicBezTo>
                      <a:lnTo>
                        <a:pt x="31192" y="249585"/>
                      </a:lnTo>
                      <a:lnTo>
                        <a:pt x="200211" y="126802"/>
                      </a:lnTo>
                      <a:cubicBezTo>
                        <a:pt x="201147" y="126142"/>
                        <a:pt x="202412" y="126307"/>
                        <a:pt x="203073" y="127242"/>
                      </a:cubicBezTo>
                      <a:lnTo>
                        <a:pt x="203183" y="127407"/>
                      </a:lnTo>
                      <a:lnTo>
                        <a:pt x="203183" y="127407"/>
                      </a:lnTo>
                      <a:cubicBezTo>
                        <a:pt x="205880" y="131093"/>
                        <a:pt x="211053" y="131918"/>
                        <a:pt x="214686" y="129223"/>
                      </a:cubicBezTo>
                      <a:lnTo>
                        <a:pt x="214686" y="129223"/>
                      </a:lnTo>
                      <a:lnTo>
                        <a:pt x="220410" y="125042"/>
                      </a:lnTo>
                      <a:lnTo>
                        <a:pt x="220410" y="125042"/>
                      </a:lnTo>
                      <a:cubicBezTo>
                        <a:pt x="223602" y="122731"/>
                        <a:pt x="224647" y="118551"/>
                        <a:pt x="223106" y="115085"/>
                      </a:cubicBezTo>
                      <a:lnTo>
                        <a:pt x="223106" y="11508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2" name="Google Shape;262;p15"/>
                <p:cNvSpPr/>
                <p:nvPr/>
              </p:nvSpPr>
              <p:spPr>
                <a:xfrm>
                  <a:off x="3696433" y="5405820"/>
                  <a:ext cx="177824" cy="811116"/>
                </a:xfrm>
                <a:custGeom>
                  <a:rect b="b" l="l" r="r" t="t"/>
                  <a:pathLst>
                    <a:path extrusionOk="0" h="811116" w="177824">
                      <a:moveTo>
                        <a:pt x="177660" y="343797"/>
                      </a:moveTo>
                      <a:cubicBezTo>
                        <a:pt x="177660" y="522305"/>
                        <a:pt x="111945" y="685410"/>
                        <a:pt x="3413" y="810393"/>
                      </a:cubicBezTo>
                      <a:cubicBezTo>
                        <a:pt x="3082" y="810833"/>
                        <a:pt x="2532" y="811053"/>
                        <a:pt x="2037" y="811108"/>
                      </a:cubicBezTo>
                      <a:cubicBezTo>
                        <a:pt x="1541" y="811163"/>
                        <a:pt x="936" y="810943"/>
                        <a:pt x="551" y="810613"/>
                      </a:cubicBezTo>
                      <a:cubicBezTo>
                        <a:pt x="220" y="810338"/>
                        <a:pt x="0" y="809898"/>
                        <a:pt x="0" y="809458"/>
                      </a:cubicBezTo>
                      <a:cubicBezTo>
                        <a:pt x="0" y="809018"/>
                        <a:pt x="110" y="808578"/>
                        <a:pt x="440" y="808248"/>
                      </a:cubicBezTo>
                      <a:cubicBezTo>
                        <a:pt x="13209" y="793670"/>
                        <a:pt x="25592" y="776122"/>
                        <a:pt x="37425" y="755713"/>
                      </a:cubicBezTo>
                      <a:cubicBezTo>
                        <a:pt x="37425" y="755603"/>
                        <a:pt x="37535" y="755548"/>
                        <a:pt x="37590" y="755438"/>
                      </a:cubicBezTo>
                      <a:cubicBezTo>
                        <a:pt x="55092" y="733654"/>
                        <a:pt x="70448" y="705874"/>
                        <a:pt x="83216" y="672317"/>
                      </a:cubicBezTo>
                      <a:cubicBezTo>
                        <a:pt x="90646" y="652954"/>
                        <a:pt x="97085" y="631720"/>
                        <a:pt x="102644" y="609166"/>
                      </a:cubicBezTo>
                      <a:cubicBezTo>
                        <a:pt x="102644" y="609056"/>
                        <a:pt x="102699" y="608946"/>
                        <a:pt x="102754" y="608836"/>
                      </a:cubicBezTo>
                      <a:cubicBezTo>
                        <a:pt x="113101" y="585126"/>
                        <a:pt x="121962" y="560042"/>
                        <a:pt x="128952" y="534132"/>
                      </a:cubicBezTo>
                      <a:cubicBezTo>
                        <a:pt x="132859" y="520929"/>
                        <a:pt x="136107" y="506957"/>
                        <a:pt x="138584" y="492379"/>
                      </a:cubicBezTo>
                      <a:cubicBezTo>
                        <a:pt x="145188" y="457943"/>
                        <a:pt x="148710" y="422736"/>
                        <a:pt x="148710" y="388300"/>
                      </a:cubicBezTo>
                      <a:cubicBezTo>
                        <a:pt x="148710" y="292802"/>
                        <a:pt x="124054" y="178711"/>
                        <a:pt x="97966" y="57909"/>
                      </a:cubicBezTo>
                      <a:cubicBezTo>
                        <a:pt x="94003" y="39535"/>
                        <a:pt x="90041" y="21052"/>
                        <a:pt x="86078" y="2513"/>
                      </a:cubicBezTo>
                      <a:cubicBezTo>
                        <a:pt x="85858" y="1523"/>
                        <a:pt x="86408" y="533"/>
                        <a:pt x="87399" y="148"/>
                      </a:cubicBezTo>
                      <a:cubicBezTo>
                        <a:pt x="88389" y="-237"/>
                        <a:pt x="89435" y="148"/>
                        <a:pt x="89931" y="1083"/>
                      </a:cubicBezTo>
                      <a:cubicBezTo>
                        <a:pt x="145958" y="102742"/>
                        <a:pt x="177825" y="219584"/>
                        <a:pt x="177825" y="343797"/>
                      </a:cubicBezTo>
                      <a:lnTo>
                        <a:pt x="177825" y="34379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3" name="Google Shape;263;p15"/>
                <p:cNvSpPr/>
                <p:nvPr/>
              </p:nvSpPr>
              <p:spPr>
                <a:xfrm>
                  <a:off x="3691039" y="5742631"/>
                  <a:ext cx="14034" cy="14027"/>
                </a:xfrm>
                <a:custGeom>
                  <a:rect b="b" l="l" r="r" t="t"/>
                  <a:pathLst>
                    <a:path extrusionOk="0" h="14027" w="14034">
                      <a:moveTo>
                        <a:pt x="7045" y="0"/>
                      </a:moveTo>
                      <a:cubicBezTo>
                        <a:pt x="10952" y="0"/>
                        <a:pt x="14034" y="3136"/>
                        <a:pt x="14034" y="6986"/>
                      </a:cubicBezTo>
                      <a:cubicBezTo>
                        <a:pt x="14034" y="10837"/>
                        <a:pt x="10897" y="14028"/>
                        <a:pt x="7045" y="14028"/>
                      </a:cubicBezTo>
                      <a:cubicBezTo>
                        <a:pt x="3192" y="14028"/>
                        <a:pt x="0" y="10837"/>
                        <a:pt x="0" y="6986"/>
                      </a:cubicBezTo>
                      <a:cubicBezTo>
                        <a:pt x="0" y="3136"/>
                        <a:pt x="3192" y="0"/>
                        <a:pt x="7045"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4" name="Google Shape;264;p15"/>
                <p:cNvSpPr/>
                <p:nvPr/>
              </p:nvSpPr>
              <p:spPr>
                <a:xfrm>
                  <a:off x="3436154" y="5739103"/>
                  <a:ext cx="354942" cy="58748"/>
                </a:xfrm>
                <a:custGeom>
                  <a:rect b="b" l="l" r="r" t="t"/>
                  <a:pathLst>
                    <a:path extrusionOk="0" h="58748" w="354942">
                      <a:moveTo>
                        <a:pt x="265507" y="29272"/>
                      </a:moveTo>
                      <a:cubicBezTo>
                        <a:pt x="269470" y="29272"/>
                        <a:pt x="272772" y="26467"/>
                        <a:pt x="273543" y="22726"/>
                      </a:cubicBezTo>
                      <a:cubicBezTo>
                        <a:pt x="273763" y="21791"/>
                        <a:pt x="274533" y="21076"/>
                        <a:pt x="275524" y="21076"/>
                      </a:cubicBezTo>
                      <a:cubicBezTo>
                        <a:pt x="293246" y="20581"/>
                        <a:pt x="323956" y="16950"/>
                        <a:pt x="349163" y="337"/>
                      </a:cubicBezTo>
                      <a:cubicBezTo>
                        <a:pt x="349769" y="-48"/>
                        <a:pt x="350539" y="-103"/>
                        <a:pt x="351200" y="172"/>
                      </a:cubicBezTo>
                      <a:cubicBezTo>
                        <a:pt x="351860" y="447"/>
                        <a:pt x="352301" y="1107"/>
                        <a:pt x="352356" y="1822"/>
                      </a:cubicBezTo>
                      <a:cubicBezTo>
                        <a:pt x="353291" y="11174"/>
                        <a:pt x="354172" y="20361"/>
                        <a:pt x="354942" y="29437"/>
                      </a:cubicBezTo>
                      <a:cubicBezTo>
                        <a:pt x="354942" y="29767"/>
                        <a:pt x="354942" y="30152"/>
                        <a:pt x="354777" y="30483"/>
                      </a:cubicBezTo>
                      <a:cubicBezTo>
                        <a:pt x="352190" y="35984"/>
                        <a:pt x="348888" y="40659"/>
                        <a:pt x="344705" y="44455"/>
                      </a:cubicBezTo>
                      <a:cubicBezTo>
                        <a:pt x="326433" y="61013"/>
                        <a:pt x="294346" y="59583"/>
                        <a:pt x="272001" y="57548"/>
                      </a:cubicBezTo>
                      <a:cubicBezTo>
                        <a:pt x="271947" y="57548"/>
                        <a:pt x="271892" y="57493"/>
                        <a:pt x="271892" y="57437"/>
                      </a:cubicBezTo>
                      <a:cubicBezTo>
                        <a:pt x="272387" y="52927"/>
                        <a:pt x="269085" y="48856"/>
                        <a:pt x="264572" y="48361"/>
                      </a:cubicBezTo>
                      <a:lnTo>
                        <a:pt x="264572" y="48361"/>
                      </a:lnTo>
                      <a:lnTo>
                        <a:pt x="257582" y="47591"/>
                      </a:lnTo>
                      <a:lnTo>
                        <a:pt x="257582" y="47591"/>
                      </a:lnTo>
                      <a:cubicBezTo>
                        <a:pt x="253069" y="47151"/>
                        <a:pt x="248996" y="50396"/>
                        <a:pt x="248501" y="54907"/>
                      </a:cubicBezTo>
                      <a:lnTo>
                        <a:pt x="248501" y="54907"/>
                      </a:lnTo>
                      <a:lnTo>
                        <a:pt x="248501" y="55127"/>
                      </a:lnTo>
                      <a:cubicBezTo>
                        <a:pt x="248336" y="56227"/>
                        <a:pt x="247345" y="57052"/>
                        <a:pt x="246244" y="56942"/>
                      </a:cubicBezTo>
                      <a:cubicBezTo>
                        <a:pt x="186914" y="50891"/>
                        <a:pt x="74474" y="37084"/>
                        <a:pt x="20482" y="33618"/>
                      </a:cubicBezTo>
                      <a:cubicBezTo>
                        <a:pt x="15033" y="33288"/>
                        <a:pt x="8539" y="32958"/>
                        <a:pt x="1935" y="32573"/>
                      </a:cubicBezTo>
                      <a:cubicBezTo>
                        <a:pt x="1384" y="32573"/>
                        <a:pt x="834" y="32298"/>
                        <a:pt x="504" y="31858"/>
                      </a:cubicBezTo>
                      <a:cubicBezTo>
                        <a:pt x="174" y="31418"/>
                        <a:pt x="-47" y="30923"/>
                        <a:pt x="8" y="30373"/>
                      </a:cubicBezTo>
                      <a:cubicBezTo>
                        <a:pt x="284" y="26742"/>
                        <a:pt x="449" y="23111"/>
                        <a:pt x="559" y="19425"/>
                      </a:cubicBezTo>
                      <a:cubicBezTo>
                        <a:pt x="559" y="18875"/>
                        <a:pt x="834" y="18325"/>
                        <a:pt x="1219" y="17995"/>
                      </a:cubicBezTo>
                      <a:cubicBezTo>
                        <a:pt x="1604" y="17665"/>
                        <a:pt x="2155" y="17445"/>
                        <a:pt x="2760" y="17445"/>
                      </a:cubicBezTo>
                      <a:cubicBezTo>
                        <a:pt x="15144" y="18215"/>
                        <a:pt x="28132" y="18875"/>
                        <a:pt x="39250" y="18765"/>
                      </a:cubicBezTo>
                      <a:lnTo>
                        <a:pt x="248225" y="18765"/>
                      </a:lnTo>
                      <a:cubicBezTo>
                        <a:pt x="249381" y="18765"/>
                        <a:pt x="250262" y="19701"/>
                        <a:pt x="250262" y="20801"/>
                      </a:cubicBezTo>
                      <a:lnTo>
                        <a:pt x="250262" y="20966"/>
                      </a:lnTo>
                      <a:cubicBezTo>
                        <a:pt x="250262" y="25532"/>
                        <a:pt x="253949" y="29217"/>
                        <a:pt x="258518" y="29217"/>
                      </a:cubicBezTo>
                      <a:lnTo>
                        <a:pt x="265562" y="2921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5" name="Google Shape;265;p15"/>
                <p:cNvSpPr/>
                <p:nvPr/>
              </p:nvSpPr>
              <p:spPr>
                <a:xfrm>
                  <a:off x="3688132" y="5798641"/>
                  <a:ext cx="14069" cy="14062"/>
                </a:xfrm>
                <a:custGeom>
                  <a:rect b="b" l="l" r="r" t="t"/>
                  <a:pathLst>
                    <a:path extrusionOk="0" h="14062" w="14069">
                      <a:moveTo>
                        <a:pt x="7805" y="45"/>
                      </a:moveTo>
                      <a:cubicBezTo>
                        <a:pt x="11658" y="430"/>
                        <a:pt x="14465" y="3950"/>
                        <a:pt x="14024" y="7801"/>
                      </a:cubicBezTo>
                      <a:cubicBezTo>
                        <a:pt x="13584" y="11652"/>
                        <a:pt x="10172" y="14457"/>
                        <a:pt x="6319" y="14017"/>
                      </a:cubicBezTo>
                      <a:cubicBezTo>
                        <a:pt x="2466" y="13577"/>
                        <a:pt x="-395" y="10166"/>
                        <a:pt x="45" y="6316"/>
                      </a:cubicBezTo>
                      <a:cubicBezTo>
                        <a:pt x="485" y="2465"/>
                        <a:pt x="3952" y="-395"/>
                        <a:pt x="7805" y="45"/>
                      </a:cubicBezTo>
                      <a:lnTo>
                        <a:pt x="7805" y="4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6" name="Google Shape;266;p15"/>
                <p:cNvSpPr/>
                <p:nvPr/>
              </p:nvSpPr>
              <p:spPr>
                <a:xfrm>
                  <a:off x="3688077" y="5686540"/>
                  <a:ext cx="14059" cy="14043"/>
                </a:xfrm>
                <a:custGeom>
                  <a:rect b="b" l="l" r="r" t="t"/>
                  <a:pathLst>
                    <a:path extrusionOk="0" h="14043" w="14059">
                      <a:moveTo>
                        <a:pt x="6319" y="35"/>
                      </a:moveTo>
                      <a:cubicBezTo>
                        <a:pt x="10226" y="-350"/>
                        <a:pt x="13639" y="2456"/>
                        <a:pt x="14024" y="6306"/>
                      </a:cubicBezTo>
                      <a:cubicBezTo>
                        <a:pt x="14409" y="10157"/>
                        <a:pt x="11602" y="13623"/>
                        <a:pt x="7805" y="14008"/>
                      </a:cubicBezTo>
                      <a:cubicBezTo>
                        <a:pt x="4007" y="14393"/>
                        <a:pt x="485" y="11588"/>
                        <a:pt x="45" y="7792"/>
                      </a:cubicBezTo>
                      <a:cubicBezTo>
                        <a:pt x="-396" y="3996"/>
                        <a:pt x="2466" y="475"/>
                        <a:pt x="6319" y="35"/>
                      </a:cubicBezTo>
                      <a:lnTo>
                        <a:pt x="6319" y="3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7" name="Google Shape;267;p15"/>
                <p:cNvSpPr/>
                <p:nvPr/>
              </p:nvSpPr>
              <p:spPr>
                <a:xfrm>
                  <a:off x="3679265" y="5631021"/>
                  <a:ext cx="14134" cy="14127"/>
                </a:xfrm>
                <a:custGeom>
                  <a:rect b="b" l="l" r="r" t="t"/>
                  <a:pathLst>
                    <a:path extrusionOk="0" h="14127" w="14134">
                      <a:moveTo>
                        <a:pt x="13976" y="5605"/>
                      </a:moveTo>
                      <a:cubicBezTo>
                        <a:pt x="14801" y="9400"/>
                        <a:pt x="12325" y="13141"/>
                        <a:pt x="8527" y="13966"/>
                      </a:cubicBezTo>
                      <a:cubicBezTo>
                        <a:pt x="4730" y="14792"/>
                        <a:pt x="987" y="12371"/>
                        <a:pt x="162" y="8575"/>
                      </a:cubicBezTo>
                      <a:cubicBezTo>
                        <a:pt x="-664" y="4780"/>
                        <a:pt x="1757" y="984"/>
                        <a:pt x="5555" y="159"/>
                      </a:cubicBezTo>
                      <a:cubicBezTo>
                        <a:pt x="9353" y="-666"/>
                        <a:pt x="13095" y="1809"/>
                        <a:pt x="13976" y="5605"/>
                      </a:cubicBezTo>
                      <a:lnTo>
                        <a:pt x="13976" y="560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8" name="Google Shape;268;p15"/>
                <p:cNvSpPr/>
                <p:nvPr/>
              </p:nvSpPr>
              <p:spPr>
                <a:xfrm>
                  <a:off x="3679315" y="5854085"/>
                  <a:ext cx="14139" cy="14132"/>
                </a:xfrm>
                <a:custGeom>
                  <a:rect b="b" l="l" r="r" t="t"/>
                  <a:pathLst>
                    <a:path extrusionOk="0" h="14132" w="14139">
                      <a:moveTo>
                        <a:pt x="8532" y="161"/>
                      </a:moveTo>
                      <a:cubicBezTo>
                        <a:pt x="12330" y="986"/>
                        <a:pt x="14806" y="4727"/>
                        <a:pt x="13981" y="8578"/>
                      </a:cubicBezTo>
                      <a:cubicBezTo>
                        <a:pt x="13155" y="12429"/>
                        <a:pt x="9468" y="14794"/>
                        <a:pt x="5560" y="13969"/>
                      </a:cubicBezTo>
                      <a:cubicBezTo>
                        <a:pt x="1652" y="13144"/>
                        <a:pt x="-659" y="9458"/>
                        <a:pt x="167" y="5607"/>
                      </a:cubicBezTo>
                      <a:cubicBezTo>
                        <a:pt x="992" y="1757"/>
                        <a:pt x="4680" y="-664"/>
                        <a:pt x="8532" y="161"/>
                      </a:cubicBezTo>
                      <a:lnTo>
                        <a:pt x="8532" y="16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69" name="Google Shape;269;p15"/>
                <p:cNvSpPr/>
                <p:nvPr/>
              </p:nvSpPr>
              <p:spPr>
                <a:xfrm>
                  <a:off x="3664843" y="5908357"/>
                  <a:ext cx="14031" cy="14066"/>
                </a:xfrm>
                <a:custGeom>
                  <a:rect b="b" l="l" r="r" t="t"/>
                  <a:pathLst>
                    <a:path extrusionOk="0" h="14066" w="14031">
                      <a:moveTo>
                        <a:pt x="9190" y="350"/>
                      </a:moveTo>
                      <a:cubicBezTo>
                        <a:pt x="12877" y="1560"/>
                        <a:pt x="14859" y="5521"/>
                        <a:pt x="13703" y="9206"/>
                      </a:cubicBezTo>
                      <a:cubicBezTo>
                        <a:pt x="12547" y="12892"/>
                        <a:pt x="8529" y="14927"/>
                        <a:pt x="4842" y="13717"/>
                      </a:cubicBezTo>
                      <a:cubicBezTo>
                        <a:pt x="1155" y="12507"/>
                        <a:pt x="-827" y="8546"/>
                        <a:pt x="329" y="4861"/>
                      </a:cubicBezTo>
                      <a:cubicBezTo>
                        <a:pt x="1485" y="1175"/>
                        <a:pt x="5502" y="-861"/>
                        <a:pt x="9190" y="35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0" name="Google Shape;270;p15"/>
                <p:cNvSpPr/>
                <p:nvPr/>
              </p:nvSpPr>
              <p:spPr>
                <a:xfrm>
                  <a:off x="3664843" y="5576886"/>
                  <a:ext cx="14052" cy="14045"/>
                </a:xfrm>
                <a:custGeom>
                  <a:rect b="b" l="l" r="r" t="t"/>
                  <a:pathLst>
                    <a:path extrusionOk="0" h="14045" w="14052">
                      <a:moveTo>
                        <a:pt x="13703" y="4840"/>
                      </a:moveTo>
                      <a:cubicBezTo>
                        <a:pt x="14914" y="8525"/>
                        <a:pt x="12877" y="12486"/>
                        <a:pt x="9190" y="13696"/>
                      </a:cubicBezTo>
                      <a:cubicBezTo>
                        <a:pt x="5502" y="14906"/>
                        <a:pt x="1485" y="12871"/>
                        <a:pt x="329" y="9185"/>
                      </a:cubicBezTo>
                      <a:cubicBezTo>
                        <a:pt x="-827" y="5500"/>
                        <a:pt x="1155" y="1484"/>
                        <a:pt x="4842" y="329"/>
                      </a:cubicBezTo>
                      <a:cubicBezTo>
                        <a:pt x="8529" y="-826"/>
                        <a:pt x="12492" y="1154"/>
                        <a:pt x="13703" y="484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1" name="Google Shape;271;p15"/>
                <p:cNvSpPr/>
                <p:nvPr/>
              </p:nvSpPr>
              <p:spPr>
                <a:xfrm>
                  <a:off x="3416349" y="5841848"/>
                  <a:ext cx="375854" cy="134190"/>
                </a:xfrm>
                <a:custGeom>
                  <a:rect b="b" l="l" r="r" t="t"/>
                  <a:pathLst>
                    <a:path extrusionOk="0" h="134190" w="375854">
                      <a:moveTo>
                        <a:pt x="239741" y="107456"/>
                      </a:moveTo>
                      <a:lnTo>
                        <a:pt x="239741" y="107456"/>
                      </a:lnTo>
                      <a:cubicBezTo>
                        <a:pt x="235559" y="105586"/>
                        <a:pt x="230715" y="107456"/>
                        <a:pt x="228844" y="111637"/>
                      </a:cubicBezTo>
                      <a:lnTo>
                        <a:pt x="228844" y="111637"/>
                      </a:lnTo>
                      <a:lnTo>
                        <a:pt x="228734" y="111857"/>
                      </a:lnTo>
                      <a:cubicBezTo>
                        <a:pt x="228239" y="112902"/>
                        <a:pt x="227028" y="113342"/>
                        <a:pt x="226037" y="112902"/>
                      </a:cubicBezTo>
                      <a:cubicBezTo>
                        <a:pt x="171495" y="88808"/>
                        <a:pt x="68906" y="40784"/>
                        <a:pt x="18548" y="20980"/>
                      </a:cubicBezTo>
                      <a:cubicBezTo>
                        <a:pt x="13484" y="19000"/>
                        <a:pt x="7485" y="16689"/>
                        <a:pt x="1321" y="14324"/>
                      </a:cubicBezTo>
                      <a:cubicBezTo>
                        <a:pt x="770" y="14104"/>
                        <a:pt x="385" y="13719"/>
                        <a:pt x="165" y="13224"/>
                      </a:cubicBezTo>
                      <a:cubicBezTo>
                        <a:pt x="-55" y="12728"/>
                        <a:pt x="-55" y="12123"/>
                        <a:pt x="165" y="11628"/>
                      </a:cubicBezTo>
                      <a:cubicBezTo>
                        <a:pt x="1541" y="8273"/>
                        <a:pt x="2807" y="4807"/>
                        <a:pt x="4073" y="1341"/>
                      </a:cubicBezTo>
                      <a:cubicBezTo>
                        <a:pt x="4293" y="791"/>
                        <a:pt x="4623" y="406"/>
                        <a:pt x="5174" y="186"/>
                      </a:cubicBezTo>
                      <a:cubicBezTo>
                        <a:pt x="5724" y="-34"/>
                        <a:pt x="6274" y="-89"/>
                        <a:pt x="6770" y="186"/>
                      </a:cubicBezTo>
                      <a:cubicBezTo>
                        <a:pt x="18327" y="4697"/>
                        <a:pt x="30435" y="9373"/>
                        <a:pt x="41057" y="12728"/>
                      </a:cubicBezTo>
                      <a:lnTo>
                        <a:pt x="41057" y="12728"/>
                      </a:lnTo>
                      <a:lnTo>
                        <a:pt x="239741" y="77201"/>
                      </a:lnTo>
                      <a:cubicBezTo>
                        <a:pt x="240842" y="77531"/>
                        <a:pt x="241448" y="78686"/>
                        <a:pt x="241062" y="79786"/>
                      </a:cubicBezTo>
                      <a:lnTo>
                        <a:pt x="241062" y="79951"/>
                      </a:lnTo>
                      <a:cubicBezTo>
                        <a:pt x="241062" y="79951"/>
                        <a:pt x="241062" y="79951"/>
                        <a:pt x="241062" y="79951"/>
                      </a:cubicBezTo>
                      <a:cubicBezTo>
                        <a:pt x="239631" y="84297"/>
                        <a:pt x="241998" y="88918"/>
                        <a:pt x="246346" y="90348"/>
                      </a:cubicBezTo>
                      <a:lnTo>
                        <a:pt x="246346" y="90348"/>
                      </a:lnTo>
                      <a:lnTo>
                        <a:pt x="253060" y="92493"/>
                      </a:lnTo>
                      <a:lnTo>
                        <a:pt x="253060" y="92493"/>
                      </a:lnTo>
                      <a:cubicBezTo>
                        <a:pt x="257408" y="93924"/>
                        <a:pt x="262031" y="91558"/>
                        <a:pt x="263462" y="87212"/>
                      </a:cubicBezTo>
                      <a:lnTo>
                        <a:pt x="263462" y="87212"/>
                      </a:lnTo>
                      <a:cubicBezTo>
                        <a:pt x="263793" y="86112"/>
                        <a:pt x="264893" y="85507"/>
                        <a:pt x="265939" y="85782"/>
                      </a:cubicBezTo>
                      <a:cubicBezTo>
                        <a:pt x="285807" y="90458"/>
                        <a:pt x="313216" y="92933"/>
                        <a:pt x="323398" y="92933"/>
                      </a:cubicBezTo>
                      <a:cubicBezTo>
                        <a:pt x="343816" y="92933"/>
                        <a:pt x="360768" y="84462"/>
                        <a:pt x="374087" y="67959"/>
                      </a:cubicBezTo>
                      <a:cubicBezTo>
                        <a:pt x="374362" y="67629"/>
                        <a:pt x="374857" y="67464"/>
                        <a:pt x="375243" y="67684"/>
                      </a:cubicBezTo>
                      <a:cubicBezTo>
                        <a:pt x="375628" y="67904"/>
                        <a:pt x="375903" y="68234"/>
                        <a:pt x="375848" y="68729"/>
                      </a:cubicBezTo>
                      <a:cubicBezTo>
                        <a:pt x="374692" y="79786"/>
                        <a:pt x="373151" y="91008"/>
                        <a:pt x="371280" y="102175"/>
                      </a:cubicBezTo>
                      <a:cubicBezTo>
                        <a:pt x="371280" y="102450"/>
                        <a:pt x="371115" y="102780"/>
                        <a:pt x="370949" y="103000"/>
                      </a:cubicBezTo>
                      <a:cubicBezTo>
                        <a:pt x="369794" y="104706"/>
                        <a:pt x="368583" y="106246"/>
                        <a:pt x="367317" y="107786"/>
                      </a:cubicBezTo>
                      <a:cubicBezTo>
                        <a:pt x="352842" y="125664"/>
                        <a:pt x="332589" y="134191"/>
                        <a:pt x="305951" y="134191"/>
                      </a:cubicBezTo>
                      <a:cubicBezTo>
                        <a:pt x="286468" y="134191"/>
                        <a:pt x="264123" y="126930"/>
                        <a:pt x="250639" y="121759"/>
                      </a:cubicBezTo>
                      <a:cubicBezTo>
                        <a:pt x="250528" y="121759"/>
                        <a:pt x="250474" y="121649"/>
                        <a:pt x="250419" y="121539"/>
                      </a:cubicBezTo>
                      <a:cubicBezTo>
                        <a:pt x="250363" y="121429"/>
                        <a:pt x="250419" y="121318"/>
                        <a:pt x="250419" y="121264"/>
                      </a:cubicBezTo>
                      <a:cubicBezTo>
                        <a:pt x="252290" y="117083"/>
                        <a:pt x="250419" y="112242"/>
                        <a:pt x="246236" y="110371"/>
                      </a:cubicBezTo>
                      <a:lnTo>
                        <a:pt x="246236" y="110371"/>
                      </a:lnTo>
                      <a:lnTo>
                        <a:pt x="239796" y="107511"/>
                      </a:lnTo>
                      <a:lnTo>
                        <a:pt x="239851" y="10751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2" name="Google Shape;272;p15"/>
                <p:cNvSpPr/>
                <p:nvPr/>
              </p:nvSpPr>
              <p:spPr>
                <a:xfrm>
                  <a:off x="3644708" y="5960796"/>
                  <a:ext cx="14069" cy="14069"/>
                </a:xfrm>
                <a:custGeom>
                  <a:rect b="b" l="l" r="r" t="t"/>
                  <a:pathLst>
                    <a:path extrusionOk="0" h="14069" w="14069">
                      <a:moveTo>
                        <a:pt x="595" y="4186"/>
                      </a:moveTo>
                      <a:cubicBezTo>
                        <a:pt x="2191" y="665"/>
                        <a:pt x="6319" y="-985"/>
                        <a:pt x="9897" y="610"/>
                      </a:cubicBezTo>
                      <a:cubicBezTo>
                        <a:pt x="13474" y="2206"/>
                        <a:pt x="15015" y="6386"/>
                        <a:pt x="13474" y="9907"/>
                      </a:cubicBezTo>
                      <a:cubicBezTo>
                        <a:pt x="11933" y="13428"/>
                        <a:pt x="7750" y="15023"/>
                        <a:pt x="4173" y="13483"/>
                      </a:cubicBezTo>
                      <a:cubicBezTo>
                        <a:pt x="595" y="11943"/>
                        <a:pt x="-946" y="7762"/>
                        <a:pt x="595" y="4186"/>
                      </a:cubicBezTo>
                      <a:lnTo>
                        <a:pt x="595" y="418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3" name="Google Shape;273;p15"/>
                <p:cNvSpPr/>
                <p:nvPr/>
              </p:nvSpPr>
              <p:spPr>
                <a:xfrm>
                  <a:off x="3644629" y="5524392"/>
                  <a:ext cx="14116" cy="14109"/>
                </a:xfrm>
                <a:custGeom>
                  <a:rect b="b" l="l" r="r" t="t"/>
                  <a:pathLst>
                    <a:path extrusionOk="0" h="14109" w="14116">
                      <a:moveTo>
                        <a:pt x="9920" y="13491"/>
                      </a:moveTo>
                      <a:cubicBezTo>
                        <a:pt x="6343" y="15086"/>
                        <a:pt x="2215" y="13491"/>
                        <a:pt x="619" y="9915"/>
                      </a:cubicBezTo>
                      <a:cubicBezTo>
                        <a:pt x="-977" y="6340"/>
                        <a:pt x="619" y="2214"/>
                        <a:pt x="4196" y="619"/>
                      </a:cubicBezTo>
                      <a:cubicBezTo>
                        <a:pt x="7774" y="-977"/>
                        <a:pt x="11901" y="619"/>
                        <a:pt x="13498" y="4194"/>
                      </a:cubicBezTo>
                      <a:cubicBezTo>
                        <a:pt x="15094" y="7770"/>
                        <a:pt x="13498" y="11896"/>
                        <a:pt x="9920" y="1349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4" name="Google Shape;274;p15"/>
                <p:cNvSpPr/>
                <p:nvPr/>
              </p:nvSpPr>
              <p:spPr>
                <a:xfrm>
                  <a:off x="3619164" y="6010813"/>
                  <a:ext cx="14077" cy="14096"/>
                </a:xfrm>
                <a:custGeom>
                  <a:rect b="b" l="l" r="r" t="t"/>
                  <a:pathLst>
                    <a:path extrusionOk="0" h="14096" w="14077">
                      <a:moveTo>
                        <a:pt x="3519" y="13139"/>
                      </a:moveTo>
                      <a:cubicBezTo>
                        <a:pt x="161" y="11159"/>
                        <a:pt x="-994" y="6923"/>
                        <a:pt x="932" y="3513"/>
                      </a:cubicBezTo>
                      <a:cubicBezTo>
                        <a:pt x="2858" y="102"/>
                        <a:pt x="7151" y="-998"/>
                        <a:pt x="10563" y="982"/>
                      </a:cubicBezTo>
                      <a:cubicBezTo>
                        <a:pt x="13975" y="2962"/>
                        <a:pt x="15076" y="7198"/>
                        <a:pt x="13095" y="10609"/>
                      </a:cubicBezTo>
                      <a:cubicBezTo>
                        <a:pt x="11114" y="14019"/>
                        <a:pt x="6876" y="15065"/>
                        <a:pt x="3519" y="13139"/>
                      </a:cubicBezTo>
                      <a:lnTo>
                        <a:pt x="3519" y="1313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5" name="Google Shape;275;p15"/>
                <p:cNvSpPr/>
                <p:nvPr/>
              </p:nvSpPr>
              <p:spPr>
                <a:xfrm>
                  <a:off x="3619164" y="5474421"/>
                  <a:ext cx="14065" cy="14072"/>
                </a:xfrm>
                <a:custGeom>
                  <a:rect b="b" l="l" r="r" t="t"/>
                  <a:pathLst>
                    <a:path extrusionOk="0" h="14072" w="14065">
                      <a:moveTo>
                        <a:pt x="10563" y="13127"/>
                      </a:moveTo>
                      <a:cubicBezTo>
                        <a:pt x="7206" y="15052"/>
                        <a:pt x="2858" y="13952"/>
                        <a:pt x="932" y="10597"/>
                      </a:cubicBezTo>
                      <a:cubicBezTo>
                        <a:pt x="-994" y="7241"/>
                        <a:pt x="161" y="2950"/>
                        <a:pt x="3519" y="970"/>
                      </a:cubicBezTo>
                      <a:cubicBezTo>
                        <a:pt x="6876" y="-1011"/>
                        <a:pt x="11114" y="145"/>
                        <a:pt x="13095" y="3500"/>
                      </a:cubicBezTo>
                      <a:cubicBezTo>
                        <a:pt x="15076" y="6856"/>
                        <a:pt x="13921" y="11202"/>
                        <a:pt x="10563" y="13127"/>
                      </a:cubicBezTo>
                      <a:lnTo>
                        <a:pt x="10563" y="1312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6" name="Google Shape;276;p15"/>
                <p:cNvSpPr/>
                <p:nvPr/>
              </p:nvSpPr>
              <p:spPr>
                <a:xfrm>
                  <a:off x="3389065" y="5894031"/>
                  <a:ext cx="353429" cy="195878"/>
                </a:xfrm>
                <a:custGeom>
                  <a:rect b="b" l="l" r="r" t="t"/>
                  <a:pathLst>
                    <a:path extrusionOk="0" h="195878" w="353429">
                      <a:moveTo>
                        <a:pt x="289811" y="195878"/>
                      </a:moveTo>
                      <a:cubicBezTo>
                        <a:pt x="279629" y="195878"/>
                        <a:pt x="254092" y="193128"/>
                        <a:pt x="222391" y="170409"/>
                      </a:cubicBezTo>
                      <a:cubicBezTo>
                        <a:pt x="222061" y="170189"/>
                        <a:pt x="222006" y="169749"/>
                        <a:pt x="222226" y="169419"/>
                      </a:cubicBezTo>
                      <a:cubicBezTo>
                        <a:pt x="224923" y="165733"/>
                        <a:pt x="224097" y="160562"/>
                        <a:pt x="220409" y="157866"/>
                      </a:cubicBezTo>
                      <a:lnTo>
                        <a:pt x="220409" y="157866"/>
                      </a:lnTo>
                      <a:lnTo>
                        <a:pt x="214686" y="153686"/>
                      </a:lnTo>
                      <a:lnTo>
                        <a:pt x="214686" y="153686"/>
                      </a:lnTo>
                      <a:cubicBezTo>
                        <a:pt x="210998" y="151045"/>
                        <a:pt x="205880" y="151815"/>
                        <a:pt x="203183" y="155556"/>
                      </a:cubicBezTo>
                      <a:lnTo>
                        <a:pt x="203183" y="155556"/>
                      </a:lnTo>
                      <a:lnTo>
                        <a:pt x="203073" y="155721"/>
                      </a:lnTo>
                      <a:cubicBezTo>
                        <a:pt x="202413" y="156656"/>
                        <a:pt x="201091" y="156821"/>
                        <a:pt x="200211" y="156161"/>
                      </a:cubicBezTo>
                      <a:cubicBezTo>
                        <a:pt x="151888" y="121285"/>
                        <a:pt x="61463" y="53072"/>
                        <a:pt x="16387" y="23146"/>
                      </a:cubicBezTo>
                      <a:cubicBezTo>
                        <a:pt x="11874" y="20121"/>
                        <a:pt x="6425" y="16655"/>
                        <a:pt x="922" y="13025"/>
                      </a:cubicBezTo>
                      <a:cubicBezTo>
                        <a:pt x="427" y="12749"/>
                        <a:pt x="152" y="12254"/>
                        <a:pt x="41" y="11704"/>
                      </a:cubicBezTo>
                      <a:cubicBezTo>
                        <a:pt x="-69" y="11154"/>
                        <a:pt x="41" y="10604"/>
                        <a:pt x="372" y="10109"/>
                      </a:cubicBezTo>
                      <a:cubicBezTo>
                        <a:pt x="2408" y="7084"/>
                        <a:pt x="4444" y="4058"/>
                        <a:pt x="6370" y="977"/>
                      </a:cubicBezTo>
                      <a:cubicBezTo>
                        <a:pt x="6646" y="482"/>
                        <a:pt x="7141" y="152"/>
                        <a:pt x="7692" y="42"/>
                      </a:cubicBezTo>
                      <a:cubicBezTo>
                        <a:pt x="8242" y="-68"/>
                        <a:pt x="8792" y="42"/>
                        <a:pt x="9288" y="317"/>
                      </a:cubicBezTo>
                      <a:cubicBezTo>
                        <a:pt x="19634" y="7084"/>
                        <a:pt x="30477" y="14180"/>
                        <a:pt x="40163" y="19626"/>
                      </a:cubicBezTo>
                      <a:lnTo>
                        <a:pt x="40163" y="19626"/>
                      </a:lnTo>
                      <a:lnTo>
                        <a:pt x="222886" y="125025"/>
                      </a:lnTo>
                      <a:lnTo>
                        <a:pt x="222886" y="125025"/>
                      </a:lnTo>
                      <a:lnTo>
                        <a:pt x="221785" y="126951"/>
                      </a:lnTo>
                      <a:lnTo>
                        <a:pt x="221785" y="126951"/>
                      </a:lnTo>
                      <a:cubicBezTo>
                        <a:pt x="219529" y="130911"/>
                        <a:pt x="220905" y="135917"/>
                        <a:pt x="224867" y="138283"/>
                      </a:cubicBezTo>
                      <a:lnTo>
                        <a:pt x="224867" y="138283"/>
                      </a:lnTo>
                      <a:lnTo>
                        <a:pt x="230977" y="141803"/>
                      </a:lnTo>
                      <a:cubicBezTo>
                        <a:pt x="234939" y="144059"/>
                        <a:pt x="239948" y="142738"/>
                        <a:pt x="242259" y="138778"/>
                      </a:cubicBezTo>
                      <a:lnTo>
                        <a:pt x="242259" y="138778"/>
                      </a:lnTo>
                      <a:cubicBezTo>
                        <a:pt x="242259" y="138778"/>
                        <a:pt x="242259" y="138668"/>
                        <a:pt x="242259" y="138668"/>
                      </a:cubicBezTo>
                      <a:cubicBezTo>
                        <a:pt x="242424" y="138393"/>
                        <a:pt x="242810" y="138283"/>
                        <a:pt x="243085" y="138393"/>
                      </a:cubicBezTo>
                      <a:cubicBezTo>
                        <a:pt x="260807" y="147029"/>
                        <a:pt x="296746" y="162542"/>
                        <a:pt x="327016" y="162542"/>
                      </a:cubicBezTo>
                      <a:cubicBezTo>
                        <a:pt x="335052" y="162542"/>
                        <a:pt x="342977" y="161222"/>
                        <a:pt x="350682" y="158636"/>
                      </a:cubicBezTo>
                      <a:cubicBezTo>
                        <a:pt x="351563" y="158362"/>
                        <a:pt x="352498" y="158636"/>
                        <a:pt x="353049" y="159462"/>
                      </a:cubicBezTo>
                      <a:cubicBezTo>
                        <a:pt x="353599" y="160287"/>
                        <a:pt x="353544" y="161222"/>
                        <a:pt x="352939" y="161937"/>
                      </a:cubicBezTo>
                      <a:cubicBezTo>
                        <a:pt x="334722" y="183776"/>
                        <a:pt x="313422" y="195823"/>
                        <a:pt x="289921" y="195823"/>
                      </a:cubicBezTo>
                      <a:lnTo>
                        <a:pt x="289921" y="19582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7" name="Google Shape;277;p15"/>
                <p:cNvSpPr/>
                <p:nvPr/>
              </p:nvSpPr>
              <p:spPr>
                <a:xfrm>
                  <a:off x="3204732" y="5977263"/>
                  <a:ext cx="493142" cy="451181"/>
                </a:xfrm>
                <a:custGeom>
                  <a:rect b="b" l="l" r="r" t="t"/>
                  <a:pathLst>
                    <a:path extrusionOk="0" h="451181" w="493142">
                      <a:moveTo>
                        <a:pt x="265058" y="382912"/>
                      </a:moveTo>
                      <a:cubicBezTo>
                        <a:pt x="291751" y="382912"/>
                        <a:pt x="313491" y="361238"/>
                        <a:pt x="313491" y="334503"/>
                      </a:cubicBezTo>
                      <a:cubicBezTo>
                        <a:pt x="313491" y="307768"/>
                        <a:pt x="291806" y="286094"/>
                        <a:pt x="265058" y="286094"/>
                      </a:cubicBezTo>
                      <a:cubicBezTo>
                        <a:pt x="238310" y="286094"/>
                        <a:pt x="216626" y="307768"/>
                        <a:pt x="216626" y="334503"/>
                      </a:cubicBezTo>
                      <a:cubicBezTo>
                        <a:pt x="216626" y="361238"/>
                        <a:pt x="238310" y="382912"/>
                        <a:pt x="265058" y="382912"/>
                      </a:cubicBezTo>
                      <a:close/>
                      <a:moveTo>
                        <a:pt x="168248" y="343415"/>
                      </a:moveTo>
                      <a:cubicBezTo>
                        <a:pt x="169404" y="343415"/>
                        <a:pt x="170285" y="342480"/>
                        <a:pt x="170285" y="341380"/>
                      </a:cubicBezTo>
                      <a:lnTo>
                        <a:pt x="170285" y="269756"/>
                      </a:lnTo>
                      <a:cubicBezTo>
                        <a:pt x="170285" y="268601"/>
                        <a:pt x="171220" y="267721"/>
                        <a:pt x="172321" y="267721"/>
                      </a:cubicBezTo>
                      <a:lnTo>
                        <a:pt x="208645" y="267721"/>
                      </a:lnTo>
                      <a:cubicBezTo>
                        <a:pt x="209416" y="267721"/>
                        <a:pt x="210076" y="267336"/>
                        <a:pt x="210462" y="266621"/>
                      </a:cubicBezTo>
                      <a:cubicBezTo>
                        <a:pt x="210847" y="265905"/>
                        <a:pt x="210792" y="265135"/>
                        <a:pt x="210406" y="264530"/>
                      </a:cubicBezTo>
                      <a:lnTo>
                        <a:pt x="75346" y="54006"/>
                      </a:lnTo>
                      <a:cubicBezTo>
                        <a:pt x="74795" y="53181"/>
                        <a:pt x="73695" y="52851"/>
                        <a:pt x="72814" y="53236"/>
                      </a:cubicBezTo>
                      <a:cubicBezTo>
                        <a:pt x="71933" y="53621"/>
                        <a:pt x="71383" y="54611"/>
                        <a:pt x="71658" y="55657"/>
                      </a:cubicBezTo>
                      <a:lnTo>
                        <a:pt x="82886" y="100655"/>
                      </a:lnTo>
                      <a:cubicBezTo>
                        <a:pt x="83161" y="101755"/>
                        <a:pt x="82500" y="102910"/>
                        <a:pt x="81400" y="103185"/>
                      </a:cubicBezTo>
                      <a:lnTo>
                        <a:pt x="79529" y="103680"/>
                      </a:lnTo>
                      <a:cubicBezTo>
                        <a:pt x="78593" y="103900"/>
                        <a:pt x="77657" y="103406"/>
                        <a:pt x="77382" y="102470"/>
                      </a:cubicBezTo>
                      <a:cubicBezTo>
                        <a:pt x="72869" y="88057"/>
                        <a:pt x="59440" y="77551"/>
                        <a:pt x="43479" y="77551"/>
                      </a:cubicBezTo>
                      <a:cubicBezTo>
                        <a:pt x="24547" y="77551"/>
                        <a:pt x="9081" y="92403"/>
                        <a:pt x="8036" y="111052"/>
                      </a:cubicBezTo>
                      <a:cubicBezTo>
                        <a:pt x="8036" y="112152"/>
                        <a:pt x="7100" y="113032"/>
                        <a:pt x="5999" y="113032"/>
                      </a:cubicBezTo>
                      <a:lnTo>
                        <a:pt x="2036" y="113032"/>
                      </a:lnTo>
                      <a:cubicBezTo>
                        <a:pt x="880" y="113032"/>
                        <a:pt x="0" y="112097"/>
                        <a:pt x="0" y="110997"/>
                      </a:cubicBezTo>
                      <a:lnTo>
                        <a:pt x="0" y="3947"/>
                      </a:lnTo>
                      <a:cubicBezTo>
                        <a:pt x="0" y="2792"/>
                        <a:pt x="936" y="1912"/>
                        <a:pt x="2036" y="1912"/>
                      </a:cubicBezTo>
                      <a:lnTo>
                        <a:pt x="56688" y="1912"/>
                      </a:lnTo>
                      <a:cubicBezTo>
                        <a:pt x="57624" y="1912"/>
                        <a:pt x="58449" y="2572"/>
                        <a:pt x="58669" y="3507"/>
                      </a:cubicBezTo>
                      <a:lnTo>
                        <a:pt x="63678" y="23696"/>
                      </a:lnTo>
                      <a:cubicBezTo>
                        <a:pt x="63843" y="24301"/>
                        <a:pt x="64228" y="24796"/>
                        <a:pt x="64779" y="25071"/>
                      </a:cubicBezTo>
                      <a:cubicBezTo>
                        <a:pt x="65329" y="25346"/>
                        <a:pt x="65934" y="25346"/>
                        <a:pt x="66485" y="25071"/>
                      </a:cubicBezTo>
                      <a:cubicBezTo>
                        <a:pt x="82225" y="18250"/>
                        <a:pt x="97195" y="9943"/>
                        <a:pt x="111285" y="371"/>
                      </a:cubicBezTo>
                      <a:cubicBezTo>
                        <a:pt x="111725" y="41"/>
                        <a:pt x="112330" y="-69"/>
                        <a:pt x="112881" y="41"/>
                      </a:cubicBezTo>
                      <a:cubicBezTo>
                        <a:pt x="113431" y="151"/>
                        <a:pt x="113927" y="481"/>
                        <a:pt x="114202" y="922"/>
                      </a:cubicBezTo>
                      <a:cubicBezTo>
                        <a:pt x="120861" y="11373"/>
                        <a:pt x="127906" y="22210"/>
                        <a:pt x="134511" y="31177"/>
                      </a:cubicBezTo>
                      <a:lnTo>
                        <a:pt x="134511" y="31177"/>
                      </a:lnTo>
                      <a:lnTo>
                        <a:pt x="257298" y="200113"/>
                      </a:lnTo>
                      <a:cubicBezTo>
                        <a:pt x="257628" y="200553"/>
                        <a:pt x="257739" y="201104"/>
                        <a:pt x="257683" y="201654"/>
                      </a:cubicBezTo>
                      <a:cubicBezTo>
                        <a:pt x="257628" y="202204"/>
                        <a:pt x="257298" y="202699"/>
                        <a:pt x="256858" y="203029"/>
                      </a:cubicBezTo>
                      <a:lnTo>
                        <a:pt x="256748" y="203029"/>
                      </a:lnTo>
                      <a:cubicBezTo>
                        <a:pt x="253115" y="205779"/>
                        <a:pt x="252290" y="210950"/>
                        <a:pt x="254932" y="214636"/>
                      </a:cubicBezTo>
                      <a:lnTo>
                        <a:pt x="254932" y="214636"/>
                      </a:lnTo>
                      <a:lnTo>
                        <a:pt x="259114" y="220302"/>
                      </a:lnTo>
                      <a:lnTo>
                        <a:pt x="259114" y="220302"/>
                      </a:lnTo>
                      <a:cubicBezTo>
                        <a:pt x="261371" y="223438"/>
                        <a:pt x="265444" y="224483"/>
                        <a:pt x="268911" y="223053"/>
                      </a:cubicBezTo>
                      <a:cubicBezTo>
                        <a:pt x="269792" y="222668"/>
                        <a:pt x="270782" y="222943"/>
                        <a:pt x="271388" y="223713"/>
                      </a:cubicBezTo>
                      <a:cubicBezTo>
                        <a:pt x="287679" y="245497"/>
                        <a:pt x="328626" y="288075"/>
                        <a:pt x="399899" y="288075"/>
                      </a:cubicBezTo>
                      <a:cubicBezTo>
                        <a:pt x="430500" y="288075"/>
                        <a:pt x="461045" y="271351"/>
                        <a:pt x="489664" y="239611"/>
                      </a:cubicBezTo>
                      <a:cubicBezTo>
                        <a:pt x="490435" y="238785"/>
                        <a:pt x="491701" y="238675"/>
                        <a:pt x="492526" y="239446"/>
                      </a:cubicBezTo>
                      <a:cubicBezTo>
                        <a:pt x="492857" y="239721"/>
                        <a:pt x="493077" y="240161"/>
                        <a:pt x="493132" y="240656"/>
                      </a:cubicBezTo>
                      <a:cubicBezTo>
                        <a:pt x="493187" y="241151"/>
                        <a:pt x="493022" y="241536"/>
                        <a:pt x="492692" y="241921"/>
                      </a:cubicBezTo>
                      <a:cubicBezTo>
                        <a:pt x="473979" y="263265"/>
                        <a:pt x="454000" y="283454"/>
                        <a:pt x="432866" y="302432"/>
                      </a:cubicBezTo>
                      <a:cubicBezTo>
                        <a:pt x="358897" y="368885"/>
                        <a:pt x="270947" y="420044"/>
                        <a:pt x="173917" y="451070"/>
                      </a:cubicBezTo>
                      <a:cubicBezTo>
                        <a:pt x="173312" y="451290"/>
                        <a:pt x="172596" y="451180"/>
                        <a:pt x="172046" y="450795"/>
                      </a:cubicBezTo>
                      <a:cubicBezTo>
                        <a:pt x="171495" y="450409"/>
                        <a:pt x="171220" y="449804"/>
                        <a:pt x="171220" y="449089"/>
                      </a:cubicBezTo>
                      <a:lnTo>
                        <a:pt x="171220" y="357883"/>
                      </a:lnTo>
                      <a:cubicBezTo>
                        <a:pt x="171220" y="356727"/>
                        <a:pt x="170285" y="355847"/>
                        <a:pt x="169184" y="355847"/>
                      </a:cubicBezTo>
                      <a:lnTo>
                        <a:pt x="84152" y="355847"/>
                      </a:lnTo>
                      <a:cubicBezTo>
                        <a:pt x="82996" y="355847"/>
                        <a:pt x="82115" y="354912"/>
                        <a:pt x="82115" y="353812"/>
                      </a:cubicBezTo>
                      <a:lnTo>
                        <a:pt x="82115" y="345615"/>
                      </a:lnTo>
                      <a:cubicBezTo>
                        <a:pt x="82115" y="344460"/>
                        <a:pt x="83051" y="343580"/>
                        <a:pt x="84152" y="343580"/>
                      </a:cubicBezTo>
                      <a:lnTo>
                        <a:pt x="168413" y="34358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8" name="Google Shape;278;p15"/>
                <p:cNvSpPr/>
                <p:nvPr/>
              </p:nvSpPr>
              <p:spPr>
                <a:xfrm>
                  <a:off x="3371374" y="5917644"/>
                  <a:ext cx="343844" cy="224580"/>
                </a:xfrm>
                <a:custGeom>
                  <a:rect b="b" l="l" r="r" t="t"/>
                  <a:pathLst>
                    <a:path extrusionOk="0" h="224580" w="343844">
                      <a:moveTo>
                        <a:pt x="340965" y="186293"/>
                      </a:moveTo>
                      <a:cubicBezTo>
                        <a:pt x="341846" y="185908"/>
                        <a:pt x="342946" y="186293"/>
                        <a:pt x="343497" y="187063"/>
                      </a:cubicBezTo>
                      <a:cubicBezTo>
                        <a:pt x="344047" y="187834"/>
                        <a:pt x="343937" y="188989"/>
                        <a:pt x="343221" y="189649"/>
                      </a:cubicBezTo>
                      <a:cubicBezTo>
                        <a:pt x="320821" y="211873"/>
                        <a:pt x="297486" y="224580"/>
                        <a:pt x="275746" y="224580"/>
                      </a:cubicBezTo>
                      <a:cubicBezTo>
                        <a:pt x="244595" y="224580"/>
                        <a:pt x="217572" y="203896"/>
                        <a:pt x="204693" y="192124"/>
                      </a:cubicBezTo>
                      <a:cubicBezTo>
                        <a:pt x="204528" y="191959"/>
                        <a:pt x="204418" y="191794"/>
                        <a:pt x="204418" y="191574"/>
                      </a:cubicBezTo>
                      <a:cubicBezTo>
                        <a:pt x="204418" y="191354"/>
                        <a:pt x="204473" y="191134"/>
                        <a:pt x="204638" y="191024"/>
                      </a:cubicBezTo>
                      <a:cubicBezTo>
                        <a:pt x="207720" y="187668"/>
                        <a:pt x="207390" y="182387"/>
                        <a:pt x="204033" y="179362"/>
                      </a:cubicBezTo>
                      <a:lnTo>
                        <a:pt x="204033" y="179362"/>
                      </a:lnTo>
                      <a:lnTo>
                        <a:pt x="198804" y="174631"/>
                      </a:lnTo>
                      <a:lnTo>
                        <a:pt x="198804" y="174631"/>
                      </a:lnTo>
                      <a:cubicBezTo>
                        <a:pt x="195447" y="171550"/>
                        <a:pt x="190163" y="171825"/>
                        <a:pt x="187136" y="175181"/>
                      </a:cubicBezTo>
                      <a:lnTo>
                        <a:pt x="186971" y="175346"/>
                      </a:lnTo>
                      <a:cubicBezTo>
                        <a:pt x="186201" y="176171"/>
                        <a:pt x="184935" y="176226"/>
                        <a:pt x="184054" y="175511"/>
                      </a:cubicBezTo>
                      <a:cubicBezTo>
                        <a:pt x="139584" y="135739"/>
                        <a:pt x="56864" y="58449"/>
                        <a:pt x="15145" y="24013"/>
                      </a:cubicBezTo>
                      <a:cubicBezTo>
                        <a:pt x="10963" y="20547"/>
                        <a:pt x="5899" y="16477"/>
                        <a:pt x="781" y="12296"/>
                      </a:cubicBezTo>
                      <a:cubicBezTo>
                        <a:pt x="340" y="11966"/>
                        <a:pt x="65" y="11471"/>
                        <a:pt x="10" y="10921"/>
                      </a:cubicBezTo>
                      <a:cubicBezTo>
                        <a:pt x="-45" y="10371"/>
                        <a:pt x="120" y="9820"/>
                        <a:pt x="506" y="9380"/>
                      </a:cubicBezTo>
                      <a:cubicBezTo>
                        <a:pt x="2872" y="6575"/>
                        <a:pt x="5184" y="3769"/>
                        <a:pt x="7385" y="854"/>
                      </a:cubicBezTo>
                      <a:cubicBezTo>
                        <a:pt x="7716" y="414"/>
                        <a:pt x="8211" y="138"/>
                        <a:pt x="8761" y="29"/>
                      </a:cubicBezTo>
                      <a:cubicBezTo>
                        <a:pt x="9312" y="-81"/>
                        <a:pt x="9862" y="138"/>
                        <a:pt x="10302" y="469"/>
                      </a:cubicBezTo>
                      <a:cubicBezTo>
                        <a:pt x="19879" y="8335"/>
                        <a:pt x="29950" y="16532"/>
                        <a:pt x="39032" y="23023"/>
                      </a:cubicBezTo>
                      <a:lnTo>
                        <a:pt x="39032" y="23023"/>
                      </a:lnTo>
                      <a:lnTo>
                        <a:pt x="208050" y="145751"/>
                      </a:lnTo>
                      <a:cubicBezTo>
                        <a:pt x="208491" y="146081"/>
                        <a:pt x="208821" y="146576"/>
                        <a:pt x="208876" y="147126"/>
                      </a:cubicBezTo>
                      <a:cubicBezTo>
                        <a:pt x="208931" y="147676"/>
                        <a:pt x="208876" y="148226"/>
                        <a:pt x="208491" y="148666"/>
                      </a:cubicBezTo>
                      <a:lnTo>
                        <a:pt x="208381" y="148831"/>
                      </a:lnTo>
                      <a:lnTo>
                        <a:pt x="208381" y="148831"/>
                      </a:lnTo>
                      <a:cubicBezTo>
                        <a:pt x="205739" y="152517"/>
                        <a:pt x="206509" y="157633"/>
                        <a:pt x="210252" y="160328"/>
                      </a:cubicBezTo>
                      <a:lnTo>
                        <a:pt x="210252" y="160328"/>
                      </a:lnTo>
                      <a:lnTo>
                        <a:pt x="215921" y="164509"/>
                      </a:lnTo>
                      <a:lnTo>
                        <a:pt x="215921" y="164509"/>
                      </a:lnTo>
                      <a:cubicBezTo>
                        <a:pt x="219058" y="166765"/>
                        <a:pt x="223296" y="166490"/>
                        <a:pt x="226102" y="164069"/>
                      </a:cubicBezTo>
                      <a:cubicBezTo>
                        <a:pt x="226818" y="163464"/>
                        <a:pt x="227864" y="163409"/>
                        <a:pt x="228634" y="163959"/>
                      </a:cubicBezTo>
                      <a:cubicBezTo>
                        <a:pt x="264904" y="189704"/>
                        <a:pt x="295119" y="192839"/>
                        <a:pt x="307337" y="192839"/>
                      </a:cubicBezTo>
                      <a:cubicBezTo>
                        <a:pt x="319555" y="192839"/>
                        <a:pt x="330232" y="190584"/>
                        <a:pt x="340855" y="186238"/>
                      </a:cubicBezTo>
                      <a:lnTo>
                        <a:pt x="340855" y="18623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79" name="Google Shape;279;p15"/>
                <p:cNvSpPr/>
                <p:nvPr/>
              </p:nvSpPr>
              <p:spPr>
                <a:xfrm>
                  <a:off x="3588580" y="6057898"/>
                  <a:ext cx="13995" cy="14003"/>
                </a:xfrm>
                <a:custGeom>
                  <a:rect b="b" l="l" r="r" t="t"/>
                  <a:pathLst>
                    <a:path extrusionOk="0" h="14003" w="13995">
                      <a:moveTo>
                        <a:pt x="1301" y="2911"/>
                      </a:moveTo>
                      <a:cubicBezTo>
                        <a:pt x="3558" y="-224"/>
                        <a:pt x="8016" y="-939"/>
                        <a:pt x="11098" y="1316"/>
                      </a:cubicBezTo>
                      <a:cubicBezTo>
                        <a:pt x="14180" y="3572"/>
                        <a:pt x="14951" y="8027"/>
                        <a:pt x="12694" y="11108"/>
                      </a:cubicBezTo>
                      <a:cubicBezTo>
                        <a:pt x="10438" y="14189"/>
                        <a:pt x="5980" y="14958"/>
                        <a:pt x="2897" y="12703"/>
                      </a:cubicBezTo>
                      <a:cubicBezTo>
                        <a:pt x="-185" y="10448"/>
                        <a:pt x="-955" y="5992"/>
                        <a:pt x="1301" y="291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0" name="Google Shape;280;p15"/>
                <p:cNvSpPr/>
                <p:nvPr/>
              </p:nvSpPr>
              <p:spPr>
                <a:xfrm>
                  <a:off x="3588549" y="5427352"/>
                  <a:ext cx="14041" cy="14002"/>
                </a:xfrm>
                <a:custGeom>
                  <a:rect b="b" l="l" r="r" t="t"/>
                  <a:pathLst>
                    <a:path extrusionOk="0" h="14002" w="14041">
                      <a:moveTo>
                        <a:pt x="1332" y="11127"/>
                      </a:moveTo>
                      <a:cubicBezTo>
                        <a:pt x="-924" y="7991"/>
                        <a:pt x="-264" y="3591"/>
                        <a:pt x="2929" y="1335"/>
                      </a:cubicBezTo>
                      <a:cubicBezTo>
                        <a:pt x="6120" y="-920"/>
                        <a:pt x="10469" y="-260"/>
                        <a:pt x="12725" y="2876"/>
                      </a:cubicBezTo>
                      <a:cubicBezTo>
                        <a:pt x="14982" y="6011"/>
                        <a:pt x="14266" y="10412"/>
                        <a:pt x="11129" y="12667"/>
                      </a:cubicBezTo>
                      <a:cubicBezTo>
                        <a:pt x="7992" y="14923"/>
                        <a:pt x="3589" y="14263"/>
                        <a:pt x="1332" y="1112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1" name="Google Shape;281;p15"/>
                <p:cNvSpPr/>
                <p:nvPr/>
              </p:nvSpPr>
              <p:spPr>
                <a:xfrm>
                  <a:off x="3371430" y="5253417"/>
                  <a:ext cx="317411" cy="328099"/>
                </a:xfrm>
                <a:custGeom>
                  <a:rect b="b" l="l" r="r" t="t"/>
                  <a:pathLst>
                    <a:path extrusionOk="0" h="328099" w="317411">
                      <a:moveTo>
                        <a:pt x="183997" y="152717"/>
                      </a:moveTo>
                      <a:cubicBezTo>
                        <a:pt x="184383" y="152332"/>
                        <a:pt x="184933" y="152167"/>
                        <a:pt x="185483" y="152167"/>
                      </a:cubicBezTo>
                      <a:cubicBezTo>
                        <a:pt x="186034" y="152167"/>
                        <a:pt x="186529" y="152442"/>
                        <a:pt x="186914" y="152827"/>
                      </a:cubicBezTo>
                      <a:lnTo>
                        <a:pt x="187025" y="152937"/>
                      </a:lnTo>
                      <a:cubicBezTo>
                        <a:pt x="190107" y="156292"/>
                        <a:pt x="195335" y="156622"/>
                        <a:pt x="198692" y="153542"/>
                      </a:cubicBezTo>
                      <a:lnTo>
                        <a:pt x="198692" y="153542"/>
                      </a:lnTo>
                      <a:lnTo>
                        <a:pt x="203921" y="148811"/>
                      </a:lnTo>
                      <a:lnTo>
                        <a:pt x="203921" y="148811"/>
                      </a:lnTo>
                      <a:cubicBezTo>
                        <a:pt x="206452" y="146556"/>
                        <a:pt x="207278" y="142980"/>
                        <a:pt x="206177" y="139899"/>
                      </a:cubicBezTo>
                      <a:cubicBezTo>
                        <a:pt x="205902" y="139019"/>
                        <a:pt x="206177" y="138084"/>
                        <a:pt x="206948" y="137534"/>
                      </a:cubicBezTo>
                      <a:cubicBezTo>
                        <a:pt x="233806" y="118390"/>
                        <a:pt x="293356" y="68606"/>
                        <a:pt x="298254" y="1879"/>
                      </a:cubicBezTo>
                      <a:cubicBezTo>
                        <a:pt x="298254" y="1054"/>
                        <a:pt x="298859" y="393"/>
                        <a:pt x="299630" y="118"/>
                      </a:cubicBezTo>
                      <a:cubicBezTo>
                        <a:pt x="300401" y="-157"/>
                        <a:pt x="301281" y="63"/>
                        <a:pt x="301832" y="614"/>
                      </a:cubicBezTo>
                      <a:cubicBezTo>
                        <a:pt x="306895" y="5840"/>
                        <a:pt x="311848" y="11176"/>
                        <a:pt x="316747" y="16566"/>
                      </a:cubicBezTo>
                      <a:cubicBezTo>
                        <a:pt x="317077" y="16897"/>
                        <a:pt x="317242" y="17392"/>
                        <a:pt x="317297" y="17887"/>
                      </a:cubicBezTo>
                      <a:cubicBezTo>
                        <a:pt x="320544" y="92535"/>
                        <a:pt x="254004" y="147381"/>
                        <a:pt x="228412" y="165699"/>
                      </a:cubicBezTo>
                      <a:cubicBezTo>
                        <a:pt x="228302" y="165809"/>
                        <a:pt x="228137" y="165809"/>
                        <a:pt x="227972" y="165809"/>
                      </a:cubicBezTo>
                      <a:cubicBezTo>
                        <a:pt x="227807" y="165809"/>
                        <a:pt x="227697" y="165699"/>
                        <a:pt x="227587" y="165534"/>
                      </a:cubicBezTo>
                      <a:cubicBezTo>
                        <a:pt x="224890" y="161848"/>
                        <a:pt x="219717" y="161023"/>
                        <a:pt x="216029" y="163719"/>
                      </a:cubicBezTo>
                      <a:lnTo>
                        <a:pt x="216029" y="163719"/>
                      </a:lnTo>
                      <a:lnTo>
                        <a:pt x="210360" y="167900"/>
                      </a:lnTo>
                      <a:lnTo>
                        <a:pt x="210360" y="167900"/>
                      </a:lnTo>
                      <a:cubicBezTo>
                        <a:pt x="206672" y="170595"/>
                        <a:pt x="205902" y="175766"/>
                        <a:pt x="208489" y="179397"/>
                      </a:cubicBezTo>
                      <a:lnTo>
                        <a:pt x="208489" y="179397"/>
                      </a:lnTo>
                      <a:lnTo>
                        <a:pt x="208599" y="179562"/>
                      </a:lnTo>
                      <a:cubicBezTo>
                        <a:pt x="209259" y="180497"/>
                        <a:pt x="209094" y="181762"/>
                        <a:pt x="208159" y="182422"/>
                      </a:cubicBezTo>
                      <a:cubicBezTo>
                        <a:pt x="160001" y="217629"/>
                        <a:pt x="67264" y="282541"/>
                        <a:pt x="24830" y="316042"/>
                      </a:cubicBezTo>
                      <a:cubicBezTo>
                        <a:pt x="20537" y="319452"/>
                        <a:pt x="15529" y="323523"/>
                        <a:pt x="10355" y="327649"/>
                      </a:cubicBezTo>
                      <a:cubicBezTo>
                        <a:pt x="9915" y="327979"/>
                        <a:pt x="9365" y="328144"/>
                        <a:pt x="8815" y="328089"/>
                      </a:cubicBezTo>
                      <a:cubicBezTo>
                        <a:pt x="8264" y="328034"/>
                        <a:pt x="7769" y="327759"/>
                        <a:pt x="7439" y="327319"/>
                      </a:cubicBezTo>
                      <a:cubicBezTo>
                        <a:pt x="5182" y="324458"/>
                        <a:pt x="2870" y="321598"/>
                        <a:pt x="504" y="318792"/>
                      </a:cubicBezTo>
                      <a:cubicBezTo>
                        <a:pt x="174" y="318352"/>
                        <a:pt x="-47" y="317802"/>
                        <a:pt x="8" y="317252"/>
                      </a:cubicBezTo>
                      <a:cubicBezTo>
                        <a:pt x="64" y="316702"/>
                        <a:pt x="339" y="316207"/>
                        <a:pt x="779" y="315877"/>
                      </a:cubicBezTo>
                      <a:cubicBezTo>
                        <a:pt x="10466" y="308120"/>
                        <a:pt x="20592" y="300034"/>
                        <a:pt x="28793" y="292498"/>
                      </a:cubicBezTo>
                      <a:lnTo>
                        <a:pt x="28793" y="292498"/>
                      </a:lnTo>
                      <a:lnTo>
                        <a:pt x="184052" y="152717"/>
                      </a:lnTo>
                      <a:lnTo>
                        <a:pt x="184052" y="15271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2" name="Google Shape;282;p15"/>
                <p:cNvSpPr/>
                <p:nvPr/>
              </p:nvSpPr>
              <p:spPr>
                <a:xfrm>
                  <a:off x="3351626" y="5939732"/>
                  <a:ext cx="376443" cy="258492"/>
                </a:xfrm>
                <a:custGeom>
                  <a:rect b="b" l="l" r="r" t="t"/>
                  <a:pathLst>
                    <a:path extrusionOk="0" h="258492" w="376443">
                      <a:moveTo>
                        <a:pt x="208755" y="185879"/>
                      </a:moveTo>
                      <a:cubicBezTo>
                        <a:pt x="209526" y="185329"/>
                        <a:pt x="210572" y="185439"/>
                        <a:pt x="211287" y="186099"/>
                      </a:cubicBezTo>
                      <a:cubicBezTo>
                        <a:pt x="226698" y="200127"/>
                        <a:pt x="257903" y="223176"/>
                        <a:pt x="295549" y="223176"/>
                      </a:cubicBezTo>
                      <a:cubicBezTo>
                        <a:pt x="321306" y="223176"/>
                        <a:pt x="347834" y="210579"/>
                        <a:pt x="372986" y="187199"/>
                      </a:cubicBezTo>
                      <a:cubicBezTo>
                        <a:pt x="373701" y="186539"/>
                        <a:pt x="374857" y="186429"/>
                        <a:pt x="375628" y="187089"/>
                      </a:cubicBezTo>
                      <a:cubicBezTo>
                        <a:pt x="376398" y="187750"/>
                        <a:pt x="376673" y="188795"/>
                        <a:pt x="376233" y="189675"/>
                      </a:cubicBezTo>
                      <a:cubicBezTo>
                        <a:pt x="372325" y="197321"/>
                        <a:pt x="368308" y="204748"/>
                        <a:pt x="364125" y="211844"/>
                      </a:cubicBezTo>
                      <a:cubicBezTo>
                        <a:pt x="364125" y="211954"/>
                        <a:pt x="364015" y="212064"/>
                        <a:pt x="363905" y="212119"/>
                      </a:cubicBezTo>
                      <a:cubicBezTo>
                        <a:pt x="339909" y="240670"/>
                        <a:pt x="309694" y="258493"/>
                        <a:pt x="272103" y="258493"/>
                      </a:cubicBezTo>
                      <a:cubicBezTo>
                        <a:pt x="239961" y="258493"/>
                        <a:pt x="204132" y="226697"/>
                        <a:pt x="187126" y="209589"/>
                      </a:cubicBezTo>
                      <a:cubicBezTo>
                        <a:pt x="186521" y="208984"/>
                        <a:pt x="186355" y="208103"/>
                        <a:pt x="186686" y="207333"/>
                      </a:cubicBezTo>
                      <a:cubicBezTo>
                        <a:pt x="187897" y="204473"/>
                        <a:pt x="187456" y="201117"/>
                        <a:pt x="185255" y="198642"/>
                      </a:cubicBezTo>
                      <a:lnTo>
                        <a:pt x="185255" y="198642"/>
                      </a:lnTo>
                      <a:lnTo>
                        <a:pt x="180521" y="193416"/>
                      </a:lnTo>
                      <a:lnTo>
                        <a:pt x="180521" y="193416"/>
                      </a:lnTo>
                      <a:cubicBezTo>
                        <a:pt x="177439" y="190060"/>
                        <a:pt x="172266" y="189730"/>
                        <a:pt x="168854" y="192811"/>
                      </a:cubicBezTo>
                      <a:lnTo>
                        <a:pt x="168854" y="192811"/>
                      </a:lnTo>
                      <a:lnTo>
                        <a:pt x="168688" y="192975"/>
                      </a:lnTo>
                      <a:cubicBezTo>
                        <a:pt x="167863" y="193746"/>
                        <a:pt x="166542" y="193691"/>
                        <a:pt x="165772" y="192811"/>
                      </a:cubicBezTo>
                      <a:cubicBezTo>
                        <a:pt x="125815" y="148582"/>
                        <a:pt x="51459" y="63152"/>
                        <a:pt x="13649" y="24479"/>
                      </a:cubicBezTo>
                      <a:cubicBezTo>
                        <a:pt x="9852" y="20574"/>
                        <a:pt x="5229" y="16008"/>
                        <a:pt x="605" y="11277"/>
                      </a:cubicBezTo>
                      <a:cubicBezTo>
                        <a:pt x="220" y="10892"/>
                        <a:pt x="0" y="10342"/>
                        <a:pt x="0" y="9792"/>
                      </a:cubicBezTo>
                      <a:cubicBezTo>
                        <a:pt x="0" y="9242"/>
                        <a:pt x="220" y="8691"/>
                        <a:pt x="605" y="8361"/>
                      </a:cubicBezTo>
                      <a:cubicBezTo>
                        <a:pt x="3247" y="5831"/>
                        <a:pt x="5779" y="3245"/>
                        <a:pt x="8311" y="605"/>
                      </a:cubicBezTo>
                      <a:cubicBezTo>
                        <a:pt x="8696" y="220"/>
                        <a:pt x="9246" y="0"/>
                        <a:pt x="9796" y="0"/>
                      </a:cubicBezTo>
                      <a:cubicBezTo>
                        <a:pt x="10347" y="0"/>
                        <a:pt x="10897" y="220"/>
                        <a:pt x="11283" y="605"/>
                      </a:cubicBezTo>
                      <a:cubicBezTo>
                        <a:pt x="19978" y="9462"/>
                        <a:pt x="29114" y="18593"/>
                        <a:pt x="37535" y="26020"/>
                      </a:cubicBezTo>
                      <a:lnTo>
                        <a:pt x="37535" y="26020"/>
                      </a:lnTo>
                      <a:lnTo>
                        <a:pt x="192850" y="165746"/>
                      </a:lnTo>
                      <a:cubicBezTo>
                        <a:pt x="193675" y="166516"/>
                        <a:pt x="193785" y="167836"/>
                        <a:pt x="193015" y="168661"/>
                      </a:cubicBezTo>
                      <a:lnTo>
                        <a:pt x="192905" y="168771"/>
                      </a:lnTo>
                      <a:cubicBezTo>
                        <a:pt x="189823" y="172127"/>
                        <a:pt x="190098" y="177353"/>
                        <a:pt x="193455" y="180433"/>
                      </a:cubicBezTo>
                      <a:lnTo>
                        <a:pt x="193455" y="180433"/>
                      </a:lnTo>
                      <a:lnTo>
                        <a:pt x="198739" y="185164"/>
                      </a:lnTo>
                      <a:cubicBezTo>
                        <a:pt x="201601" y="187695"/>
                        <a:pt x="205728" y="187915"/>
                        <a:pt x="208811" y="185934"/>
                      </a:cubicBezTo>
                      <a:lnTo>
                        <a:pt x="208811" y="185934"/>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3" name="Google Shape;283;p15"/>
                <p:cNvSpPr/>
                <p:nvPr/>
              </p:nvSpPr>
              <p:spPr>
                <a:xfrm>
                  <a:off x="3553167" y="5383627"/>
                  <a:ext cx="14153" cy="14094"/>
                </a:xfrm>
                <a:custGeom>
                  <a:rect b="b" l="l" r="r" t="t"/>
                  <a:pathLst>
                    <a:path extrusionOk="0" h="14094" w="14153">
                      <a:moveTo>
                        <a:pt x="2371" y="1823"/>
                      </a:moveTo>
                      <a:cubicBezTo>
                        <a:pt x="5233" y="-763"/>
                        <a:pt x="9691" y="-598"/>
                        <a:pt x="12333" y="2318"/>
                      </a:cubicBezTo>
                      <a:cubicBezTo>
                        <a:pt x="14975" y="5233"/>
                        <a:pt x="14699" y="9634"/>
                        <a:pt x="11783" y="12275"/>
                      </a:cubicBezTo>
                      <a:cubicBezTo>
                        <a:pt x="8865" y="14915"/>
                        <a:pt x="4463" y="14640"/>
                        <a:pt x="1821" y="11725"/>
                      </a:cubicBezTo>
                      <a:cubicBezTo>
                        <a:pt x="-821" y="8809"/>
                        <a:pt x="-546" y="4408"/>
                        <a:pt x="2371" y="1823"/>
                      </a:cubicBezTo>
                      <a:lnTo>
                        <a:pt x="2371" y="182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4" name="Google Shape;284;p15"/>
                <p:cNvSpPr/>
                <p:nvPr/>
              </p:nvSpPr>
              <p:spPr>
                <a:xfrm>
                  <a:off x="3553189" y="6101584"/>
                  <a:ext cx="14109" cy="14053"/>
                </a:xfrm>
                <a:custGeom>
                  <a:rect b="b" l="l" r="r" t="t"/>
                  <a:pathLst>
                    <a:path extrusionOk="0" h="14053" w="14109">
                      <a:moveTo>
                        <a:pt x="1799" y="2299"/>
                      </a:moveTo>
                      <a:cubicBezTo>
                        <a:pt x="4385" y="-562"/>
                        <a:pt x="8843" y="-782"/>
                        <a:pt x="11761" y="1804"/>
                      </a:cubicBezTo>
                      <a:cubicBezTo>
                        <a:pt x="14677" y="4389"/>
                        <a:pt x="14898" y="8790"/>
                        <a:pt x="12311" y="11705"/>
                      </a:cubicBezTo>
                      <a:cubicBezTo>
                        <a:pt x="9724" y="14621"/>
                        <a:pt x="5266" y="14841"/>
                        <a:pt x="2349" y="12255"/>
                      </a:cubicBezTo>
                      <a:cubicBezTo>
                        <a:pt x="-568" y="9670"/>
                        <a:pt x="-788" y="5214"/>
                        <a:pt x="1799" y="2299"/>
                      </a:cubicBezTo>
                      <a:lnTo>
                        <a:pt x="1799" y="229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5" name="Google Shape;285;p15"/>
                <p:cNvSpPr/>
                <p:nvPr/>
              </p:nvSpPr>
              <p:spPr>
                <a:xfrm>
                  <a:off x="3351571" y="5214381"/>
                  <a:ext cx="297741" cy="345340"/>
                </a:xfrm>
                <a:custGeom>
                  <a:rect b="b" l="l" r="r" t="t"/>
                  <a:pathLst>
                    <a:path extrusionOk="0" h="345340" w="297741">
                      <a:moveTo>
                        <a:pt x="295604" y="14235"/>
                      </a:moveTo>
                      <a:cubicBezTo>
                        <a:pt x="295934" y="14510"/>
                        <a:pt x="296154" y="14950"/>
                        <a:pt x="296209" y="15390"/>
                      </a:cubicBezTo>
                      <a:cubicBezTo>
                        <a:pt x="308868" y="88113"/>
                        <a:pt x="239686" y="143068"/>
                        <a:pt x="213269" y="161112"/>
                      </a:cubicBezTo>
                      <a:cubicBezTo>
                        <a:pt x="212443" y="161662"/>
                        <a:pt x="211287" y="161552"/>
                        <a:pt x="210572" y="160837"/>
                      </a:cubicBezTo>
                      <a:lnTo>
                        <a:pt x="210406" y="160672"/>
                      </a:lnTo>
                      <a:lnTo>
                        <a:pt x="210406" y="160672"/>
                      </a:lnTo>
                      <a:cubicBezTo>
                        <a:pt x="207324" y="157316"/>
                        <a:pt x="202151" y="157041"/>
                        <a:pt x="198794" y="160122"/>
                      </a:cubicBezTo>
                      <a:lnTo>
                        <a:pt x="198794" y="160122"/>
                      </a:lnTo>
                      <a:lnTo>
                        <a:pt x="193510" y="164853"/>
                      </a:lnTo>
                      <a:lnTo>
                        <a:pt x="193510" y="164853"/>
                      </a:lnTo>
                      <a:cubicBezTo>
                        <a:pt x="190153" y="167933"/>
                        <a:pt x="189878" y="173159"/>
                        <a:pt x="192960" y="176515"/>
                      </a:cubicBezTo>
                      <a:lnTo>
                        <a:pt x="193070" y="176625"/>
                      </a:lnTo>
                      <a:cubicBezTo>
                        <a:pt x="193840" y="177450"/>
                        <a:pt x="193786" y="178770"/>
                        <a:pt x="192905" y="179540"/>
                      </a:cubicBezTo>
                      <a:cubicBezTo>
                        <a:pt x="148710" y="219588"/>
                        <a:pt x="63182" y="293796"/>
                        <a:pt x="24492" y="331643"/>
                      </a:cubicBezTo>
                      <a:cubicBezTo>
                        <a:pt x="20584" y="335439"/>
                        <a:pt x="16016" y="340060"/>
                        <a:pt x="11283" y="344736"/>
                      </a:cubicBezTo>
                      <a:cubicBezTo>
                        <a:pt x="10897" y="345121"/>
                        <a:pt x="10347" y="345341"/>
                        <a:pt x="9797" y="345341"/>
                      </a:cubicBezTo>
                      <a:cubicBezTo>
                        <a:pt x="9246" y="345341"/>
                        <a:pt x="8696" y="345121"/>
                        <a:pt x="8311" y="344736"/>
                      </a:cubicBezTo>
                      <a:cubicBezTo>
                        <a:pt x="5779" y="342095"/>
                        <a:pt x="3247" y="339510"/>
                        <a:pt x="605" y="336979"/>
                      </a:cubicBezTo>
                      <a:cubicBezTo>
                        <a:pt x="220" y="336594"/>
                        <a:pt x="0" y="336044"/>
                        <a:pt x="0" y="335494"/>
                      </a:cubicBezTo>
                      <a:cubicBezTo>
                        <a:pt x="0" y="334944"/>
                        <a:pt x="220" y="334394"/>
                        <a:pt x="605" y="334009"/>
                      </a:cubicBezTo>
                      <a:cubicBezTo>
                        <a:pt x="9411" y="325317"/>
                        <a:pt x="18603" y="316186"/>
                        <a:pt x="26032" y="307769"/>
                      </a:cubicBezTo>
                      <a:lnTo>
                        <a:pt x="26032" y="307769"/>
                      </a:lnTo>
                      <a:lnTo>
                        <a:pt x="165827" y="152585"/>
                      </a:lnTo>
                      <a:cubicBezTo>
                        <a:pt x="166597" y="151760"/>
                        <a:pt x="167918" y="151650"/>
                        <a:pt x="168743" y="152420"/>
                      </a:cubicBezTo>
                      <a:lnTo>
                        <a:pt x="168854" y="152530"/>
                      </a:lnTo>
                      <a:lnTo>
                        <a:pt x="168854" y="152530"/>
                      </a:lnTo>
                      <a:cubicBezTo>
                        <a:pt x="172266" y="155611"/>
                        <a:pt x="177494" y="155281"/>
                        <a:pt x="180521" y="151925"/>
                      </a:cubicBezTo>
                      <a:lnTo>
                        <a:pt x="180521" y="151925"/>
                      </a:lnTo>
                      <a:lnTo>
                        <a:pt x="185255" y="146644"/>
                      </a:lnTo>
                      <a:lnTo>
                        <a:pt x="185255" y="146644"/>
                      </a:lnTo>
                      <a:cubicBezTo>
                        <a:pt x="187511" y="144114"/>
                        <a:pt x="187952" y="140593"/>
                        <a:pt x="186576" y="137678"/>
                      </a:cubicBezTo>
                      <a:cubicBezTo>
                        <a:pt x="186190" y="136852"/>
                        <a:pt x="186410" y="135862"/>
                        <a:pt x="187126" y="135257"/>
                      </a:cubicBezTo>
                      <a:cubicBezTo>
                        <a:pt x="211452" y="114353"/>
                        <a:pt x="264783" y="62589"/>
                        <a:pt x="276891" y="1637"/>
                      </a:cubicBezTo>
                      <a:cubicBezTo>
                        <a:pt x="277057" y="922"/>
                        <a:pt x="277552" y="317"/>
                        <a:pt x="278267" y="97"/>
                      </a:cubicBezTo>
                      <a:cubicBezTo>
                        <a:pt x="278983" y="-123"/>
                        <a:pt x="279753" y="42"/>
                        <a:pt x="280304" y="482"/>
                      </a:cubicBezTo>
                      <a:cubicBezTo>
                        <a:pt x="285477" y="5048"/>
                        <a:pt x="290595" y="9669"/>
                        <a:pt x="295604" y="14400"/>
                      </a:cubicBezTo>
                      <a:lnTo>
                        <a:pt x="295604" y="1440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6" name="Google Shape;286;p15"/>
                <p:cNvSpPr/>
                <p:nvPr/>
              </p:nvSpPr>
              <p:spPr>
                <a:xfrm>
                  <a:off x="3329656" y="5959527"/>
                  <a:ext cx="337176" cy="285071"/>
                </a:xfrm>
                <a:custGeom>
                  <a:rect b="b" l="l" r="r" t="t"/>
                  <a:pathLst>
                    <a:path extrusionOk="0" h="285071" w="337176">
                      <a:moveTo>
                        <a:pt x="35619" y="28724"/>
                      </a:moveTo>
                      <a:lnTo>
                        <a:pt x="35619" y="28724"/>
                      </a:lnTo>
                      <a:lnTo>
                        <a:pt x="175413" y="183962"/>
                      </a:lnTo>
                      <a:cubicBezTo>
                        <a:pt x="175799" y="184348"/>
                        <a:pt x="175964" y="184898"/>
                        <a:pt x="175964" y="185448"/>
                      </a:cubicBezTo>
                      <a:cubicBezTo>
                        <a:pt x="175964" y="185998"/>
                        <a:pt x="175689" y="186493"/>
                        <a:pt x="175303" y="186878"/>
                      </a:cubicBezTo>
                      <a:lnTo>
                        <a:pt x="175193" y="186988"/>
                      </a:lnTo>
                      <a:cubicBezTo>
                        <a:pt x="171836" y="190069"/>
                        <a:pt x="171506" y="195240"/>
                        <a:pt x="174588" y="198650"/>
                      </a:cubicBezTo>
                      <a:lnTo>
                        <a:pt x="174588" y="198650"/>
                      </a:lnTo>
                      <a:lnTo>
                        <a:pt x="179321" y="203931"/>
                      </a:lnTo>
                      <a:lnTo>
                        <a:pt x="179321" y="203931"/>
                      </a:lnTo>
                      <a:cubicBezTo>
                        <a:pt x="182403" y="207287"/>
                        <a:pt x="187576" y="207562"/>
                        <a:pt x="190989" y="204481"/>
                      </a:cubicBezTo>
                      <a:lnTo>
                        <a:pt x="190989" y="204481"/>
                      </a:lnTo>
                      <a:lnTo>
                        <a:pt x="191484" y="204041"/>
                      </a:lnTo>
                      <a:cubicBezTo>
                        <a:pt x="192310" y="203326"/>
                        <a:pt x="193576" y="203326"/>
                        <a:pt x="194346" y="204151"/>
                      </a:cubicBezTo>
                      <a:cubicBezTo>
                        <a:pt x="213389" y="223405"/>
                        <a:pt x="254171" y="259326"/>
                        <a:pt x="294073" y="259326"/>
                      </a:cubicBezTo>
                      <a:cubicBezTo>
                        <a:pt x="308163" y="259326"/>
                        <a:pt x="321647" y="257126"/>
                        <a:pt x="334470" y="252835"/>
                      </a:cubicBezTo>
                      <a:cubicBezTo>
                        <a:pt x="335406" y="252560"/>
                        <a:pt x="336397" y="252890"/>
                        <a:pt x="336892" y="253715"/>
                      </a:cubicBezTo>
                      <a:cubicBezTo>
                        <a:pt x="337387" y="254541"/>
                        <a:pt x="337222" y="255641"/>
                        <a:pt x="336507" y="256301"/>
                      </a:cubicBezTo>
                      <a:cubicBezTo>
                        <a:pt x="316693" y="274509"/>
                        <a:pt x="295835" y="285071"/>
                        <a:pt x="274865" y="285071"/>
                      </a:cubicBezTo>
                      <a:cubicBezTo>
                        <a:pt x="211738" y="285071"/>
                        <a:pt x="175909" y="246729"/>
                        <a:pt x="162480" y="228521"/>
                      </a:cubicBezTo>
                      <a:cubicBezTo>
                        <a:pt x="162204" y="228191"/>
                        <a:pt x="162315" y="227696"/>
                        <a:pt x="162645" y="227475"/>
                      </a:cubicBezTo>
                      <a:cubicBezTo>
                        <a:pt x="166332" y="224780"/>
                        <a:pt x="167158" y="219609"/>
                        <a:pt x="164461" y="215978"/>
                      </a:cubicBezTo>
                      <a:lnTo>
                        <a:pt x="164461" y="215978"/>
                      </a:lnTo>
                      <a:lnTo>
                        <a:pt x="160333" y="210257"/>
                      </a:lnTo>
                      <a:lnTo>
                        <a:pt x="160333" y="210257"/>
                      </a:lnTo>
                      <a:cubicBezTo>
                        <a:pt x="157636" y="206627"/>
                        <a:pt x="152463" y="205801"/>
                        <a:pt x="148775" y="208442"/>
                      </a:cubicBezTo>
                      <a:lnTo>
                        <a:pt x="148775" y="208442"/>
                      </a:lnTo>
                      <a:lnTo>
                        <a:pt x="148610" y="208552"/>
                      </a:lnTo>
                      <a:cubicBezTo>
                        <a:pt x="147675" y="209212"/>
                        <a:pt x="146409" y="209047"/>
                        <a:pt x="145748" y="208112"/>
                      </a:cubicBezTo>
                      <a:cubicBezTo>
                        <a:pt x="110525" y="159978"/>
                        <a:pt x="45636" y="67176"/>
                        <a:pt x="12064" y="24818"/>
                      </a:cubicBezTo>
                      <a:cubicBezTo>
                        <a:pt x="8706" y="20582"/>
                        <a:pt x="4578" y="15521"/>
                        <a:pt x="451" y="10350"/>
                      </a:cubicBezTo>
                      <a:cubicBezTo>
                        <a:pt x="120" y="9910"/>
                        <a:pt x="-45" y="9360"/>
                        <a:pt x="10" y="8810"/>
                      </a:cubicBezTo>
                      <a:cubicBezTo>
                        <a:pt x="66" y="8260"/>
                        <a:pt x="341" y="7765"/>
                        <a:pt x="781" y="7435"/>
                      </a:cubicBezTo>
                      <a:cubicBezTo>
                        <a:pt x="3643" y="5179"/>
                        <a:pt x="6505" y="2869"/>
                        <a:pt x="9257" y="504"/>
                      </a:cubicBezTo>
                      <a:cubicBezTo>
                        <a:pt x="9697" y="174"/>
                        <a:pt x="10247" y="-47"/>
                        <a:pt x="10797" y="8"/>
                      </a:cubicBezTo>
                      <a:cubicBezTo>
                        <a:pt x="11348" y="63"/>
                        <a:pt x="11898" y="338"/>
                        <a:pt x="12173" y="779"/>
                      </a:cubicBezTo>
                      <a:cubicBezTo>
                        <a:pt x="19934" y="10461"/>
                        <a:pt x="28024" y="20582"/>
                        <a:pt x="35619" y="28779"/>
                      </a:cubicBezTo>
                      <a:lnTo>
                        <a:pt x="35619" y="2877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7" name="Google Shape;287;p15"/>
                <p:cNvSpPr/>
                <p:nvPr/>
              </p:nvSpPr>
              <p:spPr>
                <a:xfrm>
                  <a:off x="3513507" y="6141230"/>
                  <a:ext cx="14131" cy="14146"/>
                </a:xfrm>
                <a:custGeom>
                  <a:rect b="b" l="l" r="r" t="t"/>
                  <a:pathLst>
                    <a:path extrusionOk="0" h="14146" w="14131">
                      <a:moveTo>
                        <a:pt x="1799" y="11777"/>
                      </a:moveTo>
                      <a:cubicBezTo>
                        <a:pt x="-788" y="8916"/>
                        <a:pt x="-568" y="4461"/>
                        <a:pt x="2349" y="1820"/>
                      </a:cubicBezTo>
                      <a:cubicBezTo>
                        <a:pt x="5266" y="-821"/>
                        <a:pt x="9669" y="-546"/>
                        <a:pt x="12311" y="2370"/>
                      </a:cubicBezTo>
                      <a:cubicBezTo>
                        <a:pt x="14953" y="5286"/>
                        <a:pt x="14678" y="9686"/>
                        <a:pt x="11760" y="12327"/>
                      </a:cubicBezTo>
                      <a:cubicBezTo>
                        <a:pt x="8844" y="14967"/>
                        <a:pt x="4440" y="14692"/>
                        <a:pt x="1799" y="1177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8" name="Google Shape;288;p15"/>
                <p:cNvSpPr/>
                <p:nvPr/>
              </p:nvSpPr>
              <p:spPr>
                <a:xfrm>
                  <a:off x="3513471" y="5343964"/>
                  <a:ext cx="14090" cy="14097"/>
                </a:xfrm>
                <a:custGeom>
                  <a:rect b="b" l="l" r="r" t="t"/>
                  <a:pathLst>
                    <a:path extrusionOk="0" h="14097" w="14090">
                      <a:moveTo>
                        <a:pt x="2330" y="12275"/>
                      </a:moveTo>
                      <a:cubicBezTo>
                        <a:pt x="-532" y="9689"/>
                        <a:pt x="-807" y="5233"/>
                        <a:pt x="1780" y="2318"/>
                      </a:cubicBezTo>
                      <a:cubicBezTo>
                        <a:pt x="4367" y="-598"/>
                        <a:pt x="8825" y="-763"/>
                        <a:pt x="11741" y="1823"/>
                      </a:cubicBezTo>
                      <a:cubicBezTo>
                        <a:pt x="14658" y="4408"/>
                        <a:pt x="14879" y="8864"/>
                        <a:pt x="12292" y="11780"/>
                      </a:cubicBezTo>
                      <a:cubicBezTo>
                        <a:pt x="9705" y="14695"/>
                        <a:pt x="5247" y="14860"/>
                        <a:pt x="2330" y="1227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89" name="Google Shape;289;p15"/>
                <p:cNvSpPr/>
                <p:nvPr/>
              </p:nvSpPr>
              <p:spPr>
                <a:xfrm>
                  <a:off x="3329600" y="5176464"/>
                  <a:ext cx="280320" cy="363244"/>
                </a:xfrm>
                <a:custGeom>
                  <a:rect b="b" l="l" r="r" t="t"/>
                  <a:pathLst>
                    <a:path extrusionOk="0" h="363244" w="280320">
                      <a:moveTo>
                        <a:pt x="191044" y="158762"/>
                      </a:moveTo>
                      <a:lnTo>
                        <a:pt x="191044" y="158762"/>
                      </a:lnTo>
                      <a:cubicBezTo>
                        <a:pt x="187687" y="155681"/>
                        <a:pt x="182458" y="156011"/>
                        <a:pt x="179376" y="159367"/>
                      </a:cubicBezTo>
                      <a:lnTo>
                        <a:pt x="179376" y="159367"/>
                      </a:lnTo>
                      <a:lnTo>
                        <a:pt x="174643" y="164593"/>
                      </a:lnTo>
                      <a:lnTo>
                        <a:pt x="174643" y="164593"/>
                      </a:lnTo>
                      <a:cubicBezTo>
                        <a:pt x="171561" y="167948"/>
                        <a:pt x="171891" y="173229"/>
                        <a:pt x="175248" y="176255"/>
                      </a:cubicBezTo>
                      <a:lnTo>
                        <a:pt x="175358" y="176365"/>
                      </a:lnTo>
                      <a:cubicBezTo>
                        <a:pt x="176184" y="177135"/>
                        <a:pt x="176294" y="178400"/>
                        <a:pt x="175524" y="179280"/>
                      </a:cubicBezTo>
                      <a:cubicBezTo>
                        <a:pt x="135732" y="223673"/>
                        <a:pt x="58570" y="306574"/>
                        <a:pt x="23951" y="348106"/>
                      </a:cubicBezTo>
                      <a:cubicBezTo>
                        <a:pt x="20484" y="352287"/>
                        <a:pt x="16411" y="357348"/>
                        <a:pt x="12173" y="362464"/>
                      </a:cubicBezTo>
                      <a:cubicBezTo>
                        <a:pt x="11843" y="362904"/>
                        <a:pt x="11348" y="363179"/>
                        <a:pt x="10797" y="363234"/>
                      </a:cubicBezTo>
                      <a:cubicBezTo>
                        <a:pt x="10247" y="363289"/>
                        <a:pt x="9697" y="363124"/>
                        <a:pt x="9257" y="362739"/>
                      </a:cubicBezTo>
                      <a:cubicBezTo>
                        <a:pt x="6450" y="360374"/>
                        <a:pt x="3643" y="358063"/>
                        <a:pt x="781" y="355808"/>
                      </a:cubicBezTo>
                      <a:cubicBezTo>
                        <a:pt x="341" y="355478"/>
                        <a:pt x="66" y="354983"/>
                        <a:pt x="10" y="354433"/>
                      </a:cubicBezTo>
                      <a:cubicBezTo>
                        <a:pt x="-45" y="353883"/>
                        <a:pt x="121" y="353333"/>
                        <a:pt x="451" y="352892"/>
                      </a:cubicBezTo>
                      <a:cubicBezTo>
                        <a:pt x="8321" y="343321"/>
                        <a:pt x="16466" y="333254"/>
                        <a:pt x="22961" y="324177"/>
                      </a:cubicBezTo>
                      <a:lnTo>
                        <a:pt x="22961" y="324177"/>
                      </a:lnTo>
                      <a:lnTo>
                        <a:pt x="145748" y="155241"/>
                      </a:lnTo>
                      <a:cubicBezTo>
                        <a:pt x="146079" y="154801"/>
                        <a:pt x="146574" y="154471"/>
                        <a:pt x="147124" y="154416"/>
                      </a:cubicBezTo>
                      <a:cubicBezTo>
                        <a:pt x="147675" y="154361"/>
                        <a:pt x="148225" y="154416"/>
                        <a:pt x="148666" y="154801"/>
                      </a:cubicBezTo>
                      <a:lnTo>
                        <a:pt x="148830" y="154911"/>
                      </a:lnTo>
                      <a:lnTo>
                        <a:pt x="148830" y="154911"/>
                      </a:lnTo>
                      <a:cubicBezTo>
                        <a:pt x="152518" y="157606"/>
                        <a:pt x="157691" y="156781"/>
                        <a:pt x="160388" y="153095"/>
                      </a:cubicBezTo>
                      <a:lnTo>
                        <a:pt x="160388" y="153095"/>
                      </a:lnTo>
                      <a:lnTo>
                        <a:pt x="164516" y="147374"/>
                      </a:lnTo>
                      <a:lnTo>
                        <a:pt x="164516" y="147374"/>
                      </a:lnTo>
                      <a:cubicBezTo>
                        <a:pt x="166717" y="144349"/>
                        <a:pt x="166553" y="140443"/>
                        <a:pt x="164406" y="137638"/>
                      </a:cubicBezTo>
                      <a:cubicBezTo>
                        <a:pt x="163746" y="136812"/>
                        <a:pt x="163856" y="135547"/>
                        <a:pt x="164681" y="134832"/>
                      </a:cubicBezTo>
                      <a:cubicBezTo>
                        <a:pt x="186476" y="115579"/>
                        <a:pt x="233643" y="67775"/>
                        <a:pt x="252025" y="1487"/>
                      </a:cubicBezTo>
                      <a:cubicBezTo>
                        <a:pt x="252190" y="827"/>
                        <a:pt x="252685" y="332"/>
                        <a:pt x="253346" y="112"/>
                      </a:cubicBezTo>
                      <a:cubicBezTo>
                        <a:pt x="254006" y="-108"/>
                        <a:pt x="254722" y="2"/>
                        <a:pt x="255272" y="387"/>
                      </a:cubicBezTo>
                      <a:cubicBezTo>
                        <a:pt x="263473" y="6438"/>
                        <a:pt x="271618" y="12655"/>
                        <a:pt x="279543" y="19091"/>
                      </a:cubicBezTo>
                      <a:cubicBezTo>
                        <a:pt x="280094" y="19531"/>
                        <a:pt x="280369" y="20191"/>
                        <a:pt x="280314" y="20796"/>
                      </a:cubicBezTo>
                      <a:cubicBezTo>
                        <a:pt x="276406" y="82407"/>
                        <a:pt x="216966" y="139068"/>
                        <a:pt x="193796" y="158816"/>
                      </a:cubicBezTo>
                      <a:cubicBezTo>
                        <a:pt x="192970" y="159477"/>
                        <a:pt x="191814" y="159477"/>
                        <a:pt x="191044" y="158816"/>
                      </a:cubicBezTo>
                      <a:lnTo>
                        <a:pt x="191044" y="158816"/>
                      </a:lnTo>
                      <a:cubicBezTo>
                        <a:pt x="191044" y="158816"/>
                        <a:pt x="191044" y="158762"/>
                        <a:pt x="191044" y="15876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0" name="Google Shape;290;p15"/>
                <p:cNvSpPr/>
                <p:nvPr/>
              </p:nvSpPr>
              <p:spPr>
                <a:xfrm>
                  <a:off x="3469904" y="5308620"/>
                  <a:ext cx="14026" cy="14023"/>
                </a:xfrm>
                <a:custGeom>
                  <a:rect b="b" l="l" r="r" t="t"/>
                  <a:pathLst>
                    <a:path extrusionOk="0" h="14023" w="14026">
                      <a:moveTo>
                        <a:pt x="11113" y="1301"/>
                      </a:moveTo>
                      <a:cubicBezTo>
                        <a:pt x="14251" y="3611"/>
                        <a:pt x="14966" y="8012"/>
                        <a:pt x="12709" y="11148"/>
                      </a:cubicBezTo>
                      <a:cubicBezTo>
                        <a:pt x="10453" y="14283"/>
                        <a:pt x="6050" y="14943"/>
                        <a:pt x="2913" y="12688"/>
                      </a:cubicBezTo>
                      <a:cubicBezTo>
                        <a:pt x="-224" y="10432"/>
                        <a:pt x="-940" y="5977"/>
                        <a:pt x="1317" y="2896"/>
                      </a:cubicBezTo>
                      <a:cubicBezTo>
                        <a:pt x="3573" y="-185"/>
                        <a:pt x="8031" y="-955"/>
                        <a:pt x="11113" y="13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1" name="Google Shape;291;p15"/>
                <p:cNvSpPr/>
                <p:nvPr/>
              </p:nvSpPr>
              <p:spPr>
                <a:xfrm>
                  <a:off x="3469834" y="6176594"/>
                  <a:ext cx="14041" cy="14050"/>
                </a:xfrm>
                <a:custGeom>
                  <a:rect b="b" l="l" r="r" t="t"/>
                  <a:pathLst>
                    <a:path extrusionOk="0" h="14050" w="14041">
                      <a:moveTo>
                        <a:pt x="12725" y="2927"/>
                      </a:moveTo>
                      <a:cubicBezTo>
                        <a:pt x="14982" y="6063"/>
                        <a:pt x="14266" y="10463"/>
                        <a:pt x="11129" y="12719"/>
                      </a:cubicBezTo>
                      <a:cubicBezTo>
                        <a:pt x="7992" y="14974"/>
                        <a:pt x="3589" y="14314"/>
                        <a:pt x="1332" y="11124"/>
                      </a:cubicBezTo>
                      <a:cubicBezTo>
                        <a:pt x="-924" y="7933"/>
                        <a:pt x="-264" y="3587"/>
                        <a:pt x="2929" y="1332"/>
                      </a:cubicBezTo>
                      <a:cubicBezTo>
                        <a:pt x="6120" y="-924"/>
                        <a:pt x="10469" y="-264"/>
                        <a:pt x="12725" y="292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2" name="Google Shape;292;p15"/>
                <p:cNvSpPr/>
                <p:nvPr/>
              </p:nvSpPr>
              <p:spPr>
                <a:xfrm>
                  <a:off x="3446234" y="6288222"/>
                  <a:ext cx="47111" cy="47088"/>
                </a:xfrm>
                <a:custGeom>
                  <a:rect b="b" l="l" r="r" t="t"/>
                  <a:pathLst>
                    <a:path extrusionOk="0" h="47088" w="47111">
                      <a:moveTo>
                        <a:pt x="47112" y="23545"/>
                      </a:moveTo>
                      <a:cubicBezTo>
                        <a:pt x="47112" y="36548"/>
                        <a:pt x="36566" y="47089"/>
                        <a:pt x="23556" y="47089"/>
                      </a:cubicBezTo>
                      <a:cubicBezTo>
                        <a:pt x="10546" y="47089"/>
                        <a:pt x="0" y="36548"/>
                        <a:pt x="0" y="23545"/>
                      </a:cubicBezTo>
                      <a:cubicBezTo>
                        <a:pt x="0" y="10541"/>
                        <a:pt x="10546" y="0"/>
                        <a:pt x="23556" y="0"/>
                      </a:cubicBezTo>
                      <a:cubicBezTo>
                        <a:pt x="36565" y="0"/>
                        <a:pt x="47112" y="10541"/>
                        <a:pt x="47112" y="2354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3" name="Google Shape;293;p15"/>
                <p:cNvSpPr/>
                <p:nvPr/>
              </p:nvSpPr>
              <p:spPr>
                <a:xfrm>
                  <a:off x="3428017" y="6270068"/>
                  <a:ext cx="83546" cy="83505"/>
                </a:xfrm>
                <a:custGeom>
                  <a:rect b="b" l="l" r="r" t="t"/>
                  <a:pathLst>
                    <a:path extrusionOk="0" h="83505" w="83546">
                      <a:moveTo>
                        <a:pt x="14254" y="41698"/>
                      </a:moveTo>
                      <a:cubicBezTo>
                        <a:pt x="14254" y="56935"/>
                        <a:pt x="26583" y="69258"/>
                        <a:pt x="41773" y="69258"/>
                      </a:cubicBezTo>
                      <a:cubicBezTo>
                        <a:pt x="56963" y="69258"/>
                        <a:pt x="69347" y="56935"/>
                        <a:pt x="69347" y="41698"/>
                      </a:cubicBezTo>
                      <a:cubicBezTo>
                        <a:pt x="69347" y="26460"/>
                        <a:pt x="57018" y="14193"/>
                        <a:pt x="41773" y="14193"/>
                      </a:cubicBezTo>
                      <a:cubicBezTo>
                        <a:pt x="26528" y="14193"/>
                        <a:pt x="14254" y="26515"/>
                        <a:pt x="14254" y="41698"/>
                      </a:cubicBezTo>
                      <a:close/>
                      <a:moveTo>
                        <a:pt x="41773" y="0"/>
                      </a:moveTo>
                      <a:cubicBezTo>
                        <a:pt x="64833" y="0"/>
                        <a:pt x="83546" y="18703"/>
                        <a:pt x="83546" y="41753"/>
                      </a:cubicBezTo>
                      <a:cubicBezTo>
                        <a:pt x="83546" y="57595"/>
                        <a:pt x="74685" y="71403"/>
                        <a:pt x="61696" y="78445"/>
                      </a:cubicBezTo>
                      <a:cubicBezTo>
                        <a:pt x="55753" y="81690"/>
                        <a:pt x="48983" y="83505"/>
                        <a:pt x="41773" y="83505"/>
                      </a:cubicBezTo>
                      <a:cubicBezTo>
                        <a:pt x="18712" y="83505"/>
                        <a:pt x="0" y="64802"/>
                        <a:pt x="0" y="41808"/>
                      </a:cubicBezTo>
                      <a:cubicBezTo>
                        <a:pt x="0" y="25965"/>
                        <a:pt x="8861" y="12102"/>
                        <a:pt x="21905" y="5061"/>
                      </a:cubicBezTo>
                      <a:cubicBezTo>
                        <a:pt x="27794" y="1815"/>
                        <a:pt x="34563" y="0"/>
                        <a:pt x="41773" y="0"/>
                      </a:cubicBezTo>
                      <a:lnTo>
                        <a:pt x="41773"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4" name="Google Shape;294;p15"/>
                <p:cNvSpPr/>
                <p:nvPr/>
              </p:nvSpPr>
              <p:spPr>
                <a:xfrm>
                  <a:off x="2625194" y="5052983"/>
                  <a:ext cx="938765" cy="469262"/>
                </a:xfrm>
                <a:custGeom>
                  <a:rect b="b" l="l" r="r" t="t"/>
                  <a:pathLst>
                    <a:path extrusionOk="0" h="469262" w="938765">
                      <a:moveTo>
                        <a:pt x="658516" y="384066"/>
                      </a:moveTo>
                      <a:cubicBezTo>
                        <a:pt x="658241" y="385056"/>
                        <a:pt x="658791" y="386046"/>
                        <a:pt x="659672" y="386486"/>
                      </a:cubicBezTo>
                      <a:cubicBezTo>
                        <a:pt x="660553" y="386926"/>
                        <a:pt x="661653" y="386541"/>
                        <a:pt x="662204" y="385716"/>
                      </a:cubicBezTo>
                      <a:lnTo>
                        <a:pt x="778442" y="204513"/>
                      </a:lnTo>
                      <a:cubicBezTo>
                        <a:pt x="778827" y="203907"/>
                        <a:pt x="778882" y="203082"/>
                        <a:pt x="778497" y="202422"/>
                      </a:cubicBezTo>
                      <a:cubicBezTo>
                        <a:pt x="778112" y="201762"/>
                        <a:pt x="777452" y="201322"/>
                        <a:pt x="776681" y="201322"/>
                      </a:cubicBezTo>
                      <a:lnTo>
                        <a:pt x="751859" y="201322"/>
                      </a:lnTo>
                      <a:cubicBezTo>
                        <a:pt x="750703" y="201322"/>
                        <a:pt x="749823" y="200387"/>
                        <a:pt x="749823" y="199287"/>
                      </a:cubicBezTo>
                      <a:lnTo>
                        <a:pt x="749823" y="127718"/>
                      </a:lnTo>
                      <a:cubicBezTo>
                        <a:pt x="749823" y="126563"/>
                        <a:pt x="748887" y="125683"/>
                        <a:pt x="747786" y="125683"/>
                      </a:cubicBezTo>
                      <a:lnTo>
                        <a:pt x="663525" y="125683"/>
                      </a:lnTo>
                      <a:cubicBezTo>
                        <a:pt x="662369" y="125683"/>
                        <a:pt x="661488" y="126618"/>
                        <a:pt x="661488" y="127718"/>
                      </a:cubicBezTo>
                      <a:lnTo>
                        <a:pt x="661488" y="159074"/>
                      </a:lnTo>
                      <a:cubicBezTo>
                        <a:pt x="661488" y="160229"/>
                        <a:pt x="662424" y="161109"/>
                        <a:pt x="663525" y="161109"/>
                      </a:cubicBezTo>
                      <a:lnTo>
                        <a:pt x="705848" y="161109"/>
                      </a:lnTo>
                      <a:cubicBezTo>
                        <a:pt x="707004" y="161109"/>
                        <a:pt x="707885" y="162045"/>
                        <a:pt x="707885" y="163145"/>
                      </a:cubicBezTo>
                      <a:lnTo>
                        <a:pt x="707885" y="199232"/>
                      </a:lnTo>
                      <a:cubicBezTo>
                        <a:pt x="707885" y="200387"/>
                        <a:pt x="706949" y="201267"/>
                        <a:pt x="705848" y="201267"/>
                      </a:cubicBezTo>
                      <a:lnTo>
                        <a:pt x="705738" y="201267"/>
                      </a:lnTo>
                      <a:cubicBezTo>
                        <a:pt x="704803" y="201267"/>
                        <a:pt x="703977" y="201927"/>
                        <a:pt x="703757" y="202807"/>
                      </a:cubicBezTo>
                      <a:lnTo>
                        <a:pt x="658516" y="384011"/>
                      </a:lnTo>
                      <a:lnTo>
                        <a:pt x="658516" y="384011"/>
                      </a:lnTo>
                      <a:close/>
                      <a:moveTo>
                        <a:pt x="604635" y="140041"/>
                      </a:moveTo>
                      <a:cubicBezTo>
                        <a:pt x="604635" y="150162"/>
                        <a:pt x="612836" y="158359"/>
                        <a:pt x="622963" y="158359"/>
                      </a:cubicBezTo>
                      <a:cubicBezTo>
                        <a:pt x="633089" y="158359"/>
                        <a:pt x="641345" y="150162"/>
                        <a:pt x="641345" y="140041"/>
                      </a:cubicBezTo>
                      <a:cubicBezTo>
                        <a:pt x="641345" y="129919"/>
                        <a:pt x="633144" y="121667"/>
                        <a:pt x="622963" y="121667"/>
                      </a:cubicBezTo>
                      <a:cubicBezTo>
                        <a:pt x="612780" y="121667"/>
                        <a:pt x="604635" y="129864"/>
                        <a:pt x="604635" y="140041"/>
                      </a:cubicBezTo>
                      <a:close/>
                      <a:moveTo>
                        <a:pt x="214202" y="193290"/>
                      </a:moveTo>
                      <a:cubicBezTo>
                        <a:pt x="240895" y="193290"/>
                        <a:pt x="262635" y="171616"/>
                        <a:pt x="262635" y="144882"/>
                      </a:cubicBezTo>
                      <a:cubicBezTo>
                        <a:pt x="262635" y="118147"/>
                        <a:pt x="240950" y="96472"/>
                        <a:pt x="214202" y="96472"/>
                      </a:cubicBezTo>
                      <a:cubicBezTo>
                        <a:pt x="187454" y="96472"/>
                        <a:pt x="165770" y="118147"/>
                        <a:pt x="165770" y="144882"/>
                      </a:cubicBezTo>
                      <a:cubicBezTo>
                        <a:pt x="165770" y="171616"/>
                        <a:pt x="187399" y="193290"/>
                        <a:pt x="214202" y="193290"/>
                      </a:cubicBezTo>
                      <a:close/>
                      <a:moveTo>
                        <a:pt x="566494" y="279822"/>
                      </a:moveTo>
                      <a:cubicBezTo>
                        <a:pt x="566494" y="301165"/>
                        <a:pt x="583831" y="318439"/>
                        <a:pt x="605185" y="318439"/>
                      </a:cubicBezTo>
                      <a:cubicBezTo>
                        <a:pt x="626540" y="318439"/>
                        <a:pt x="643821" y="301110"/>
                        <a:pt x="643821" y="279822"/>
                      </a:cubicBezTo>
                      <a:cubicBezTo>
                        <a:pt x="643821" y="258533"/>
                        <a:pt x="626485" y="241204"/>
                        <a:pt x="605185" y="241204"/>
                      </a:cubicBezTo>
                      <a:cubicBezTo>
                        <a:pt x="583886" y="241204"/>
                        <a:pt x="566494" y="258533"/>
                        <a:pt x="566494" y="279822"/>
                      </a:cubicBezTo>
                      <a:close/>
                      <a:moveTo>
                        <a:pt x="513769" y="279822"/>
                      </a:moveTo>
                      <a:cubicBezTo>
                        <a:pt x="523290" y="279822"/>
                        <a:pt x="530940" y="272120"/>
                        <a:pt x="530940" y="262658"/>
                      </a:cubicBezTo>
                      <a:cubicBezTo>
                        <a:pt x="530940" y="253197"/>
                        <a:pt x="523235" y="245495"/>
                        <a:pt x="513769" y="245495"/>
                      </a:cubicBezTo>
                      <a:cubicBezTo>
                        <a:pt x="504303" y="245495"/>
                        <a:pt x="496597" y="253197"/>
                        <a:pt x="496597" y="262658"/>
                      </a:cubicBezTo>
                      <a:cubicBezTo>
                        <a:pt x="496597" y="272120"/>
                        <a:pt x="504303" y="279822"/>
                        <a:pt x="513769" y="279822"/>
                      </a:cubicBezTo>
                      <a:close/>
                      <a:moveTo>
                        <a:pt x="478985" y="125628"/>
                      </a:moveTo>
                      <a:cubicBezTo>
                        <a:pt x="477830" y="125628"/>
                        <a:pt x="476949" y="126563"/>
                        <a:pt x="476949" y="127663"/>
                      </a:cubicBezTo>
                      <a:lnTo>
                        <a:pt x="476949" y="159019"/>
                      </a:lnTo>
                      <a:cubicBezTo>
                        <a:pt x="476949" y="160174"/>
                        <a:pt x="477885" y="161055"/>
                        <a:pt x="478985" y="161055"/>
                      </a:cubicBezTo>
                      <a:lnTo>
                        <a:pt x="494286" y="161055"/>
                      </a:lnTo>
                      <a:cubicBezTo>
                        <a:pt x="495442" y="161055"/>
                        <a:pt x="496322" y="160119"/>
                        <a:pt x="496322" y="159019"/>
                      </a:cubicBezTo>
                      <a:lnTo>
                        <a:pt x="496322" y="127663"/>
                      </a:lnTo>
                      <a:cubicBezTo>
                        <a:pt x="496322" y="126508"/>
                        <a:pt x="495387" y="125628"/>
                        <a:pt x="494286" y="125628"/>
                      </a:cubicBezTo>
                      <a:lnTo>
                        <a:pt x="478985" y="125628"/>
                      </a:lnTo>
                      <a:close/>
                      <a:moveTo>
                        <a:pt x="430553" y="140041"/>
                      </a:moveTo>
                      <a:cubicBezTo>
                        <a:pt x="430553" y="150162"/>
                        <a:pt x="438753" y="158359"/>
                        <a:pt x="448935" y="158359"/>
                      </a:cubicBezTo>
                      <a:cubicBezTo>
                        <a:pt x="459117" y="158359"/>
                        <a:pt x="467263" y="150162"/>
                        <a:pt x="467263" y="140041"/>
                      </a:cubicBezTo>
                      <a:cubicBezTo>
                        <a:pt x="467263" y="129919"/>
                        <a:pt x="459062" y="121667"/>
                        <a:pt x="448935" y="121667"/>
                      </a:cubicBezTo>
                      <a:cubicBezTo>
                        <a:pt x="438808" y="121667"/>
                        <a:pt x="430553" y="129864"/>
                        <a:pt x="430553" y="140041"/>
                      </a:cubicBezTo>
                      <a:close/>
                      <a:moveTo>
                        <a:pt x="418775" y="161220"/>
                      </a:moveTo>
                      <a:cubicBezTo>
                        <a:pt x="419325" y="161220"/>
                        <a:pt x="419876" y="160999"/>
                        <a:pt x="420261" y="160614"/>
                      </a:cubicBezTo>
                      <a:cubicBezTo>
                        <a:pt x="420646" y="160229"/>
                        <a:pt x="420866" y="159679"/>
                        <a:pt x="420866" y="159129"/>
                      </a:cubicBezTo>
                      <a:lnTo>
                        <a:pt x="420866" y="127663"/>
                      </a:lnTo>
                      <a:cubicBezTo>
                        <a:pt x="420866" y="126508"/>
                        <a:pt x="419931" y="125628"/>
                        <a:pt x="418830" y="125628"/>
                      </a:cubicBezTo>
                      <a:lnTo>
                        <a:pt x="297859" y="125628"/>
                      </a:lnTo>
                      <a:cubicBezTo>
                        <a:pt x="296978" y="125628"/>
                        <a:pt x="296152" y="125023"/>
                        <a:pt x="295932" y="124143"/>
                      </a:cubicBezTo>
                      <a:cubicBezTo>
                        <a:pt x="295657" y="123152"/>
                        <a:pt x="294722" y="122547"/>
                        <a:pt x="293731" y="122657"/>
                      </a:cubicBezTo>
                      <a:cubicBezTo>
                        <a:pt x="292740" y="122767"/>
                        <a:pt x="291970" y="123648"/>
                        <a:pt x="291970" y="124638"/>
                      </a:cubicBezTo>
                      <a:lnTo>
                        <a:pt x="291970" y="183554"/>
                      </a:lnTo>
                      <a:cubicBezTo>
                        <a:pt x="291970" y="184709"/>
                        <a:pt x="292905" y="185589"/>
                        <a:pt x="294006" y="185589"/>
                      </a:cubicBezTo>
                      <a:lnTo>
                        <a:pt x="353886" y="185589"/>
                      </a:lnTo>
                      <a:cubicBezTo>
                        <a:pt x="353886" y="185589"/>
                        <a:pt x="353336" y="183554"/>
                        <a:pt x="353006" y="180583"/>
                      </a:cubicBezTo>
                      <a:cubicBezTo>
                        <a:pt x="352400" y="175082"/>
                        <a:pt x="351630" y="166556"/>
                        <a:pt x="351300" y="162485"/>
                      </a:cubicBezTo>
                      <a:cubicBezTo>
                        <a:pt x="351300" y="161935"/>
                        <a:pt x="351465" y="161330"/>
                        <a:pt x="351850" y="160890"/>
                      </a:cubicBezTo>
                      <a:cubicBezTo>
                        <a:pt x="352235" y="160449"/>
                        <a:pt x="352786" y="160229"/>
                        <a:pt x="353391" y="160229"/>
                      </a:cubicBezTo>
                      <a:lnTo>
                        <a:pt x="418665" y="161165"/>
                      </a:lnTo>
                      <a:lnTo>
                        <a:pt x="418665" y="161165"/>
                      </a:lnTo>
                      <a:close/>
                      <a:moveTo>
                        <a:pt x="643932" y="401174"/>
                      </a:moveTo>
                      <a:cubicBezTo>
                        <a:pt x="643932" y="379830"/>
                        <a:pt x="626595" y="362502"/>
                        <a:pt x="605296" y="362502"/>
                      </a:cubicBezTo>
                      <a:cubicBezTo>
                        <a:pt x="583996" y="362502"/>
                        <a:pt x="566605" y="379830"/>
                        <a:pt x="566605" y="401174"/>
                      </a:cubicBezTo>
                      <a:cubicBezTo>
                        <a:pt x="566605" y="408160"/>
                        <a:pt x="568531" y="414706"/>
                        <a:pt x="571778" y="420372"/>
                      </a:cubicBezTo>
                      <a:cubicBezTo>
                        <a:pt x="572163" y="421033"/>
                        <a:pt x="572163" y="421913"/>
                        <a:pt x="571723" y="422573"/>
                      </a:cubicBezTo>
                      <a:cubicBezTo>
                        <a:pt x="571283" y="423233"/>
                        <a:pt x="570512" y="423563"/>
                        <a:pt x="569742" y="423453"/>
                      </a:cubicBezTo>
                      <a:cubicBezTo>
                        <a:pt x="567925" y="423233"/>
                        <a:pt x="566109" y="423013"/>
                        <a:pt x="564348" y="422848"/>
                      </a:cubicBezTo>
                      <a:cubicBezTo>
                        <a:pt x="563302" y="422738"/>
                        <a:pt x="562477" y="421858"/>
                        <a:pt x="562477" y="420813"/>
                      </a:cubicBezTo>
                      <a:lnTo>
                        <a:pt x="562477" y="295389"/>
                      </a:lnTo>
                      <a:cubicBezTo>
                        <a:pt x="562477" y="294234"/>
                        <a:pt x="561541" y="293354"/>
                        <a:pt x="560440" y="293354"/>
                      </a:cubicBezTo>
                      <a:lnTo>
                        <a:pt x="491204" y="293354"/>
                      </a:lnTo>
                      <a:cubicBezTo>
                        <a:pt x="490048" y="293354"/>
                        <a:pt x="489167" y="294289"/>
                        <a:pt x="489167" y="295389"/>
                      </a:cubicBezTo>
                      <a:lnTo>
                        <a:pt x="489167" y="423783"/>
                      </a:lnTo>
                      <a:cubicBezTo>
                        <a:pt x="489167" y="424773"/>
                        <a:pt x="488452" y="425653"/>
                        <a:pt x="487461" y="425818"/>
                      </a:cubicBezTo>
                      <a:cubicBezTo>
                        <a:pt x="472326" y="428514"/>
                        <a:pt x="457686" y="432420"/>
                        <a:pt x="443542" y="437481"/>
                      </a:cubicBezTo>
                      <a:cubicBezTo>
                        <a:pt x="421527" y="445347"/>
                        <a:pt x="400833" y="455964"/>
                        <a:pt x="381845" y="468891"/>
                      </a:cubicBezTo>
                      <a:cubicBezTo>
                        <a:pt x="381405" y="469222"/>
                        <a:pt x="380799" y="469331"/>
                        <a:pt x="380249" y="469222"/>
                      </a:cubicBezTo>
                      <a:cubicBezTo>
                        <a:pt x="379699" y="469112"/>
                        <a:pt x="379203" y="468781"/>
                        <a:pt x="378928" y="468341"/>
                      </a:cubicBezTo>
                      <a:cubicBezTo>
                        <a:pt x="372214" y="457889"/>
                        <a:pt x="365224" y="446997"/>
                        <a:pt x="358565" y="438086"/>
                      </a:cubicBezTo>
                      <a:lnTo>
                        <a:pt x="358565" y="438086"/>
                      </a:lnTo>
                      <a:lnTo>
                        <a:pt x="235777" y="269150"/>
                      </a:lnTo>
                      <a:cubicBezTo>
                        <a:pt x="235116" y="268214"/>
                        <a:pt x="235281" y="266949"/>
                        <a:pt x="236217" y="266289"/>
                      </a:cubicBezTo>
                      <a:lnTo>
                        <a:pt x="236382" y="266179"/>
                      </a:lnTo>
                      <a:lnTo>
                        <a:pt x="236382" y="266179"/>
                      </a:lnTo>
                      <a:cubicBezTo>
                        <a:pt x="240070" y="263483"/>
                        <a:pt x="240895" y="258313"/>
                        <a:pt x="238198" y="254682"/>
                      </a:cubicBezTo>
                      <a:lnTo>
                        <a:pt x="238198" y="254682"/>
                      </a:lnTo>
                      <a:lnTo>
                        <a:pt x="234016" y="248961"/>
                      </a:lnTo>
                      <a:lnTo>
                        <a:pt x="234016" y="248961"/>
                      </a:lnTo>
                      <a:cubicBezTo>
                        <a:pt x="231759" y="245825"/>
                        <a:pt x="227687" y="244780"/>
                        <a:pt x="224219" y="246210"/>
                      </a:cubicBezTo>
                      <a:cubicBezTo>
                        <a:pt x="223339" y="246540"/>
                        <a:pt x="222348" y="246265"/>
                        <a:pt x="221798" y="245550"/>
                      </a:cubicBezTo>
                      <a:cubicBezTo>
                        <a:pt x="205506" y="223821"/>
                        <a:pt x="164559" y="181243"/>
                        <a:pt x="93286" y="181243"/>
                      </a:cubicBezTo>
                      <a:cubicBezTo>
                        <a:pt x="62685" y="181243"/>
                        <a:pt x="32085" y="197966"/>
                        <a:pt x="3521" y="229652"/>
                      </a:cubicBezTo>
                      <a:cubicBezTo>
                        <a:pt x="2750" y="230477"/>
                        <a:pt x="1484" y="230532"/>
                        <a:pt x="604" y="229817"/>
                      </a:cubicBezTo>
                      <a:cubicBezTo>
                        <a:pt x="-112" y="229157"/>
                        <a:pt x="-222" y="228057"/>
                        <a:pt x="439" y="227342"/>
                      </a:cubicBezTo>
                      <a:cubicBezTo>
                        <a:pt x="36158" y="186634"/>
                        <a:pt x="76445" y="150053"/>
                        <a:pt x="120474" y="118367"/>
                      </a:cubicBezTo>
                      <a:cubicBezTo>
                        <a:pt x="175016" y="79144"/>
                        <a:pt x="235227" y="47513"/>
                        <a:pt x="299730" y="24794"/>
                      </a:cubicBezTo>
                      <a:cubicBezTo>
                        <a:pt x="300335" y="24574"/>
                        <a:pt x="301051" y="24684"/>
                        <a:pt x="301601" y="25069"/>
                      </a:cubicBezTo>
                      <a:cubicBezTo>
                        <a:pt x="302152" y="25454"/>
                        <a:pt x="302482" y="26115"/>
                        <a:pt x="302482" y="26775"/>
                      </a:cubicBezTo>
                      <a:lnTo>
                        <a:pt x="302482" y="104394"/>
                      </a:lnTo>
                      <a:cubicBezTo>
                        <a:pt x="302482" y="105549"/>
                        <a:pt x="303417" y="106429"/>
                        <a:pt x="304518" y="106429"/>
                      </a:cubicBezTo>
                      <a:lnTo>
                        <a:pt x="332257" y="106429"/>
                      </a:lnTo>
                      <a:cubicBezTo>
                        <a:pt x="333413" y="106429"/>
                        <a:pt x="334293" y="105494"/>
                        <a:pt x="334293" y="104394"/>
                      </a:cubicBezTo>
                      <a:lnTo>
                        <a:pt x="334293" y="15167"/>
                      </a:lnTo>
                      <a:cubicBezTo>
                        <a:pt x="334293" y="14232"/>
                        <a:pt x="334899" y="13462"/>
                        <a:pt x="335779" y="13187"/>
                      </a:cubicBezTo>
                      <a:cubicBezTo>
                        <a:pt x="352896" y="8126"/>
                        <a:pt x="370287" y="3725"/>
                        <a:pt x="387899" y="40"/>
                      </a:cubicBezTo>
                      <a:cubicBezTo>
                        <a:pt x="388505" y="-70"/>
                        <a:pt x="389165" y="40"/>
                        <a:pt x="389605" y="480"/>
                      </a:cubicBezTo>
                      <a:cubicBezTo>
                        <a:pt x="390046" y="920"/>
                        <a:pt x="390376" y="1470"/>
                        <a:pt x="390376" y="2075"/>
                      </a:cubicBezTo>
                      <a:lnTo>
                        <a:pt x="390376" y="104394"/>
                      </a:lnTo>
                      <a:cubicBezTo>
                        <a:pt x="390376" y="105549"/>
                        <a:pt x="391312" y="106429"/>
                        <a:pt x="392412" y="106429"/>
                      </a:cubicBezTo>
                      <a:lnTo>
                        <a:pt x="495607" y="106429"/>
                      </a:lnTo>
                      <a:cubicBezTo>
                        <a:pt x="496762" y="106429"/>
                        <a:pt x="497643" y="105494"/>
                        <a:pt x="497643" y="104394"/>
                      </a:cubicBezTo>
                      <a:lnTo>
                        <a:pt x="497643" y="31231"/>
                      </a:lnTo>
                      <a:cubicBezTo>
                        <a:pt x="497643" y="30075"/>
                        <a:pt x="498579" y="29195"/>
                        <a:pt x="499679" y="29195"/>
                      </a:cubicBezTo>
                      <a:lnTo>
                        <a:pt x="537270" y="29195"/>
                      </a:lnTo>
                      <a:cubicBezTo>
                        <a:pt x="538426" y="29195"/>
                        <a:pt x="539306" y="30130"/>
                        <a:pt x="539306" y="31231"/>
                      </a:cubicBezTo>
                      <a:lnTo>
                        <a:pt x="539306" y="104394"/>
                      </a:lnTo>
                      <a:cubicBezTo>
                        <a:pt x="539306" y="105549"/>
                        <a:pt x="540242" y="106429"/>
                        <a:pt x="541343" y="106429"/>
                      </a:cubicBezTo>
                      <a:lnTo>
                        <a:pt x="588564" y="106429"/>
                      </a:lnTo>
                      <a:cubicBezTo>
                        <a:pt x="589720" y="106429"/>
                        <a:pt x="590601" y="105494"/>
                        <a:pt x="590601" y="104394"/>
                      </a:cubicBezTo>
                      <a:lnTo>
                        <a:pt x="590601" y="31231"/>
                      </a:lnTo>
                      <a:cubicBezTo>
                        <a:pt x="590601" y="30075"/>
                        <a:pt x="591536" y="29195"/>
                        <a:pt x="592637" y="29195"/>
                      </a:cubicBezTo>
                      <a:lnTo>
                        <a:pt x="653013" y="29195"/>
                      </a:lnTo>
                      <a:cubicBezTo>
                        <a:pt x="654168" y="29195"/>
                        <a:pt x="655049" y="30130"/>
                        <a:pt x="655049" y="31231"/>
                      </a:cubicBezTo>
                      <a:lnTo>
                        <a:pt x="655049" y="104394"/>
                      </a:lnTo>
                      <a:cubicBezTo>
                        <a:pt x="655049" y="105549"/>
                        <a:pt x="655985" y="106429"/>
                        <a:pt x="657085" y="106429"/>
                      </a:cubicBezTo>
                      <a:lnTo>
                        <a:pt x="748392" y="106429"/>
                      </a:lnTo>
                      <a:cubicBezTo>
                        <a:pt x="749548" y="106429"/>
                        <a:pt x="750428" y="105494"/>
                        <a:pt x="750428" y="104394"/>
                      </a:cubicBezTo>
                      <a:lnTo>
                        <a:pt x="750428" y="20228"/>
                      </a:lnTo>
                      <a:cubicBezTo>
                        <a:pt x="750428" y="19568"/>
                        <a:pt x="750758" y="18963"/>
                        <a:pt x="751254" y="18523"/>
                      </a:cubicBezTo>
                      <a:cubicBezTo>
                        <a:pt x="751749" y="18083"/>
                        <a:pt x="752465" y="18028"/>
                        <a:pt x="753125" y="18248"/>
                      </a:cubicBezTo>
                      <a:cubicBezTo>
                        <a:pt x="819830" y="39537"/>
                        <a:pt x="882242" y="70398"/>
                        <a:pt x="938765" y="109235"/>
                      </a:cubicBezTo>
                      <a:cubicBezTo>
                        <a:pt x="938765" y="109235"/>
                        <a:pt x="938765" y="109235"/>
                        <a:pt x="938765" y="109290"/>
                      </a:cubicBezTo>
                      <a:cubicBezTo>
                        <a:pt x="922859" y="180913"/>
                        <a:pt x="867437" y="232568"/>
                        <a:pt x="850321" y="247145"/>
                      </a:cubicBezTo>
                      <a:cubicBezTo>
                        <a:pt x="850210" y="247255"/>
                        <a:pt x="849990" y="247255"/>
                        <a:pt x="849825" y="247145"/>
                      </a:cubicBezTo>
                      <a:cubicBezTo>
                        <a:pt x="846138" y="244450"/>
                        <a:pt x="840964" y="245275"/>
                        <a:pt x="838322" y="248961"/>
                      </a:cubicBezTo>
                      <a:lnTo>
                        <a:pt x="838322" y="248961"/>
                      </a:lnTo>
                      <a:lnTo>
                        <a:pt x="834140" y="254682"/>
                      </a:lnTo>
                      <a:lnTo>
                        <a:pt x="834140" y="254682"/>
                      </a:lnTo>
                      <a:cubicBezTo>
                        <a:pt x="831443" y="258368"/>
                        <a:pt x="832268" y="263538"/>
                        <a:pt x="835956" y="266179"/>
                      </a:cubicBezTo>
                      <a:lnTo>
                        <a:pt x="835956" y="266179"/>
                      </a:lnTo>
                      <a:lnTo>
                        <a:pt x="836121" y="266289"/>
                      </a:lnTo>
                      <a:cubicBezTo>
                        <a:pt x="837056" y="266949"/>
                        <a:pt x="837222" y="268269"/>
                        <a:pt x="836561" y="269150"/>
                      </a:cubicBezTo>
                      <a:cubicBezTo>
                        <a:pt x="801668" y="317448"/>
                        <a:pt x="733477" y="407830"/>
                        <a:pt x="703482" y="452883"/>
                      </a:cubicBezTo>
                      <a:cubicBezTo>
                        <a:pt x="700510" y="457394"/>
                        <a:pt x="696987" y="462840"/>
                        <a:pt x="693355" y="468341"/>
                      </a:cubicBezTo>
                      <a:cubicBezTo>
                        <a:pt x="693080" y="468836"/>
                        <a:pt x="692584" y="469112"/>
                        <a:pt x="692034" y="469222"/>
                      </a:cubicBezTo>
                      <a:cubicBezTo>
                        <a:pt x="691483" y="469331"/>
                        <a:pt x="690933" y="469222"/>
                        <a:pt x="690438" y="468891"/>
                      </a:cubicBezTo>
                      <a:cubicBezTo>
                        <a:pt x="671395" y="455964"/>
                        <a:pt x="650701" y="445347"/>
                        <a:pt x="628686" y="437536"/>
                      </a:cubicBezTo>
                      <a:cubicBezTo>
                        <a:pt x="628136" y="437316"/>
                        <a:pt x="627530" y="437151"/>
                        <a:pt x="626980" y="436931"/>
                      </a:cubicBezTo>
                      <a:cubicBezTo>
                        <a:pt x="626210" y="436655"/>
                        <a:pt x="625714" y="436050"/>
                        <a:pt x="625604" y="435225"/>
                      </a:cubicBezTo>
                      <a:cubicBezTo>
                        <a:pt x="625494" y="434400"/>
                        <a:pt x="625879" y="433685"/>
                        <a:pt x="626485" y="433245"/>
                      </a:cubicBezTo>
                      <a:cubicBezTo>
                        <a:pt x="636777" y="426314"/>
                        <a:pt x="643546" y="414541"/>
                        <a:pt x="643546" y="401229"/>
                      </a:cubicBezTo>
                      <a:lnTo>
                        <a:pt x="643656" y="401229"/>
                      </a:lnTo>
                      <a:close/>
                      <a:moveTo>
                        <a:pt x="412281" y="351885"/>
                      </a:moveTo>
                      <a:cubicBezTo>
                        <a:pt x="415528" y="368113"/>
                        <a:pt x="429948" y="380215"/>
                        <a:pt x="447064" y="380215"/>
                      </a:cubicBezTo>
                      <a:cubicBezTo>
                        <a:pt x="466657" y="380215"/>
                        <a:pt x="482563" y="364317"/>
                        <a:pt x="482563" y="344733"/>
                      </a:cubicBezTo>
                      <a:cubicBezTo>
                        <a:pt x="482563" y="328120"/>
                        <a:pt x="471115" y="314203"/>
                        <a:pt x="455650" y="310297"/>
                      </a:cubicBezTo>
                      <a:cubicBezTo>
                        <a:pt x="454714" y="310077"/>
                        <a:pt x="454054" y="309252"/>
                        <a:pt x="454054" y="308317"/>
                      </a:cubicBezTo>
                      <a:lnTo>
                        <a:pt x="454054" y="224371"/>
                      </a:lnTo>
                      <a:cubicBezTo>
                        <a:pt x="454054" y="223216"/>
                        <a:pt x="453118" y="222336"/>
                        <a:pt x="452017" y="222336"/>
                      </a:cubicBezTo>
                      <a:lnTo>
                        <a:pt x="442001" y="222336"/>
                      </a:lnTo>
                      <a:cubicBezTo>
                        <a:pt x="440845" y="222336"/>
                        <a:pt x="439964" y="223271"/>
                        <a:pt x="439964" y="224371"/>
                      </a:cubicBezTo>
                      <a:lnTo>
                        <a:pt x="439964" y="308317"/>
                      </a:lnTo>
                      <a:cubicBezTo>
                        <a:pt x="439964" y="309252"/>
                        <a:pt x="439304" y="310077"/>
                        <a:pt x="438423" y="310297"/>
                      </a:cubicBezTo>
                      <a:cubicBezTo>
                        <a:pt x="423013" y="314148"/>
                        <a:pt x="411565" y="328065"/>
                        <a:pt x="411565" y="344733"/>
                      </a:cubicBezTo>
                      <a:cubicBezTo>
                        <a:pt x="411565" y="347154"/>
                        <a:pt x="411785" y="349574"/>
                        <a:pt x="412281" y="351885"/>
                      </a:cubicBezTo>
                      <a:lnTo>
                        <a:pt x="412281" y="351885"/>
                      </a:lnTo>
                      <a:close/>
                      <a:moveTo>
                        <a:pt x="399512" y="368993"/>
                      </a:moveTo>
                      <a:cubicBezTo>
                        <a:pt x="400062" y="369873"/>
                        <a:pt x="401218" y="370203"/>
                        <a:pt x="402099" y="369763"/>
                      </a:cubicBezTo>
                      <a:cubicBezTo>
                        <a:pt x="402979" y="369323"/>
                        <a:pt x="403475" y="368278"/>
                        <a:pt x="403200" y="367288"/>
                      </a:cubicBezTo>
                      <a:lnTo>
                        <a:pt x="366325" y="248411"/>
                      </a:lnTo>
                      <a:cubicBezTo>
                        <a:pt x="366325" y="248411"/>
                        <a:pt x="366270" y="248136"/>
                        <a:pt x="366270" y="247971"/>
                      </a:cubicBezTo>
                      <a:lnTo>
                        <a:pt x="362472" y="203192"/>
                      </a:lnTo>
                      <a:cubicBezTo>
                        <a:pt x="362362" y="202092"/>
                        <a:pt x="361482" y="201322"/>
                        <a:pt x="360436" y="201322"/>
                      </a:cubicBezTo>
                      <a:lnTo>
                        <a:pt x="295657" y="201322"/>
                      </a:lnTo>
                      <a:cubicBezTo>
                        <a:pt x="294887" y="201322"/>
                        <a:pt x="294226" y="201707"/>
                        <a:pt x="293841" y="202422"/>
                      </a:cubicBezTo>
                      <a:cubicBezTo>
                        <a:pt x="293456" y="203137"/>
                        <a:pt x="293511" y="203907"/>
                        <a:pt x="293896" y="204513"/>
                      </a:cubicBezTo>
                      <a:lnTo>
                        <a:pt x="399512" y="369048"/>
                      </a:lnTo>
                      <a:lnTo>
                        <a:pt x="399512" y="36904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5" name="Google Shape;295;p15"/>
                <p:cNvSpPr/>
                <p:nvPr/>
              </p:nvSpPr>
              <p:spPr>
                <a:xfrm>
                  <a:off x="3218216" y="6058884"/>
                  <a:ext cx="59880" cy="62601"/>
                </a:xfrm>
                <a:custGeom>
                  <a:rect b="b" l="l" r="r" t="t"/>
                  <a:pathLst>
                    <a:path extrusionOk="0" h="62601" w="59880">
                      <a:moveTo>
                        <a:pt x="59880" y="31301"/>
                      </a:moveTo>
                      <a:cubicBezTo>
                        <a:pt x="59880" y="48588"/>
                        <a:pt x="46476" y="62602"/>
                        <a:pt x="29940" y="62602"/>
                      </a:cubicBezTo>
                      <a:cubicBezTo>
                        <a:pt x="13405" y="62602"/>
                        <a:pt x="0" y="48588"/>
                        <a:pt x="0" y="31301"/>
                      </a:cubicBezTo>
                      <a:cubicBezTo>
                        <a:pt x="0" y="14014"/>
                        <a:pt x="13405" y="0"/>
                        <a:pt x="29940" y="0"/>
                      </a:cubicBezTo>
                      <a:cubicBezTo>
                        <a:pt x="46476" y="0"/>
                        <a:pt x="59880" y="14014"/>
                        <a:pt x="59880" y="313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6" name="Google Shape;296;p15"/>
                <p:cNvSpPr/>
                <p:nvPr/>
              </p:nvSpPr>
              <p:spPr>
                <a:xfrm>
                  <a:off x="3211556" y="5314046"/>
                  <a:ext cx="37590" cy="37516"/>
                </a:xfrm>
                <a:custGeom>
                  <a:rect b="b" l="l" r="r" t="t"/>
                  <a:pathLst>
                    <a:path extrusionOk="0" h="37516" w="37590">
                      <a:moveTo>
                        <a:pt x="18823" y="37517"/>
                      </a:moveTo>
                      <a:cubicBezTo>
                        <a:pt x="8421" y="37517"/>
                        <a:pt x="0" y="29100"/>
                        <a:pt x="0" y="18758"/>
                      </a:cubicBezTo>
                      <a:cubicBezTo>
                        <a:pt x="0" y="8417"/>
                        <a:pt x="8421" y="0"/>
                        <a:pt x="18823" y="0"/>
                      </a:cubicBezTo>
                      <a:cubicBezTo>
                        <a:pt x="29225" y="0"/>
                        <a:pt x="37590" y="8417"/>
                        <a:pt x="37590" y="18758"/>
                      </a:cubicBezTo>
                      <a:cubicBezTo>
                        <a:pt x="37590" y="29100"/>
                        <a:pt x="29170" y="37517"/>
                        <a:pt x="18823" y="3751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7" name="Google Shape;297;p15"/>
                <p:cNvSpPr/>
                <p:nvPr/>
              </p:nvSpPr>
              <p:spPr>
                <a:xfrm>
                  <a:off x="3211446" y="5435234"/>
                  <a:ext cx="37810" cy="37791"/>
                </a:xfrm>
                <a:custGeom>
                  <a:rect b="b" l="l" r="r" t="t"/>
                  <a:pathLst>
                    <a:path extrusionOk="0" h="37791" w="37810">
                      <a:moveTo>
                        <a:pt x="18933" y="37792"/>
                      </a:moveTo>
                      <a:cubicBezTo>
                        <a:pt x="8476" y="37792"/>
                        <a:pt x="0" y="29320"/>
                        <a:pt x="0" y="18924"/>
                      </a:cubicBezTo>
                      <a:cubicBezTo>
                        <a:pt x="0" y="8527"/>
                        <a:pt x="8476" y="0"/>
                        <a:pt x="18933" y="0"/>
                      </a:cubicBezTo>
                      <a:cubicBezTo>
                        <a:pt x="29390" y="0"/>
                        <a:pt x="37810" y="8472"/>
                        <a:pt x="37810" y="18924"/>
                      </a:cubicBezTo>
                      <a:cubicBezTo>
                        <a:pt x="37810" y="29375"/>
                        <a:pt x="29335" y="37792"/>
                        <a:pt x="18933" y="3779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8" name="Google Shape;298;p15"/>
                <p:cNvSpPr/>
                <p:nvPr/>
              </p:nvSpPr>
              <p:spPr>
                <a:xfrm>
                  <a:off x="3197027" y="5420821"/>
                  <a:ext cx="66704" cy="66672"/>
                </a:xfrm>
                <a:custGeom>
                  <a:rect b="b" l="l" r="r" t="t"/>
                  <a:pathLst>
                    <a:path extrusionOk="0" h="66672" w="66704">
                      <a:moveTo>
                        <a:pt x="33352" y="66672"/>
                      </a:moveTo>
                      <a:cubicBezTo>
                        <a:pt x="14915" y="66672"/>
                        <a:pt x="0" y="51710"/>
                        <a:pt x="0" y="33336"/>
                      </a:cubicBezTo>
                      <a:cubicBezTo>
                        <a:pt x="0" y="14963"/>
                        <a:pt x="14915" y="0"/>
                        <a:pt x="33352" y="0"/>
                      </a:cubicBezTo>
                      <a:cubicBezTo>
                        <a:pt x="51790" y="0"/>
                        <a:pt x="66705" y="14908"/>
                        <a:pt x="66705" y="33336"/>
                      </a:cubicBezTo>
                      <a:cubicBezTo>
                        <a:pt x="66705" y="51765"/>
                        <a:pt x="51735" y="66672"/>
                        <a:pt x="33352" y="66672"/>
                      </a:cubicBezTo>
                      <a:close/>
                      <a:moveTo>
                        <a:pt x="33352" y="11332"/>
                      </a:moveTo>
                      <a:cubicBezTo>
                        <a:pt x="21189" y="11332"/>
                        <a:pt x="11282" y="21179"/>
                        <a:pt x="11282" y="33391"/>
                      </a:cubicBezTo>
                      <a:cubicBezTo>
                        <a:pt x="11282" y="45603"/>
                        <a:pt x="21134" y="55395"/>
                        <a:pt x="33352" y="55395"/>
                      </a:cubicBezTo>
                      <a:cubicBezTo>
                        <a:pt x="45571" y="55395"/>
                        <a:pt x="55367" y="45548"/>
                        <a:pt x="55367" y="33391"/>
                      </a:cubicBezTo>
                      <a:cubicBezTo>
                        <a:pt x="55367" y="21234"/>
                        <a:pt x="45516" y="11332"/>
                        <a:pt x="33352" y="1133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299" name="Google Shape;299;p15"/>
                <p:cNvSpPr/>
                <p:nvPr/>
              </p:nvSpPr>
              <p:spPr>
                <a:xfrm>
                  <a:off x="3196972" y="5299469"/>
                  <a:ext cx="66759" cy="66672"/>
                </a:xfrm>
                <a:custGeom>
                  <a:rect b="b" l="l" r="r" t="t"/>
                  <a:pathLst>
                    <a:path extrusionOk="0" h="66672" w="66759">
                      <a:moveTo>
                        <a:pt x="33407" y="0"/>
                      </a:moveTo>
                      <a:cubicBezTo>
                        <a:pt x="51845" y="0"/>
                        <a:pt x="66760" y="14963"/>
                        <a:pt x="66760" y="33336"/>
                      </a:cubicBezTo>
                      <a:cubicBezTo>
                        <a:pt x="66760" y="51710"/>
                        <a:pt x="51790" y="66672"/>
                        <a:pt x="33407" y="66672"/>
                      </a:cubicBezTo>
                      <a:cubicBezTo>
                        <a:pt x="15025" y="66672"/>
                        <a:pt x="0" y="51710"/>
                        <a:pt x="0" y="33336"/>
                      </a:cubicBezTo>
                      <a:cubicBezTo>
                        <a:pt x="0" y="14963"/>
                        <a:pt x="14970" y="0"/>
                        <a:pt x="33407" y="0"/>
                      </a:cubicBezTo>
                      <a:close/>
                      <a:moveTo>
                        <a:pt x="33407" y="11332"/>
                      </a:moveTo>
                      <a:cubicBezTo>
                        <a:pt x="21244" y="11332"/>
                        <a:pt x="11337" y="21124"/>
                        <a:pt x="11337" y="33336"/>
                      </a:cubicBezTo>
                      <a:cubicBezTo>
                        <a:pt x="11337" y="45548"/>
                        <a:pt x="21189" y="55340"/>
                        <a:pt x="33407" y="55340"/>
                      </a:cubicBezTo>
                      <a:cubicBezTo>
                        <a:pt x="45626" y="55340"/>
                        <a:pt x="55422" y="45548"/>
                        <a:pt x="55422" y="33336"/>
                      </a:cubicBezTo>
                      <a:cubicBezTo>
                        <a:pt x="55422" y="21124"/>
                        <a:pt x="45571" y="11332"/>
                        <a:pt x="33407" y="1133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0" name="Google Shape;300;p15"/>
                <p:cNvSpPr/>
                <p:nvPr/>
              </p:nvSpPr>
              <p:spPr>
                <a:xfrm>
                  <a:off x="3138687" y="5973893"/>
                  <a:ext cx="58669" cy="159034"/>
                </a:xfrm>
                <a:custGeom>
                  <a:rect b="b" l="l" r="r" t="t"/>
                  <a:pathLst>
                    <a:path extrusionOk="0" h="159034" w="58669">
                      <a:moveTo>
                        <a:pt x="58669" y="5116"/>
                      </a:moveTo>
                      <a:lnTo>
                        <a:pt x="58669" y="156999"/>
                      </a:lnTo>
                      <a:cubicBezTo>
                        <a:pt x="58669" y="158154"/>
                        <a:pt x="57734" y="159035"/>
                        <a:pt x="56633" y="159035"/>
                      </a:cubicBezTo>
                      <a:lnTo>
                        <a:pt x="2036" y="159035"/>
                      </a:lnTo>
                      <a:cubicBezTo>
                        <a:pt x="881" y="159035"/>
                        <a:pt x="0" y="158099"/>
                        <a:pt x="0" y="156999"/>
                      </a:cubicBezTo>
                      <a:lnTo>
                        <a:pt x="0" y="2035"/>
                      </a:lnTo>
                      <a:cubicBezTo>
                        <a:pt x="0" y="880"/>
                        <a:pt x="936" y="0"/>
                        <a:pt x="2036" y="0"/>
                      </a:cubicBezTo>
                      <a:lnTo>
                        <a:pt x="56633" y="0"/>
                      </a:lnTo>
                      <a:cubicBezTo>
                        <a:pt x="57789" y="0"/>
                        <a:pt x="58669" y="935"/>
                        <a:pt x="58669" y="2035"/>
                      </a:cubicBezTo>
                      <a:lnTo>
                        <a:pt x="58669" y="511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1" name="Google Shape;301;p15"/>
                <p:cNvSpPr/>
                <p:nvPr/>
              </p:nvSpPr>
              <p:spPr>
                <a:xfrm>
                  <a:off x="3165876" y="6158233"/>
                  <a:ext cx="28068" cy="28055"/>
                </a:xfrm>
                <a:custGeom>
                  <a:rect b="b" l="l" r="r" t="t"/>
                  <a:pathLst>
                    <a:path extrusionOk="0" h="28055" w="28068">
                      <a:moveTo>
                        <a:pt x="28069" y="14028"/>
                      </a:moveTo>
                      <a:cubicBezTo>
                        <a:pt x="28069" y="21775"/>
                        <a:pt x="21785" y="28055"/>
                        <a:pt x="14034" y="28055"/>
                      </a:cubicBezTo>
                      <a:cubicBezTo>
                        <a:pt x="6283" y="28055"/>
                        <a:pt x="0" y="21775"/>
                        <a:pt x="0" y="14028"/>
                      </a:cubicBezTo>
                      <a:cubicBezTo>
                        <a:pt x="0" y="6280"/>
                        <a:pt x="6283" y="0"/>
                        <a:pt x="14034" y="0"/>
                      </a:cubicBezTo>
                      <a:cubicBezTo>
                        <a:pt x="21785" y="0"/>
                        <a:pt x="28069" y="6280"/>
                        <a:pt x="28069" y="1402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2" name="Google Shape;302;p15"/>
                <p:cNvSpPr/>
                <p:nvPr/>
              </p:nvSpPr>
              <p:spPr>
                <a:xfrm>
                  <a:off x="3124488" y="5301174"/>
                  <a:ext cx="28949" cy="28935"/>
                </a:xfrm>
                <a:custGeom>
                  <a:rect b="b" l="l" r="r" t="t"/>
                  <a:pathLst>
                    <a:path extrusionOk="0" h="28935" w="28949">
                      <a:moveTo>
                        <a:pt x="28949" y="14468"/>
                      </a:moveTo>
                      <a:cubicBezTo>
                        <a:pt x="28949" y="22458"/>
                        <a:pt x="22469" y="28935"/>
                        <a:pt x="14475" y="28935"/>
                      </a:cubicBezTo>
                      <a:cubicBezTo>
                        <a:pt x="6481" y="28935"/>
                        <a:pt x="0" y="22458"/>
                        <a:pt x="0" y="14468"/>
                      </a:cubicBezTo>
                      <a:cubicBezTo>
                        <a:pt x="0" y="6477"/>
                        <a:pt x="6481" y="0"/>
                        <a:pt x="14475" y="0"/>
                      </a:cubicBezTo>
                      <a:cubicBezTo>
                        <a:pt x="22469" y="0"/>
                        <a:pt x="28949" y="6477"/>
                        <a:pt x="28949" y="1446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3" name="Google Shape;303;p15"/>
                <p:cNvSpPr/>
                <p:nvPr/>
              </p:nvSpPr>
              <p:spPr>
                <a:xfrm>
                  <a:off x="3126853" y="5979009"/>
                  <a:ext cx="4404" cy="20408"/>
                </a:xfrm>
                <a:custGeom>
                  <a:rect b="b" l="l" r="r" t="t"/>
                  <a:pathLst>
                    <a:path extrusionOk="0" h="20408" w="4404">
                      <a:moveTo>
                        <a:pt x="2368" y="0"/>
                      </a:moveTo>
                      <a:cubicBezTo>
                        <a:pt x="3524" y="0"/>
                        <a:pt x="4405" y="935"/>
                        <a:pt x="4405" y="2035"/>
                      </a:cubicBezTo>
                      <a:lnTo>
                        <a:pt x="4405" y="20409"/>
                      </a:lnTo>
                      <a:cubicBezTo>
                        <a:pt x="4405" y="14138"/>
                        <a:pt x="2864" y="8197"/>
                        <a:pt x="222" y="2971"/>
                      </a:cubicBezTo>
                      <a:cubicBezTo>
                        <a:pt x="-108" y="2311"/>
                        <a:pt x="-53" y="1596"/>
                        <a:pt x="277" y="990"/>
                      </a:cubicBezTo>
                      <a:cubicBezTo>
                        <a:pt x="607" y="385"/>
                        <a:pt x="1323" y="0"/>
                        <a:pt x="2038" y="0"/>
                      </a:cubicBezTo>
                      <a:lnTo>
                        <a:pt x="2368"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4" name="Google Shape;304;p15"/>
                <p:cNvSpPr/>
                <p:nvPr/>
              </p:nvSpPr>
              <p:spPr>
                <a:xfrm>
                  <a:off x="3073854" y="5980715"/>
                  <a:ext cx="37535" cy="37516"/>
                </a:xfrm>
                <a:custGeom>
                  <a:rect b="b" l="l" r="r" t="t"/>
                  <a:pathLst>
                    <a:path extrusionOk="0" h="37516" w="37535">
                      <a:moveTo>
                        <a:pt x="37535" y="18759"/>
                      </a:moveTo>
                      <a:cubicBezTo>
                        <a:pt x="37535" y="29101"/>
                        <a:pt x="29114" y="37517"/>
                        <a:pt x="18768" y="37517"/>
                      </a:cubicBezTo>
                      <a:cubicBezTo>
                        <a:pt x="8421" y="37517"/>
                        <a:pt x="0" y="29101"/>
                        <a:pt x="0" y="18759"/>
                      </a:cubicBezTo>
                      <a:cubicBezTo>
                        <a:pt x="0" y="8417"/>
                        <a:pt x="8421" y="0"/>
                        <a:pt x="18768" y="0"/>
                      </a:cubicBezTo>
                      <a:cubicBezTo>
                        <a:pt x="29114" y="0"/>
                        <a:pt x="37535" y="8417"/>
                        <a:pt x="37535" y="18759"/>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5" name="Google Shape;305;p15"/>
                <p:cNvSpPr/>
                <p:nvPr/>
              </p:nvSpPr>
              <p:spPr>
                <a:xfrm>
                  <a:off x="3063066" y="6136558"/>
                  <a:ext cx="37094" cy="37076"/>
                </a:xfrm>
                <a:custGeom>
                  <a:rect b="b" l="l" r="r" t="t"/>
                  <a:pathLst>
                    <a:path extrusionOk="0" h="37076" w="37094">
                      <a:moveTo>
                        <a:pt x="37095" y="18538"/>
                      </a:moveTo>
                      <a:cubicBezTo>
                        <a:pt x="37095" y="28777"/>
                        <a:pt x="28791" y="37077"/>
                        <a:pt x="18548" y="37077"/>
                      </a:cubicBezTo>
                      <a:cubicBezTo>
                        <a:pt x="8304" y="37077"/>
                        <a:pt x="0" y="28777"/>
                        <a:pt x="0" y="18538"/>
                      </a:cubicBezTo>
                      <a:cubicBezTo>
                        <a:pt x="0" y="8300"/>
                        <a:pt x="8304" y="0"/>
                        <a:pt x="18548" y="0"/>
                      </a:cubicBezTo>
                      <a:cubicBezTo>
                        <a:pt x="28791" y="0"/>
                        <a:pt x="37095" y="8300"/>
                        <a:pt x="37095" y="1853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6" name="Google Shape;306;p15"/>
                <p:cNvSpPr/>
                <p:nvPr/>
              </p:nvSpPr>
              <p:spPr>
                <a:xfrm>
                  <a:off x="2919695" y="5354864"/>
                  <a:ext cx="483610" cy="607972"/>
                </a:xfrm>
                <a:custGeom>
                  <a:rect b="b" l="l" r="r" t="t"/>
                  <a:pathLst>
                    <a:path extrusionOk="0" h="607972" w="483610">
                      <a:moveTo>
                        <a:pt x="481574" y="398879"/>
                      </a:moveTo>
                      <a:cubicBezTo>
                        <a:pt x="482124" y="398879"/>
                        <a:pt x="482675" y="398659"/>
                        <a:pt x="483005" y="398274"/>
                      </a:cubicBezTo>
                      <a:cubicBezTo>
                        <a:pt x="483335" y="397889"/>
                        <a:pt x="483611" y="397394"/>
                        <a:pt x="483611" y="396844"/>
                      </a:cubicBezTo>
                      <a:lnTo>
                        <a:pt x="483611" y="392718"/>
                      </a:lnTo>
                      <a:cubicBezTo>
                        <a:pt x="483611" y="392168"/>
                        <a:pt x="483390" y="391617"/>
                        <a:pt x="483005" y="391287"/>
                      </a:cubicBezTo>
                      <a:cubicBezTo>
                        <a:pt x="482620" y="390957"/>
                        <a:pt x="482124" y="390682"/>
                        <a:pt x="481574" y="390682"/>
                      </a:cubicBezTo>
                      <a:cubicBezTo>
                        <a:pt x="444589" y="390682"/>
                        <a:pt x="368858" y="391673"/>
                        <a:pt x="355319" y="391838"/>
                      </a:cubicBezTo>
                      <a:cubicBezTo>
                        <a:pt x="354769" y="391838"/>
                        <a:pt x="354218" y="391617"/>
                        <a:pt x="353833" y="391233"/>
                      </a:cubicBezTo>
                      <a:cubicBezTo>
                        <a:pt x="353448" y="390847"/>
                        <a:pt x="353228" y="390297"/>
                        <a:pt x="353228" y="389747"/>
                      </a:cubicBezTo>
                      <a:lnTo>
                        <a:pt x="353228" y="387932"/>
                      </a:lnTo>
                      <a:cubicBezTo>
                        <a:pt x="353228" y="386832"/>
                        <a:pt x="354053" y="385951"/>
                        <a:pt x="355099" y="385897"/>
                      </a:cubicBezTo>
                      <a:cubicBezTo>
                        <a:pt x="395496" y="382486"/>
                        <a:pt x="467650" y="375114"/>
                        <a:pt x="480693" y="373794"/>
                      </a:cubicBezTo>
                      <a:cubicBezTo>
                        <a:pt x="481244" y="373794"/>
                        <a:pt x="481739" y="373464"/>
                        <a:pt x="482069" y="373024"/>
                      </a:cubicBezTo>
                      <a:cubicBezTo>
                        <a:pt x="482400" y="372584"/>
                        <a:pt x="482565" y="372034"/>
                        <a:pt x="482510" y="371484"/>
                      </a:cubicBezTo>
                      <a:lnTo>
                        <a:pt x="482069" y="367413"/>
                      </a:lnTo>
                      <a:cubicBezTo>
                        <a:pt x="481959" y="366313"/>
                        <a:pt x="480969" y="365433"/>
                        <a:pt x="479813" y="365598"/>
                      </a:cubicBezTo>
                      <a:cubicBezTo>
                        <a:pt x="443379" y="369393"/>
                        <a:pt x="369463" y="378140"/>
                        <a:pt x="355484" y="379790"/>
                      </a:cubicBezTo>
                      <a:cubicBezTo>
                        <a:pt x="354934" y="379845"/>
                        <a:pt x="354328" y="379680"/>
                        <a:pt x="353888" y="379295"/>
                      </a:cubicBezTo>
                      <a:cubicBezTo>
                        <a:pt x="353448" y="378910"/>
                        <a:pt x="353173" y="378360"/>
                        <a:pt x="353173" y="377755"/>
                      </a:cubicBezTo>
                      <a:lnTo>
                        <a:pt x="353173" y="375775"/>
                      </a:lnTo>
                      <a:cubicBezTo>
                        <a:pt x="353173" y="374784"/>
                        <a:pt x="353888" y="373959"/>
                        <a:pt x="354879" y="373739"/>
                      </a:cubicBezTo>
                      <a:cubicBezTo>
                        <a:pt x="394230" y="366258"/>
                        <a:pt x="464402" y="351625"/>
                        <a:pt x="477226" y="348930"/>
                      </a:cubicBezTo>
                      <a:cubicBezTo>
                        <a:pt x="477777" y="348820"/>
                        <a:pt x="478217" y="348490"/>
                        <a:pt x="478547" y="348050"/>
                      </a:cubicBezTo>
                      <a:cubicBezTo>
                        <a:pt x="478877" y="347609"/>
                        <a:pt x="478932" y="347004"/>
                        <a:pt x="478822" y="346509"/>
                      </a:cubicBezTo>
                      <a:lnTo>
                        <a:pt x="477997" y="342493"/>
                      </a:lnTo>
                      <a:cubicBezTo>
                        <a:pt x="477722" y="341393"/>
                        <a:pt x="476676" y="340678"/>
                        <a:pt x="475520" y="340898"/>
                      </a:cubicBezTo>
                      <a:cubicBezTo>
                        <a:pt x="440572" y="348324"/>
                        <a:pt x="369959" y="364277"/>
                        <a:pt x="355759" y="367468"/>
                      </a:cubicBezTo>
                      <a:cubicBezTo>
                        <a:pt x="355154" y="367633"/>
                        <a:pt x="354494" y="367468"/>
                        <a:pt x="353998" y="367083"/>
                      </a:cubicBezTo>
                      <a:cubicBezTo>
                        <a:pt x="353503" y="366698"/>
                        <a:pt x="353228" y="366093"/>
                        <a:pt x="353228" y="365488"/>
                      </a:cubicBezTo>
                      <a:lnTo>
                        <a:pt x="353228" y="363232"/>
                      </a:lnTo>
                      <a:cubicBezTo>
                        <a:pt x="353228" y="362352"/>
                        <a:pt x="353833" y="361527"/>
                        <a:pt x="354714" y="361252"/>
                      </a:cubicBezTo>
                      <a:cubicBezTo>
                        <a:pt x="391368" y="350195"/>
                        <a:pt x="458844" y="328576"/>
                        <a:pt x="471227" y="324615"/>
                      </a:cubicBezTo>
                      <a:cubicBezTo>
                        <a:pt x="471777" y="324450"/>
                        <a:pt x="472163" y="324065"/>
                        <a:pt x="472438" y="323570"/>
                      </a:cubicBezTo>
                      <a:cubicBezTo>
                        <a:pt x="472713" y="323075"/>
                        <a:pt x="472713" y="322525"/>
                        <a:pt x="472548" y="321975"/>
                      </a:cubicBezTo>
                      <a:lnTo>
                        <a:pt x="471282" y="318069"/>
                      </a:lnTo>
                      <a:cubicBezTo>
                        <a:pt x="471117" y="317519"/>
                        <a:pt x="470732" y="317134"/>
                        <a:pt x="470236" y="316859"/>
                      </a:cubicBezTo>
                      <a:cubicBezTo>
                        <a:pt x="469741" y="316584"/>
                        <a:pt x="469191" y="316584"/>
                        <a:pt x="468640" y="316749"/>
                      </a:cubicBezTo>
                      <a:cubicBezTo>
                        <a:pt x="456752" y="320654"/>
                        <a:pt x="394120" y="341063"/>
                        <a:pt x="360327" y="352780"/>
                      </a:cubicBezTo>
                      <a:lnTo>
                        <a:pt x="360327" y="352780"/>
                      </a:lnTo>
                      <a:cubicBezTo>
                        <a:pt x="360327" y="352780"/>
                        <a:pt x="358016" y="353605"/>
                        <a:pt x="355980" y="354321"/>
                      </a:cubicBezTo>
                      <a:cubicBezTo>
                        <a:pt x="355374" y="354541"/>
                        <a:pt x="354658" y="354431"/>
                        <a:pt x="354108" y="354046"/>
                      </a:cubicBezTo>
                      <a:cubicBezTo>
                        <a:pt x="353558" y="353660"/>
                        <a:pt x="353228" y="353000"/>
                        <a:pt x="353228" y="352340"/>
                      </a:cubicBezTo>
                      <a:lnTo>
                        <a:pt x="353228" y="349755"/>
                      </a:lnTo>
                      <a:cubicBezTo>
                        <a:pt x="353228" y="348930"/>
                        <a:pt x="353723" y="348159"/>
                        <a:pt x="354494" y="347829"/>
                      </a:cubicBezTo>
                      <a:cubicBezTo>
                        <a:pt x="388726" y="333472"/>
                        <a:pt x="450919" y="306022"/>
                        <a:pt x="462586" y="300906"/>
                      </a:cubicBezTo>
                      <a:cubicBezTo>
                        <a:pt x="463082" y="300686"/>
                        <a:pt x="463467" y="300301"/>
                        <a:pt x="463687" y="299751"/>
                      </a:cubicBezTo>
                      <a:cubicBezTo>
                        <a:pt x="463907" y="299200"/>
                        <a:pt x="463852" y="298650"/>
                        <a:pt x="463687" y="298155"/>
                      </a:cubicBezTo>
                      <a:lnTo>
                        <a:pt x="461981" y="294415"/>
                      </a:lnTo>
                      <a:cubicBezTo>
                        <a:pt x="461486" y="293369"/>
                        <a:pt x="460275" y="292929"/>
                        <a:pt x="459229" y="293369"/>
                      </a:cubicBezTo>
                      <a:cubicBezTo>
                        <a:pt x="428463" y="307067"/>
                        <a:pt x="369904" y="334022"/>
                        <a:pt x="356145" y="340348"/>
                      </a:cubicBezTo>
                      <a:cubicBezTo>
                        <a:pt x="355484" y="340623"/>
                        <a:pt x="354769" y="340623"/>
                        <a:pt x="354163" y="340238"/>
                      </a:cubicBezTo>
                      <a:cubicBezTo>
                        <a:pt x="353558" y="339853"/>
                        <a:pt x="353228" y="339193"/>
                        <a:pt x="353228" y="338533"/>
                      </a:cubicBezTo>
                      <a:lnTo>
                        <a:pt x="353228" y="335177"/>
                      </a:lnTo>
                      <a:cubicBezTo>
                        <a:pt x="353228" y="334407"/>
                        <a:pt x="353613" y="333747"/>
                        <a:pt x="354328" y="333362"/>
                      </a:cubicBezTo>
                      <a:cubicBezTo>
                        <a:pt x="384874" y="316584"/>
                        <a:pt x="440847" y="284513"/>
                        <a:pt x="451579" y="278407"/>
                      </a:cubicBezTo>
                      <a:cubicBezTo>
                        <a:pt x="452074" y="278132"/>
                        <a:pt x="452404" y="277691"/>
                        <a:pt x="452570" y="277141"/>
                      </a:cubicBezTo>
                      <a:cubicBezTo>
                        <a:pt x="452735" y="276591"/>
                        <a:pt x="452625" y="276041"/>
                        <a:pt x="452349" y="275546"/>
                      </a:cubicBezTo>
                      <a:lnTo>
                        <a:pt x="450313" y="271970"/>
                      </a:lnTo>
                      <a:cubicBezTo>
                        <a:pt x="450038" y="271475"/>
                        <a:pt x="449597" y="271145"/>
                        <a:pt x="449047" y="271035"/>
                      </a:cubicBezTo>
                      <a:cubicBezTo>
                        <a:pt x="448497" y="270925"/>
                        <a:pt x="447946" y="270980"/>
                        <a:pt x="447451" y="271255"/>
                      </a:cubicBezTo>
                      <a:cubicBezTo>
                        <a:pt x="419437" y="287483"/>
                        <a:pt x="369299" y="317189"/>
                        <a:pt x="356420" y="324835"/>
                      </a:cubicBezTo>
                      <a:cubicBezTo>
                        <a:pt x="355814" y="325220"/>
                        <a:pt x="354989" y="325220"/>
                        <a:pt x="354328" y="324835"/>
                      </a:cubicBezTo>
                      <a:cubicBezTo>
                        <a:pt x="353668" y="324450"/>
                        <a:pt x="353283" y="323790"/>
                        <a:pt x="353283" y="323020"/>
                      </a:cubicBezTo>
                      <a:lnTo>
                        <a:pt x="353283" y="318674"/>
                      </a:lnTo>
                      <a:cubicBezTo>
                        <a:pt x="353283" y="318014"/>
                        <a:pt x="353613" y="317354"/>
                        <a:pt x="354163" y="316969"/>
                      </a:cubicBezTo>
                      <a:cubicBezTo>
                        <a:pt x="380746" y="298485"/>
                        <a:pt x="428683" y="263939"/>
                        <a:pt x="438260" y="257063"/>
                      </a:cubicBezTo>
                      <a:cubicBezTo>
                        <a:pt x="438700" y="256733"/>
                        <a:pt x="439030" y="256238"/>
                        <a:pt x="439085" y="255687"/>
                      </a:cubicBezTo>
                      <a:cubicBezTo>
                        <a:pt x="439141" y="255137"/>
                        <a:pt x="439085" y="254587"/>
                        <a:pt x="438700" y="254147"/>
                      </a:cubicBezTo>
                      <a:lnTo>
                        <a:pt x="436279" y="250792"/>
                      </a:lnTo>
                      <a:cubicBezTo>
                        <a:pt x="435948" y="250351"/>
                        <a:pt x="435453" y="250021"/>
                        <a:pt x="434903" y="249966"/>
                      </a:cubicBezTo>
                      <a:cubicBezTo>
                        <a:pt x="434352" y="249911"/>
                        <a:pt x="433802" y="249966"/>
                        <a:pt x="433362" y="250351"/>
                      </a:cubicBezTo>
                      <a:cubicBezTo>
                        <a:pt x="407604" y="269055"/>
                        <a:pt x="381902" y="287868"/>
                        <a:pt x="356530" y="307122"/>
                      </a:cubicBezTo>
                      <a:cubicBezTo>
                        <a:pt x="355925" y="307617"/>
                        <a:pt x="355099" y="307672"/>
                        <a:pt x="354383" y="307342"/>
                      </a:cubicBezTo>
                      <a:cubicBezTo>
                        <a:pt x="353668" y="307012"/>
                        <a:pt x="353228" y="306297"/>
                        <a:pt x="353228" y="305472"/>
                      </a:cubicBezTo>
                      <a:lnTo>
                        <a:pt x="353228" y="299640"/>
                      </a:lnTo>
                      <a:cubicBezTo>
                        <a:pt x="353228" y="299035"/>
                        <a:pt x="353503" y="298485"/>
                        <a:pt x="353943" y="298100"/>
                      </a:cubicBezTo>
                      <a:cubicBezTo>
                        <a:pt x="375628" y="279342"/>
                        <a:pt x="414539" y="244630"/>
                        <a:pt x="422740" y="237259"/>
                      </a:cubicBezTo>
                      <a:cubicBezTo>
                        <a:pt x="423125" y="236874"/>
                        <a:pt x="423400" y="236379"/>
                        <a:pt x="423400" y="235829"/>
                      </a:cubicBezTo>
                      <a:cubicBezTo>
                        <a:pt x="423400" y="235279"/>
                        <a:pt x="423235" y="234729"/>
                        <a:pt x="422849" y="234343"/>
                      </a:cubicBezTo>
                      <a:lnTo>
                        <a:pt x="420098" y="231263"/>
                      </a:lnTo>
                      <a:cubicBezTo>
                        <a:pt x="419712" y="230878"/>
                        <a:pt x="419217" y="230603"/>
                        <a:pt x="418667" y="230603"/>
                      </a:cubicBezTo>
                      <a:cubicBezTo>
                        <a:pt x="418116" y="230603"/>
                        <a:pt x="417566" y="230768"/>
                        <a:pt x="417181" y="231153"/>
                      </a:cubicBezTo>
                      <a:cubicBezTo>
                        <a:pt x="397037" y="249306"/>
                        <a:pt x="376728" y="267845"/>
                        <a:pt x="356695" y="286493"/>
                      </a:cubicBezTo>
                      <a:cubicBezTo>
                        <a:pt x="356090" y="287043"/>
                        <a:pt x="355209" y="287208"/>
                        <a:pt x="354438" y="286878"/>
                      </a:cubicBezTo>
                      <a:cubicBezTo>
                        <a:pt x="353668" y="286548"/>
                        <a:pt x="353173" y="285778"/>
                        <a:pt x="353173" y="284953"/>
                      </a:cubicBezTo>
                      <a:lnTo>
                        <a:pt x="353173" y="276756"/>
                      </a:lnTo>
                      <a:cubicBezTo>
                        <a:pt x="353173" y="276206"/>
                        <a:pt x="353393" y="275711"/>
                        <a:pt x="353723" y="275381"/>
                      </a:cubicBezTo>
                      <a:cubicBezTo>
                        <a:pt x="369959" y="258108"/>
                        <a:pt x="398578" y="226587"/>
                        <a:pt x="405238" y="219271"/>
                      </a:cubicBezTo>
                      <a:cubicBezTo>
                        <a:pt x="405623" y="218886"/>
                        <a:pt x="405788" y="218335"/>
                        <a:pt x="405788" y="217785"/>
                      </a:cubicBezTo>
                      <a:cubicBezTo>
                        <a:pt x="405788" y="217235"/>
                        <a:pt x="405513" y="216740"/>
                        <a:pt x="405128" y="216355"/>
                      </a:cubicBezTo>
                      <a:lnTo>
                        <a:pt x="402046" y="213605"/>
                      </a:lnTo>
                      <a:cubicBezTo>
                        <a:pt x="401660" y="213220"/>
                        <a:pt x="401110" y="213054"/>
                        <a:pt x="400560" y="213054"/>
                      </a:cubicBezTo>
                      <a:cubicBezTo>
                        <a:pt x="400009" y="213054"/>
                        <a:pt x="399514" y="213329"/>
                        <a:pt x="399129" y="213715"/>
                      </a:cubicBezTo>
                      <a:cubicBezTo>
                        <a:pt x="388561" y="225487"/>
                        <a:pt x="366161" y="250792"/>
                        <a:pt x="356805" y="261353"/>
                      </a:cubicBezTo>
                      <a:cubicBezTo>
                        <a:pt x="356255" y="262014"/>
                        <a:pt x="355319" y="262234"/>
                        <a:pt x="354549" y="261904"/>
                      </a:cubicBezTo>
                      <a:cubicBezTo>
                        <a:pt x="353778" y="261573"/>
                        <a:pt x="353228" y="260803"/>
                        <a:pt x="353228" y="259978"/>
                      </a:cubicBezTo>
                      <a:lnTo>
                        <a:pt x="353228" y="247931"/>
                      </a:lnTo>
                      <a:cubicBezTo>
                        <a:pt x="353228" y="247491"/>
                        <a:pt x="353393" y="247051"/>
                        <a:pt x="353668" y="246721"/>
                      </a:cubicBezTo>
                      <a:cubicBezTo>
                        <a:pt x="364565" y="232253"/>
                        <a:pt x="375408" y="217675"/>
                        <a:pt x="386085" y="203098"/>
                      </a:cubicBezTo>
                      <a:cubicBezTo>
                        <a:pt x="386415" y="202658"/>
                        <a:pt x="386525" y="202108"/>
                        <a:pt x="386470" y="201557"/>
                      </a:cubicBezTo>
                      <a:cubicBezTo>
                        <a:pt x="386415" y="201007"/>
                        <a:pt x="386085" y="200512"/>
                        <a:pt x="385644" y="200182"/>
                      </a:cubicBezTo>
                      <a:cubicBezTo>
                        <a:pt x="384654" y="199467"/>
                        <a:pt x="383388" y="198532"/>
                        <a:pt x="382342" y="197762"/>
                      </a:cubicBezTo>
                      <a:cubicBezTo>
                        <a:pt x="381902" y="197432"/>
                        <a:pt x="381352" y="197322"/>
                        <a:pt x="380801" y="197377"/>
                      </a:cubicBezTo>
                      <a:cubicBezTo>
                        <a:pt x="380251" y="197432"/>
                        <a:pt x="379756" y="197762"/>
                        <a:pt x="379425" y="198202"/>
                      </a:cubicBezTo>
                      <a:cubicBezTo>
                        <a:pt x="368913" y="212834"/>
                        <a:pt x="358401" y="227467"/>
                        <a:pt x="348109" y="242210"/>
                      </a:cubicBezTo>
                      <a:cubicBezTo>
                        <a:pt x="347724" y="242760"/>
                        <a:pt x="347064" y="243090"/>
                        <a:pt x="346403" y="243090"/>
                      </a:cubicBezTo>
                      <a:lnTo>
                        <a:pt x="335506" y="243090"/>
                      </a:lnTo>
                      <a:cubicBezTo>
                        <a:pt x="334350" y="243090"/>
                        <a:pt x="333469" y="242155"/>
                        <a:pt x="333469" y="241055"/>
                      </a:cubicBezTo>
                      <a:lnTo>
                        <a:pt x="333469" y="196661"/>
                      </a:lnTo>
                      <a:cubicBezTo>
                        <a:pt x="333469" y="195506"/>
                        <a:pt x="332534" y="194626"/>
                        <a:pt x="331433" y="194626"/>
                      </a:cubicBezTo>
                      <a:lnTo>
                        <a:pt x="281955" y="194626"/>
                      </a:lnTo>
                      <a:cubicBezTo>
                        <a:pt x="280799" y="194626"/>
                        <a:pt x="279918" y="195561"/>
                        <a:pt x="279918" y="196661"/>
                      </a:cubicBezTo>
                      <a:lnTo>
                        <a:pt x="279918" y="241055"/>
                      </a:lnTo>
                      <a:cubicBezTo>
                        <a:pt x="279918" y="242210"/>
                        <a:pt x="278983" y="243090"/>
                        <a:pt x="277882" y="243090"/>
                      </a:cubicBezTo>
                      <a:lnTo>
                        <a:pt x="249868" y="243090"/>
                      </a:lnTo>
                      <a:cubicBezTo>
                        <a:pt x="248712" y="243090"/>
                        <a:pt x="247832" y="242155"/>
                        <a:pt x="247832" y="241055"/>
                      </a:cubicBezTo>
                      <a:lnTo>
                        <a:pt x="247832" y="161015"/>
                      </a:lnTo>
                      <a:cubicBezTo>
                        <a:pt x="247832" y="159860"/>
                        <a:pt x="248767" y="158980"/>
                        <a:pt x="249868" y="158980"/>
                      </a:cubicBezTo>
                      <a:lnTo>
                        <a:pt x="258729" y="158980"/>
                      </a:lnTo>
                      <a:cubicBezTo>
                        <a:pt x="259885" y="158980"/>
                        <a:pt x="260765" y="158044"/>
                        <a:pt x="260765" y="156944"/>
                      </a:cubicBezTo>
                      <a:lnTo>
                        <a:pt x="260765" y="2036"/>
                      </a:lnTo>
                      <a:cubicBezTo>
                        <a:pt x="260765" y="880"/>
                        <a:pt x="259830" y="0"/>
                        <a:pt x="258729" y="0"/>
                      </a:cubicBezTo>
                      <a:lnTo>
                        <a:pt x="204132" y="0"/>
                      </a:lnTo>
                      <a:cubicBezTo>
                        <a:pt x="202977" y="0"/>
                        <a:pt x="202096" y="935"/>
                        <a:pt x="202096" y="2036"/>
                      </a:cubicBezTo>
                      <a:lnTo>
                        <a:pt x="202096" y="156944"/>
                      </a:lnTo>
                      <a:cubicBezTo>
                        <a:pt x="202096" y="158099"/>
                        <a:pt x="203032" y="158980"/>
                        <a:pt x="204132" y="158980"/>
                      </a:cubicBezTo>
                      <a:lnTo>
                        <a:pt x="229670" y="158980"/>
                      </a:lnTo>
                      <a:cubicBezTo>
                        <a:pt x="230825" y="158980"/>
                        <a:pt x="231706" y="159915"/>
                        <a:pt x="231706" y="161015"/>
                      </a:cubicBezTo>
                      <a:lnTo>
                        <a:pt x="231706" y="241055"/>
                      </a:lnTo>
                      <a:cubicBezTo>
                        <a:pt x="231706" y="242210"/>
                        <a:pt x="230770" y="243090"/>
                        <a:pt x="229670" y="243090"/>
                      </a:cubicBezTo>
                      <a:lnTo>
                        <a:pt x="177439" y="243090"/>
                      </a:lnTo>
                      <a:cubicBezTo>
                        <a:pt x="176284" y="243090"/>
                        <a:pt x="175403" y="242155"/>
                        <a:pt x="175403" y="241055"/>
                      </a:cubicBezTo>
                      <a:lnTo>
                        <a:pt x="175403" y="176913"/>
                      </a:lnTo>
                      <a:cubicBezTo>
                        <a:pt x="175403" y="175758"/>
                        <a:pt x="174467" y="174877"/>
                        <a:pt x="173367" y="174877"/>
                      </a:cubicBezTo>
                      <a:lnTo>
                        <a:pt x="161369" y="174877"/>
                      </a:lnTo>
                      <a:cubicBezTo>
                        <a:pt x="160213" y="174877"/>
                        <a:pt x="159332" y="175813"/>
                        <a:pt x="159332" y="176913"/>
                      </a:cubicBezTo>
                      <a:lnTo>
                        <a:pt x="159332" y="241055"/>
                      </a:lnTo>
                      <a:cubicBezTo>
                        <a:pt x="159332" y="242210"/>
                        <a:pt x="158397" y="243090"/>
                        <a:pt x="157296" y="243090"/>
                      </a:cubicBezTo>
                      <a:lnTo>
                        <a:pt x="137317" y="243090"/>
                      </a:lnTo>
                      <a:cubicBezTo>
                        <a:pt x="136657" y="243090"/>
                        <a:pt x="135996" y="242760"/>
                        <a:pt x="135611" y="242210"/>
                      </a:cubicBezTo>
                      <a:cubicBezTo>
                        <a:pt x="126090" y="228567"/>
                        <a:pt x="108973" y="204693"/>
                        <a:pt x="104350" y="198202"/>
                      </a:cubicBezTo>
                      <a:cubicBezTo>
                        <a:pt x="104020" y="197762"/>
                        <a:pt x="103525" y="197432"/>
                        <a:pt x="102974" y="197377"/>
                      </a:cubicBezTo>
                      <a:cubicBezTo>
                        <a:pt x="102424" y="197322"/>
                        <a:pt x="101874" y="197377"/>
                        <a:pt x="101433" y="197707"/>
                      </a:cubicBezTo>
                      <a:cubicBezTo>
                        <a:pt x="100443" y="198422"/>
                        <a:pt x="99177" y="199357"/>
                        <a:pt x="98131" y="200072"/>
                      </a:cubicBezTo>
                      <a:cubicBezTo>
                        <a:pt x="97691" y="200402"/>
                        <a:pt x="97361" y="200897"/>
                        <a:pt x="97305" y="201447"/>
                      </a:cubicBezTo>
                      <a:cubicBezTo>
                        <a:pt x="97251" y="201997"/>
                        <a:pt x="97305" y="202548"/>
                        <a:pt x="97691" y="202988"/>
                      </a:cubicBezTo>
                      <a:cubicBezTo>
                        <a:pt x="108368" y="217565"/>
                        <a:pt x="119155" y="232143"/>
                        <a:pt x="130108" y="246611"/>
                      </a:cubicBezTo>
                      <a:cubicBezTo>
                        <a:pt x="130383" y="246941"/>
                        <a:pt x="130548" y="247436"/>
                        <a:pt x="130548" y="247876"/>
                      </a:cubicBezTo>
                      <a:lnTo>
                        <a:pt x="130548" y="259978"/>
                      </a:lnTo>
                      <a:cubicBezTo>
                        <a:pt x="130548" y="260803"/>
                        <a:pt x="129997" y="261629"/>
                        <a:pt x="129227" y="261904"/>
                      </a:cubicBezTo>
                      <a:cubicBezTo>
                        <a:pt x="128456" y="262179"/>
                        <a:pt x="127521" y="261959"/>
                        <a:pt x="126970" y="261353"/>
                      </a:cubicBezTo>
                      <a:cubicBezTo>
                        <a:pt x="112661" y="245015"/>
                        <a:pt x="90371" y="220096"/>
                        <a:pt x="84647" y="213660"/>
                      </a:cubicBezTo>
                      <a:cubicBezTo>
                        <a:pt x="84262" y="213275"/>
                        <a:pt x="83766" y="212999"/>
                        <a:pt x="83216" y="212999"/>
                      </a:cubicBezTo>
                      <a:cubicBezTo>
                        <a:pt x="82666" y="212999"/>
                        <a:pt x="82115" y="213164"/>
                        <a:pt x="81730" y="213550"/>
                      </a:cubicBezTo>
                      <a:lnTo>
                        <a:pt x="78648" y="216300"/>
                      </a:lnTo>
                      <a:cubicBezTo>
                        <a:pt x="78263" y="216685"/>
                        <a:pt x="77988" y="217180"/>
                        <a:pt x="77988" y="217730"/>
                      </a:cubicBezTo>
                      <a:cubicBezTo>
                        <a:pt x="77988" y="218281"/>
                        <a:pt x="78153" y="218830"/>
                        <a:pt x="78538" y="219216"/>
                      </a:cubicBezTo>
                      <a:cubicBezTo>
                        <a:pt x="90921" y="232913"/>
                        <a:pt x="122457" y="267295"/>
                        <a:pt x="130108" y="275381"/>
                      </a:cubicBezTo>
                      <a:cubicBezTo>
                        <a:pt x="130438" y="275766"/>
                        <a:pt x="130658" y="276261"/>
                        <a:pt x="130658" y="276756"/>
                      </a:cubicBezTo>
                      <a:lnTo>
                        <a:pt x="130658" y="284898"/>
                      </a:lnTo>
                      <a:cubicBezTo>
                        <a:pt x="130658" y="285723"/>
                        <a:pt x="130163" y="286438"/>
                        <a:pt x="129392" y="286823"/>
                      </a:cubicBezTo>
                      <a:cubicBezTo>
                        <a:pt x="128622" y="287208"/>
                        <a:pt x="127741" y="286988"/>
                        <a:pt x="127136" y="286438"/>
                      </a:cubicBezTo>
                      <a:cubicBezTo>
                        <a:pt x="107267" y="267955"/>
                        <a:pt x="74080" y="237919"/>
                        <a:pt x="66595" y="231153"/>
                      </a:cubicBezTo>
                      <a:cubicBezTo>
                        <a:pt x="66210" y="230768"/>
                        <a:pt x="65659" y="230603"/>
                        <a:pt x="65109" y="230603"/>
                      </a:cubicBezTo>
                      <a:cubicBezTo>
                        <a:pt x="64559" y="230603"/>
                        <a:pt x="64063" y="230878"/>
                        <a:pt x="63678" y="231263"/>
                      </a:cubicBezTo>
                      <a:lnTo>
                        <a:pt x="60871" y="234343"/>
                      </a:lnTo>
                      <a:cubicBezTo>
                        <a:pt x="60101" y="235169"/>
                        <a:pt x="60155" y="236489"/>
                        <a:pt x="61036" y="237259"/>
                      </a:cubicBezTo>
                      <a:cubicBezTo>
                        <a:pt x="83546" y="257503"/>
                        <a:pt x="106662" y="278021"/>
                        <a:pt x="129887" y="298045"/>
                      </a:cubicBezTo>
                      <a:cubicBezTo>
                        <a:pt x="130328" y="298430"/>
                        <a:pt x="130603" y="298980"/>
                        <a:pt x="130603" y="299586"/>
                      </a:cubicBezTo>
                      <a:lnTo>
                        <a:pt x="130603" y="305472"/>
                      </a:lnTo>
                      <a:cubicBezTo>
                        <a:pt x="130603" y="306242"/>
                        <a:pt x="130163" y="306957"/>
                        <a:pt x="129447" y="307342"/>
                      </a:cubicBezTo>
                      <a:cubicBezTo>
                        <a:pt x="128732" y="307727"/>
                        <a:pt x="127906" y="307617"/>
                        <a:pt x="127301" y="307122"/>
                      </a:cubicBezTo>
                      <a:cubicBezTo>
                        <a:pt x="102369" y="288363"/>
                        <a:pt x="59440" y="256953"/>
                        <a:pt x="50469" y="250351"/>
                      </a:cubicBezTo>
                      <a:cubicBezTo>
                        <a:pt x="50029" y="250021"/>
                        <a:pt x="49478" y="249911"/>
                        <a:pt x="48928" y="249966"/>
                      </a:cubicBezTo>
                      <a:cubicBezTo>
                        <a:pt x="48378" y="250021"/>
                        <a:pt x="47882" y="250351"/>
                        <a:pt x="47552" y="250792"/>
                      </a:cubicBezTo>
                      <a:lnTo>
                        <a:pt x="45130" y="254147"/>
                      </a:lnTo>
                      <a:cubicBezTo>
                        <a:pt x="44800" y="254587"/>
                        <a:pt x="44690" y="255137"/>
                        <a:pt x="44745" y="255687"/>
                      </a:cubicBezTo>
                      <a:cubicBezTo>
                        <a:pt x="44800" y="256238"/>
                        <a:pt x="45130" y="256733"/>
                        <a:pt x="45571" y="257063"/>
                      </a:cubicBezTo>
                      <a:cubicBezTo>
                        <a:pt x="72209" y="276316"/>
                        <a:pt x="122457" y="311853"/>
                        <a:pt x="129722" y="316969"/>
                      </a:cubicBezTo>
                      <a:cubicBezTo>
                        <a:pt x="130273" y="317354"/>
                        <a:pt x="130603" y="318014"/>
                        <a:pt x="130603" y="318674"/>
                      </a:cubicBezTo>
                      <a:lnTo>
                        <a:pt x="130603" y="322965"/>
                      </a:lnTo>
                      <a:cubicBezTo>
                        <a:pt x="130603" y="323735"/>
                        <a:pt x="130218" y="324395"/>
                        <a:pt x="129557" y="324780"/>
                      </a:cubicBezTo>
                      <a:cubicBezTo>
                        <a:pt x="128897" y="325165"/>
                        <a:pt x="128126" y="325110"/>
                        <a:pt x="127466" y="324780"/>
                      </a:cubicBezTo>
                      <a:cubicBezTo>
                        <a:pt x="98131" y="307122"/>
                        <a:pt x="46561" y="277141"/>
                        <a:pt x="36380" y="271200"/>
                      </a:cubicBezTo>
                      <a:cubicBezTo>
                        <a:pt x="35884" y="270925"/>
                        <a:pt x="35334" y="270870"/>
                        <a:pt x="34783" y="270980"/>
                      </a:cubicBezTo>
                      <a:cubicBezTo>
                        <a:pt x="34233" y="271090"/>
                        <a:pt x="33793" y="271475"/>
                        <a:pt x="33518" y="271915"/>
                      </a:cubicBezTo>
                      <a:lnTo>
                        <a:pt x="31481" y="275491"/>
                      </a:lnTo>
                      <a:cubicBezTo>
                        <a:pt x="31206" y="275986"/>
                        <a:pt x="31151" y="276536"/>
                        <a:pt x="31261" y="277086"/>
                      </a:cubicBezTo>
                      <a:cubicBezTo>
                        <a:pt x="31371" y="277636"/>
                        <a:pt x="31756" y="278077"/>
                        <a:pt x="32197" y="278352"/>
                      </a:cubicBezTo>
                      <a:cubicBezTo>
                        <a:pt x="62247" y="295735"/>
                        <a:pt x="120916" y="328576"/>
                        <a:pt x="129502" y="333362"/>
                      </a:cubicBezTo>
                      <a:cubicBezTo>
                        <a:pt x="130163" y="333747"/>
                        <a:pt x="130548" y="334407"/>
                        <a:pt x="130548" y="335177"/>
                      </a:cubicBezTo>
                      <a:lnTo>
                        <a:pt x="130548" y="338478"/>
                      </a:lnTo>
                      <a:cubicBezTo>
                        <a:pt x="130548" y="339193"/>
                        <a:pt x="130218" y="339853"/>
                        <a:pt x="129612" y="340238"/>
                      </a:cubicBezTo>
                      <a:cubicBezTo>
                        <a:pt x="129007" y="340623"/>
                        <a:pt x="128236" y="340678"/>
                        <a:pt x="127631" y="340348"/>
                      </a:cubicBezTo>
                      <a:cubicBezTo>
                        <a:pt x="94664" y="324890"/>
                        <a:pt x="35829" y="298485"/>
                        <a:pt x="24546" y="293424"/>
                      </a:cubicBezTo>
                      <a:cubicBezTo>
                        <a:pt x="24051" y="293204"/>
                        <a:pt x="23446" y="293149"/>
                        <a:pt x="22951" y="293424"/>
                      </a:cubicBezTo>
                      <a:cubicBezTo>
                        <a:pt x="22455" y="293699"/>
                        <a:pt x="22015" y="293974"/>
                        <a:pt x="21795" y="294525"/>
                      </a:cubicBezTo>
                      <a:lnTo>
                        <a:pt x="20144" y="298265"/>
                      </a:lnTo>
                      <a:cubicBezTo>
                        <a:pt x="19923" y="298760"/>
                        <a:pt x="19923" y="299365"/>
                        <a:pt x="20144" y="299861"/>
                      </a:cubicBezTo>
                      <a:cubicBezTo>
                        <a:pt x="20364" y="300356"/>
                        <a:pt x="20749" y="300796"/>
                        <a:pt x="21244" y="301016"/>
                      </a:cubicBezTo>
                      <a:cubicBezTo>
                        <a:pt x="53661" y="315373"/>
                        <a:pt x="119485" y="343704"/>
                        <a:pt x="129392" y="347939"/>
                      </a:cubicBezTo>
                      <a:cubicBezTo>
                        <a:pt x="130163" y="348270"/>
                        <a:pt x="130658" y="349040"/>
                        <a:pt x="130658" y="349865"/>
                      </a:cubicBezTo>
                      <a:lnTo>
                        <a:pt x="130658" y="352560"/>
                      </a:lnTo>
                      <a:cubicBezTo>
                        <a:pt x="130658" y="353220"/>
                        <a:pt x="130328" y="353881"/>
                        <a:pt x="129777" y="354266"/>
                      </a:cubicBezTo>
                      <a:cubicBezTo>
                        <a:pt x="129227" y="354651"/>
                        <a:pt x="128512" y="354761"/>
                        <a:pt x="127906" y="354541"/>
                      </a:cubicBezTo>
                      <a:cubicBezTo>
                        <a:pt x="91306" y="341833"/>
                        <a:pt x="27243" y="320819"/>
                        <a:pt x="15245" y="316859"/>
                      </a:cubicBezTo>
                      <a:cubicBezTo>
                        <a:pt x="14695" y="316694"/>
                        <a:pt x="14145" y="316749"/>
                        <a:pt x="13649" y="316969"/>
                      </a:cubicBezTo>
                      <a:cubicBezTo>
                        <a:pt x="13154" y="317189"/>
                        <a:pt x="12824" y="317629"/>
                        <a:pt x="12604" y="318179"/>
                      </a:cubicBezTo>
                      <a:lnTo>
                        <a:pt x="11338" y="322085"/>
                      </a:lnTo>
                      <a:cubicBezTo>
                        <a:pt x="11173" y="322635"/>
                        <a:pt x="11228" y="323185"/>
                        <a:pt x="11448" y="323680"/>
                      </a:cubicBezTo>
                      <a:cubicBezTo>
                        <a:pt x="11668" y="324175"/>
                        <a:pt x="12108" y="324505"/>
                        <a:pt x="12658" y="324725"/>
                      </a:cubicBezTo>
                      <a:cubicBezTo>
                        <a:pt x="48157" y="336222"/>
                        <a:pt x="117284" y="357786"/>
                        <a:pt x="129172" y="361362"/>
                      </a:cubicBezTo>
                      <a:cubicBezTo>
                        <a:pt x="130053" y="361637"/>
                        <a:pt x="130603" y="362462"/>
                        <a:pt x="130603" y="363342"/>
                      </a:cubicBezTo>
                      <a:lnTo>
                        <a:pt x="130603" y="365598"/>
                      </a:lnTo>
                      <a:cubicBezTo>
                        <a:pt x="130603" y="366203"/>
                        <a:pt x="130328" y="366808"/>
                        <a:pt x="129832" y="367248"/>
                      </a:cubicBezTo>
                      <a:cubicBezTo>
                        <a:pt x="129337" y="367688"/>
                        <a:pt x="128732" y="367798"/>
                        <a:pt x="128071" y="367633"/>
                      </a:cubicBezTo>
                      <a:cubicBezTo>
                        <a:pt x="89270" y="358556"/>
                        <a:pt x="20859" y="343759"/>
                        <a:pt x="8256" y="341063"/>
                      </a:cubicBezTo>
                      <a:cubicBezTo>
                        <a:pt x="7705" y="340953"/>
                        <a:pt x="7155" y="341063"/>
                        <a:pt x="6715" y="341338"/>
                      </a:cubicBezTo>
                      <a:cubicBezTo>
                        <a:pt x="6274" y="341613"/>
                        <a:pt x="5944" y="342108"/>
                        <a:pt x="5834" y="342658"/>
                      </a:cubicBezTo>
                      <a:lnTo>
                        <a:pt x="4513" y="348655"/>
                      </a:lnTo>
                      <a:lnTo>
                        <a:pt x="4513" y="348655"/>
                      </a:lnTo>
                      <a:cubicBezTo>
                        <a:pt x="39462" y="356136"/>
                        <a:pt x="116623" y="371484"/>
                        <a:pt x="128897" y="373959"/>
                      </a:cubicBezTo>
                      <a:cubicBezTo>
                        <a:pt x="129887" y="374179"/>
                        <a:pt x="130548" y="375004"/>
                        <a:pt x="130548" y="375995"/>
                      </a:cubicBezTo>
                      <a:lnTo>
                        <a:pt x="130548" y="377975"/>
                      </a:lnTo>
                      <a:cubicBezTo>
                        <a:pt x="130548" y="378580"/>
                        <a:pt x="130273" y="379130"/>
                        <a:pt x="129832" y="379515"/>
                      </a:cubicBezTo>
                      <a:cubicBezTo>
                        <a:pt x="129392" y="379900"/>
                        <a:pt x="128787" y="380065"/>
                        <a:pt x="128181" y="380010"/>
                      </a:cubicBezTo>
                      <a:cubicBezTo>
                        <a:pt x="88004" y="374949"/>
                        <a:pt x="16841" y="367248"/>
                        <a:pt x="3853" y="365873"/>
                      </a:cubicBezTo>
                      <a:cubicBezTo>
                        <a:pt x="3302" y="365873"/>
                        <a:pt x="2752" y="365983"/>
                        <a:pt x="2312" y="366313"/>
                      </a:cubicBezTo>
                      <a:cubicBezTo>
                        <a:pt x="1871" y="366643"/>
                        <a:pt x="1596" y="367138"/>
                        <a:pt x="1541" y="367688"/>
                      </a:cubicBezTo>
                      <a:lnTo>
                        <a:pt x="1101" y="371704"/>
                      </a:lnTo>
                      <a:cubicBezTo>
                        <a:pt x="1101" y="372254"/>
                        <a:pt x="1211" y="372804"/>
                        <a:pt x="1541" y="373244"/>
                      </a:cubicBezTo>
                      <a:cubicBezTo>
                        <a:pt x="1871" y="373684"/>
                        <a:pt x="2367" y="373959"/>
                        <a:pt x="2917" y="374014"/>
                      </a:cubicBezTo>
                      <a:cubicBezTo>
                        <a:pt x="15520" y="375279"/>
                        <a:pt x="82721" y="382321"/>
                        <a:pt x="119100" y="385401"/>
                      </a:cubicBezTo>
                      <a:lnTo>
                        <a:pt x="119100" y="385401"/>
                      </a:lnTo>
                      <a:lnTo>
                        <a:pt x="128512" y="386116"/>
                      </a:lnTo>
                      <a:cubicBezTo>
                        <a:pt x="129612" y="386172"/>
                        <a:pt x="130438" y="387107"/>
                        <a:pt x="130438" y="388152"/>
                      </a:cubicBezTo>
                      <a:lnTo>
                        <a:pt x="130438" y="389967"/>
                      </a:lnTo>
                      <a:cubicBezTo>
                        <a:pt x="130438" y="390517"/>
                        <a:pt x="130218" y="391068"/>
                        <a:pt x="129832" y="391452"/>
                      </a:cubicBezTo>
                      <a:cubicBezTo>
                        <a:pt x="129447" y="391838"/>
                        <a:pt x="128897" y="392058"/>
                        <a:pt x="128346" y="392058"/>
                      </a:cubicBezTo>
                      <a:cubicBezTo>
                        <a:pt x="88389" y="391233"/>
                        <a:pt x="15245" y="390957"/>
                        <a:pt x="2036" y="390902"/>
                      </a:cubicBezTo>
                      <a:cubicBezTo>
                        <a:pt x="1486" y="390902"/>
                        <a:pt x="936" y="391122"/>
                        <a:pt x="605" y="391508"/>
                      </a:cubicBezTo>
                      <a:cubicBezTo>
                        <a:pt x="275" y="391893"/>
                        <a:pt x="0" y="392388"/>
                        <a:pt x="0" y="392938"/>
                      </a:cubicBezTo>
                      <a:lnTo>
                        <a:pt x="0" y="399099"/>
                      </a:lnTo>
                      <a:cubicBezTo>
                        <a:pt x="0" y="399099"/>
                        <a:pt x="111230" y="398164"/>
                        <a:pt x="128346" y="397999"/>
                      </a:cubicBezTo>
                      <a:cubicBezTo>
                        <a:pt x="128897" y="397999"/>
                        <a:pt x="129447" y="398219"/>
                        <a:pt x="129832" y="398604"/>
                      </a:cubicBezTo>
                      <a:cubicBezTo>
                        <a:pt x="130218" y="398989"/>
                        <a:pt x="130438" y="399539"/>
                        <a:pt x="130438" y="400089"/>
                      </a:cubicBezTo>
                      <a:lnTo>
                        <a:pt x="130438" y="401905"/>
                      </a:lnTo>
                      <a:cubicBezTo>
                        <a:pt x="130438" y="403005"/>
                        <a:pt x="129612" y="403885"/>
                        <a:pt x="128567" y="403940"/>
                      </a:cubicBezTo>
                      <a:cubicBezTo>
                        <a:pt x="88169" y="407350"/>
                        <a:pt x="16016" y="414612"/>
                        <a:pt x="2972" y="415987"/>
                      </a:cubicBezTo>
                      <a:cubicBezTo>
                        <a:pt x="2422" y="415987"/>
                        <a:pt x="1926" y="416317"/>
                        <a:pt x="1596" y="416757"/>
                      </a:cubicBezTo>
                      <a:cubicBezTo>
                        <a:pt x="1266" y="417197"/>
                        <a:pt x="1101" y="417747"/>
                        <a:pt x="1156" y="418297"/>
                      </a:cubicBezTo>
                      <a:lnTo>
                        <a:pt x="1596" y="422423"/>
                      </a:lnTo>
                      <a:cubicBezTo>
                        <a:pt x="1706" y="423523"/>
                        <a:pt x="2697" y="424404"/>
                        <a:pt x="3853" y="424239"/>
                      </a:cubicBezTo>
                      <a:cubicBezTo>
                        <a:pt x="42103" y="420278"/>
                        <a:pt x="80354" y="416097"/>
                        <a:pt x="118550" y="411311"/>
                      </a:cubicBezTo>
                      <a:lnTo>
                        <a:pt x="118550" y="411311"/>
                      </a:lnTo>
                      <a:lnTo>
                        <a:pt x="128126" y="410046"/>
                      </a:lnTo>
                      <a:cubicBezTo>
                        <a:pt x="128732" y="409991"/>
                        <a:pt x="129282" y="410156"/>
                        <a:pt x="129777" y="410541"/>
                      </a:cubicBezTo>
                      <a:cubicBezTo>
                        <a:pt x="130273" y="410926"/>
                        <a:pt x="130493" y="411476"/>
                        <a:pt x="130493" y="412081"/>
                      </a:cubicBezTo>
                      <a:lnTo>
                        <a:pt x="130493" y="414062"/>
                      </a:lnTo>
                      <a:cubicBezTo>
                        <a:pt x="130493" y="415052"/>
                        <a:pt x="129777" y="415877"/>
                        <a:pt x="128787" y="416097"/>
                      </a:cubicBezTo>
                      <a:cubicBezTo>
                        <a:pt x="88004" y="423854"/>
                        <a:pt x="46726" y="432325"/>
                        <a:pt x="6384" y="440962"/>
                      </a:cubicBezTo>
                      <a:cubicBezTo>
                        <a:pt x="5284" y="441237"/>
                        <a:pt x="4568" y="442282"/>
                        <a:pt x="4788" y="443437"/>
                      </a:cubicBezTo>
                      <a:lnTo>
                        <a:pt x="5669" y="447508"/>
                      </a:lnTo>
                      <a:cubicBezTo>
                        <a:pt x="5944" y="448608"/>
                        <a:pt x="6990" y="449323"/>
                        <a:pt x="8146" y="449103"/>
                      </a:cubicBezTo>
                      <a:cubicBezTo>
                        <a:pt x="43424" y="441567"/>
                        <a:pt x="113762" y="425724"/>
                        <a:pt x="127961" y="422533"/>
                      </a:cubicBezTo>
                      <a:cubicBezTo>
                        <a:pt x="128567" y="422368"/>
                        <a:pt x="129227" y="422533"/>
                        <a:pt x="129722" y="422918"/>
                      </a:cubicBezTo>
                      <a:cubicBezTo>
                        <a:pt x="130218" y="423303"/>
                        <a:pt x="130493" y="423909"/>
                        <a:pt x="130493" y="424514"/>
                      </a:cubicBezTo>
                      <a:lnTo>
                        <a:pt x="130493" y="426714"/>
                      </a:lnTo>
                      <a:cubicBezTo>
                        <a:pt x="130493" y="427594"/>
                        <a:pt x="129887" y="428419"/>
                        <a:pt x="129007" y="428694"/>
                      </a:cubicBezTo>
                      <a:cubicBezTo>
                        <a:pt x="90151" y="440412"/>
                        <a:pt x="50854" y="452844"/>
                        <a:pt x="12493" y="465331"/>
                      </a:cubicBezTo>
                      <a:cubicBezTo>
                        <a:pt x="11943" y="465496"/>
                        <a:pt x="11558" y="465881"/>
                        <a:pt x="11283" y="466376"/>
                      </a:cubicBezTo>
                      <a:cubicBezTo>
                        <a:pt x="11007" y="466872"/>
                        <a:pt x="11007" y="467421"/>
                        <a:pt x="11173" y="467972"/>
                      </a:cubicBezTo>
                      <a:lnTo>
                        <a:pt x="12438" y="471877"/>
                      </a:lnTo>
                      <a:cubicBezTo>
                        <a:pt x="12769" y="472978"/>
                        <a:pt x="13979" y="473583"/>
                        <a:pt x="15025" y="473197"/>
                      </a:cubicBezTo>
                      <a:cubicBezTo>
                        <a:pt x="48157" y="462361"/>
                        <a:pt x="113597" y="440246"/>
                        <a:pt x="127686" y="435461"/>
                      </a:cubicBezTo>
                      <a:cubicBezTo>
                        <a:pt x="128291" y="435241"/>
                        <a:pt x="129007" y="435351"/>
                        <a:pt x="129557" y="435736"/>
                      </a:cubicBezTo>
                      <a:cubicBezTo>
                        <a:pt x="130108" y="436121"/>
                        <a:pt x="130383" y="436726"/>
                        <a:pt x="130383" y="437441"/>
                      </a:cubicBezTo>
                      <a:lnTo>
                        <a:pt x="130383" y="440192"/>
                      </a:lnTo>
                      <a:cubicBezTo>
                        <a:pt x="130383" y="441017"/>
                        <a:pt x="129887" y="441787"/>
                        <a:pt x="129117" y="442117"/>
                      </a:cubicBezTo>
                      <a:cubicBezTo>
                        <a:pt x="93013" y="457300"/>
                        <a:pt x="56578" y="473143"/>
                        <a:pt x="20969" y="488985"/>
                      </a:cubicBezTo>
                      <a:cubicBezTo>
                        <a:pt x="19923" y="489426"/>
                        <a:pt x="19483" y="490691"/>
                        <a:pt x="19923" y="491736"/>
                      </a:cubicBezTo>
                      <a:lnTo>
                        <a:pt x="21630" y="495532"/>
                      </a:lnTo>
                      <a:cubicBezTo>
                        <a:pt x="21850" y="496027"/>
                        <a:pt x="22235" y="496412"/>
                        <a:pt x="22785" y="496632"/>
                      </a:cubicBezTo>
                      <a:cubicBezTo>
                        <a:pt x="23336" y="496852"/>
                        <a:pt x="23886" y="496797"/>
                        <a:pt x="24381" y="496632"/>
                      </a:cubicBezTo>
                      <a:cubicBezTo>
                        <a:pt x="55312" y="482879"/>
                        <a:pt x="113762" y="455979"/>
                        <a:pt x="127466" y="449653"/>
                      </a:cubicBezTo>
                      <a:cubicBezTo>
                        <a:pt x="128126" y="449378"/>
                        <a:pt x="128842" y="449378"/>
                        <a:pt x="129447" y="449763"/>
                      </a:cubicBezTo>
                      <a:cubicBezTo>
                        <a:pt x="130053" y="450148"/>
                        <a:pt x="130383" y="450809"/>
                        <a:pt x="130383" y="451469"/>
                      </a:cubicBezTo>
                      <a:lnTo>
                        <a:pt x="130383" y="454824"/>
                      </a:lnTo>
                      <a:cubicBezTo>
                        <a:pt x="130383" y="455594"/>
                        <a:pt x="129997" y="456255"/>
                        <a:pt x="129282" y="456640"/>
                      </a:cubicBezTo>
                      <a:cubicBezTo>
                        <a:pt x="96700" y="474573"/>
                        <a:pt x="64008" y="493111"/>
                        <a:pt x="31977" y="511540"/>
                      </a:cubicBezTo>
                      <a:cubicBezTo>
                        <a:pt x="30986" y="512090"/>
                        <a:pt x="30656" y="513355"/>
                        <a:pt x="31206" y="514345"/>
                      </a:cubicBezTo>
                      <a:lnTo>
                        <a:pt x="33297" y="517976"/>
                      </a:lnTo>
                      <a:cubicBezTo>
                        <a:pt x="33573" y="518471"/>
                        <a:pt x="34013" y="518801"/>
                        <a:pt x="34563" y="518966"/>
                      </a:cubicBezTo>
                      <a:cubicBezTo>
                        <a:pt x="35114" y="519131"/>
                        <a:pt x="35664" y="519021"/>
                        <a:pt x="36159" y="518746"/>
                      </a:cubicBezTo>
                      <a:cubicBezTo>
                        <a:pt x="63898" y="502683"/>
                        <a:pt x="114312" y="472813"/>
                        <a:pt x="127246" y="465111"/>
                      </a:cubicBezTo>
                      <a:cubicBezTo>
                        <a:pt x="127851" y="464726"/>
                        <a:pt x="128677" y="464726"/>
                        <a:pt x="129337" y="465111"/>
                      </a:cubicBezTo>
                      <a:cubicBezTo>
                        <a:pt x="129997" y="465496"/>
                        <a:pt x="130383" y="466156"/>
                        <a:pt x="130383" y="466927"/>
                      </a:cubicBezTo>
                      <a:lnTo>
                        <a:pt x="130383" y="471272"/>
                      </a:lnTo>
                      <a:cubicBezTo>
                        <a:pt x="130383" y="471932"/>
                        <a:pt x="130053" y="472592"/>
                        <a:pt x="129502" y="472978"/>
                      </a:cubicBezTo>
                      <a:cubicBezTo>
                        <a:pt x="101268" y="492561"/>
                        <a:pt x="72924" y="512805"/>
                        <a:pt x="45406" y="532884"/>
                      </a:cubicBezTo>
                      <a:cubicBezTo>
                        <a:pt x="44470" y="533544"/>
                        <a:pt x="44305" y="534864"/>
                        <a:pt x="44965" y="535744"/>
                      </a:cubicBezTo>
                      <a:lnTo>
                        <a:pt x="47442" y="539100"/>
                      </a:lnTo>
                      <a:cubicBezTo>
                        <a:pt x="48102" y="540035"/>
                        <a:pt x="49423" y="540200"/>
                        <a:pt x="50304" y="539540"/>
                      </a:cubicBezTo>
                      <a:cubicBezTo>
                        <a:pt x="75841" y="521056"/>
                        <a:pt x="101708" y="502023"/>
                        <a:pt x="127136" y="482770"/>
                      </a:cubicBezTo>
                      <a:cubicBezTo>
                        <a:pt x="127741" y="482274"/>
                        <a:pt x="128567" y="482219"/>
                        <a:pt x="129282" y="482549"/>
                      </a:cubicBezTo>
                      <a:cubicBezTo>
                        <a:pt x="129997" y="482879"/>
                        <a:pt x="130438" y="483594"/>
                        <a:pt x="130438" y="484420"/>
                      </a:cubicBezTo>
                      <a:lnTo>
                        <a:pt x="130438" y="490251"/>
                      </a:lnTo>
                      <a:cubicBezTo>
                        <a:pt x="130438" y="490856"/>
                        <a:pt x="130163" y="491406"/>
                        <a:pt x="129722" y="491791"/>
                      </a:cubicBezTo>
                      <a:cubicBezTo>
                        <a:pt x="106552" y="511760"/>
                        <a:pt x="83491" y="532279"/>
                        <a:pt x="60871" y="552577"/>
                      </a:cubicBezTo>
                      <a:cubicBezTo>
                        <a:pt x="60045" y="553347"/>
                        <a:pt x="59935" y="554668"/>
                        <a:pt x="60706" y="555493"/>
                      </a:cubicBezTo>
                      <a:lnTo>
                        <a:pt x="63513" y="558573"/>
                      </a:lnTo>
                      <a:cubicBezTo>
                        <a:pt x="63898" y="558959"/>
                        <a:pt x="64393" y="559233"/>
                        <a:pt x="64944" y="559233"/>
                      </a:cubicBezTo>
                      <a:cubicBezTo>
                        <a:pt x="65494" y="559233"/>
                        <a:pt x="66044" y="559069"/>
                        <a:pt x="66430" y="558684"/>
                      </a:cubicBezTo>
                      <a:cubicBezTo>
                        <a:pt x="86738" y="540365"/>
                        <a:pt x="106937" y="521991"/>
                        <a:pt x="126970" y="503343"/>
                      </a:cubicBezTo>
                      <a:cubicBezTo>
                        <a:pt x="127576" y="502793"/>
                        <a:pt x="128456" y="502628"/>
                        <a:pt x="129227" y="502958"/>
                      </a:cubicBezTo>
                      <a:cubicBezTo>
                        <a:pt x="129997" y="503288"/>
                        <a:pt x="130493" y="504058"/>
                        <a:pt x="130493" y="504883"/>
                      </a:cubicBezTo>
                      <a:lnTo>
                        <a:pt x="130493" y="513080"/>
                      </a:lnTo>
                      <a:cubicBezTo>
                        <a:pt x="130493" y="513630"/>
                        <a:pt x="130273" y="514125"/>
                        <a:pt x="129943" y="514455"/>
                      </a:cubicBezTo>
                      <a:cubicBezTo>
                        <a:pt x="112551" y="532994"/>
                        <a:pt x="95269" y="551807"/>
                        <a:pt x="78373" y="570566"/>
                      </a:cubicBezTo>
                      <a:cubicBezTo>
                        <a:pt x="77988" y="570951"/>
                        <a:pt x="77822" y="571501"/>
                        <a:pt x="77822" y="572051"/>
                      </a:cubicBezTo>
                      <a:cubicBezTo>
                        <a:pt x="77822" y="572601"/>
                        <a:pt x="78098" y="573096"/>
                        <a:pt x="78483" y="573481"/>
                      </a:cubicBezTo>
                      <a:lnTo>
                        <a:pt x="81565" y="576287"/>
                      </a:lnTo>
                      <a:cubicBezTo>
                        <a:pt x="81950" y="576672"/>
                        <a:pt x="82500" y="576837"/>
                        <a:pt x="83051" y="576837"/>
                      </a:cubicBezTo>
                      <a:cubicBezTo>
                        <a:pt x="83601" y="576837"/>
                        <a:pt x="84097" y="576562"/>
                        <a:pt x="84482" y="576177"/>
                      </a:cubicBezTo>
                      <a:cubicBezTo>
                        <a:pt x="95379" y="564074"/>
                        <a:pt x="117669" y="538935"/>
                        <a:pt x="126805" y="528593"/>
                      </a:cubicBezTo>
                      <a:cubicBezTo>
                        <a:pt x="127356" y="527933"/>
                        <a:pt x="128291" y="527713"/>
                        <a:pt x="129062" y="528043"/>
                      </a:cubicBezTo>
                      <a:cubicBezTo>
                        <a:pt x="129832" y="528373"/>
                        <a:pt x="130383" y="529143"/>
                        <a:pt x="130383" y="529968"/>
                      </a:cubicBezTo>
                      <a:lnTo>
                        <a:pt x="130383" y="533709"/>
                      </a:lnTo>
                      <a:cubicBezTo>
                        <a:pt x="130383" y="534864"/>
                        <a:pt x="131318" y="535744"/>
                        <a:pt x="132419" y="535744"/>
                      </a:cubicBezTo>
                      <a:cubicBezTo>
                        <a:pt x="132969" y="535744"/>
                        <a:pt x="133520" y="536074"/>
                        <a:pt x="133740" y="536569"/>
                      </a:cubicBezTo>
                      <a:cubicBezTo>
                        <a:pt x="133960" y="537065"/>
                        <a:pt x="133960" y="537670"/>
                        <a:pt x="133575" y="538165"/>
                      </a:cubicBezTo>
                      <a:cubicBezTo>
                        <a:pt x="121357" y="554228"/>
                        <a:pt x="109359" y="570456"/>
                        <a:pt x="97471" y="586849"/>
                      </a:cubicBezTo>
                      <a:cubicBezTo>
                        <a:pt x="96810" y="587784"/>
                        <a:pt x="96975" y="589049"/>
                        <a:pt x="97911" y="589709"/>
                      </a:cubicBezTo>
                      <a:lnTo>
                        <a:pt x="101213" y="592129"/>
                      </a:lnTo>
                      <a:cubicBezTo>
                        <a:pt x="101653" y="592460"/>
                        <a:pt x="102204" y="592570"/>
                        <a:pt x="102754" y="592515"/>
                      </a:cubicBezTo>
                      <a:cubicBezTo>
                        <a:pt x="103304" y="592460"/>
                        <a:pt x="103800" y="592129"/>
                        <a:pt x="104130" y="591690"/>
                      </a:cubicBezTo>
                      <a:cubicBezTo>
                        <a:pt x="117339" y="573481"/>
                        <a:pt x="130438" y="555163"/>
                        <a:pt x="143261" y="536679"/>
                      </a:cubicBezTo>
                      <a:cubicBezTo>
                        <a:pt x="143647" y="536129"/>
                        <a:pt x="144307" y="535799"/>
                        <a:pt x="144968" y="535799"/>
                      </a:cubicBezTo>
                      <a:lnTo>
                        <a:pt x="165772" y="535799"/>
                      </a:lnTo>
                      <a:cubicBezTo>
                        <a:pt x="166927" y="535799"/>
                        <a:pt x="167808" y="536735"/>
                        <a:pt x="167808" y="537834"/>
                      </a:cubicBezTo>
                      <a:lnTo>
                        <a:pt x="167808" y="584813"/>
                      </a:lnTo>
                      <a:cubicBezTo>
                        <a:pt x="167808" y="585968"/>
                        <a:pt x="168744" y="586849"/>
                        <a:pt x="169844" y="586849"/>
                      </a:cubicBezTo>
                      <a:lnTo>
                        <a:pt x="219268" y="586849"/>
                      </a:lnTo>
                      <a:cubicBezTo>
                        <a:pt x="220423" y="586849"/>
                        <a:pt x="221304" y="585914"/>
                        <a:pt x="221304" y="584813"/>
                      </a:cubicBezTo>
                      <a:lnTo>
                        <a:pt x="221304" y="537834"/>
                      </a:lnTo>
                      <a:cubicBezTo>
                        <a:pt x="221304" y="536679"/>
                        <a:pt x="222240" y="535799"/>
                        <a:pt x="223340" y="535799"/>
                      </a:cubicBezTo>
                      <a:lnTo>
                        <a:pt x="237485" y="535799"/>
                      </a:lnTo>
                      <a:cubicBezTo>
                        <a:pt x="238641" y="535799"/>
                        <a:pt x="239521" y="536735"/>
                        <a:pt x="239521" y="537834"/>
                      </a:cubicBezTo>
                      <a:lnTo>
                        <a:pt x="239521" y="605937"/>
                      </a:lnTo>
                      <a:cubicBezTo>
                        <a:pt x="239521" y="607092"/>
                        <a:pt x="240457" y="607972"/>
                        <a:pt x="241558" y="607972"/>
                      </a:cubicBezTo>
                      <a:lnTo>
                        <a:pt x="253501" y="607972"/>
                      </a:lnTo>
                      <a:cubicBezTo>
                        <a:pt x="254656" y="607972"/>
                        <a:pt x="255537" y="607037"/>
                        <a:pt x="255537" y="605937"/>
                      </a:cubicBezTo>
                      <a:lnTo>
                        <a:pt x="255537" y="537834"/>
                      </a:lnTo>
                      <a:cubicBezTo>
                        <a:pt x="255537" y="536679"/>
                        <a:pt x="256473" y="535799"/>
                        <a:pt x="257573" y="535799"/>
                      </a:cubicBezTo>
                      <a:lnTo>
                        <a:pt x="295879" y="535799"/>
                      </a:lnTo>
                      <a:cubicBezTo>
                        <a:pt x="297035" y="535799"/>
                        <a:pt x="297915" y="536735"/>
                        <a:pt x="297915" y="537834"/>
                      </a:cubicBezTo>
                      <a:lnTo>
                        <a:pt x="297915" y="602417"/>
                      </a:lnTo>
                      <a:cubicBezTo>
                        <a:pt x="297915" y="603572"/>
                        <a:pt x="298851" y="604452"/>
                        <a:pt x="299952" y="604452"/>
                      </a:cubicBezTo>
                      <a:lnTo>
                        <a:pt x="311950" y="604452"/>
                      </a:lnTo>
                      <a:cubicBezTo>
                        <a:pt x="313106" y="604452"/>
                        <a:pt x="313986" y="603517"/>
                        <a:pt x="313986" y="602417"/>
                      </a:cubicBezTo>
                      <a:lnTo>
                        <a:pt x="313986" y="537834"/>
                      </a:lnTo>
                      <a:cubicBezTo>
                        <a:pt x="313986" y="536679"/>
                        <a:pt x="314922" y="535799"/>
                        <a:pt x="316023" y="535799"/>
                      </a:cubicBezTo>
                      <a:lnTo>
                        <a:pt x="338368" y="535799"/>
                      </a:lnTo>
                      <a:cubicBezTo>
                        <a:pt x="339028" y="535799"/>
                        <a:pt x="339689" y="536129"/>
                        <a:pt x="340074" y="536679"/>
                      </a:cubicBezTo>
                      <a:cubicBezTo>
                        <a:pt x="351907" y="553788"/>
                        <a:pt x="373812" y="584208"/>
                        <a:pt x="379150" y="591690"/>
                      </a:cubicBezTo>
                      <a:cubicBezTo>
                        <a:pt x="379480" y="592129"/>
                        <a:pt x="379976" y="592460"/>
                        <a:pt x="380526" y="592515"/>
                      </a:cubicBezTo>
                      <a:cubicBezTo>
                        <a:pt x="381077" y="592570"/>
                        <a:pt x="381627" y="592515"/>
                        <a:pt x="382067" y="592129"/>
                      </a:cubicBezTo>
                      <a:lnTo>
                        <a:pt x="385424" y="589709"/>
                      </a:lnTo>
                      <a:cubicBezTo>
                        <a:pt x="386360" y="589049"/>
                        <a:pt x="386525" y="587729"/>
                        <a:pt x="385865" y="586849"/>
                      </a:cubicBezTo>
                      <a:cubicBezTo>
                        <a:pt x="373977" y="570511"/>
                        <a:pt x="362034" y="554283"/>
                        <a:pt x="349760" y="538220"/>
                      </a:cubicBezTo>
                      <a:cubicBezTo>
                        <a:pt x="349430" y="537780"/>
                        <a:pt x="349375" y="537174"/>
                        <a:pt x="349595" y="536624"/>
                      </a:cubicBezTo>
                      <a:cubicBezTo>
                        <a:pt x="349816" y="536074"/>
                        <a:pt x="350366" y="535799"/>
                        <a:pt x="350916" y="535799"/>
                      </a:cubicBezTo>
                      <a:cubicBezTo>
                        <a:pt x="352072" y="535799"/>
                        <a:pt x="352952" y="534864"/>
                        <a:pt x="352952" y="533764"/>
                      </a:cubicBezTo>
                      <a:lnTo>
                        <a:pt x="352952" y="529913"/>
                      </a:lnTo>
                      <a:cubicBezTo>
                        <a:pt x="352952" y="529088"/>
                        <a:pt x="353503" y="528263"/>
                        <a:pt x="354274" y="527988"/>
                      </a:cubicBezTo>
                      <a:cubicBezTo>
                        <a:pt x="355044" y="527713"/>
                        <a:pt x="355980" y="527933"/>
                        <a:pt x="356530" y="528538"/>
                      </a:cubicBezTo>
                      <a:cubicBezTo>
                        <a:pt x="370785" y="544766"/>
                        <a:pt x="393130" y="569741"/>
                        <a:pt x="398853" y="576177"/>
                      </a:cubicBezTo>
                      <a:cubicBezTo>
                        <a:pt x="399239" y="576562"/>
                        <a:pt x="399734" y="576837"/>
                        <a:pt x="400284" y="576837"/>
                      </a:cubicBezTo>
                      <a:cubicBezTo>
                        <a:pt x="400835" y="576837"/>
                        <a:pt x="401385" y="576672"/>
                        <a:pt x="401771" y="576287"/>
                      </a:cubicBezTo>
                      <a:lnTo>
                        <a:pt x="404797" y="573536"/>
                      </a:lnTo>
                      <a:cubicBezTo>
                        <a:pt x="405183" y="573151"/>
                        <a:pt x="405458" y="572656"/>
                        <a:pt x="405458" y="572106"/>
                      </a:cubicBezTo>
                      <a:cubicBezTo>
                        <a:pt x="405458" y="571556"/>
                        <a:pt x="405293" y="571006"/>
                        <a:pt x="404907" y="570621"/>
                      </a:cubicBezTo>
                      <a:cubicBezTo>
                        <a:pt x="392084" y="556373"/>
                        <a:pt x="360547" y="521991"/>
                        <a:pt x="353393" y="514400"/>
                      </a:cubicBezTo>
                      <a:cubicBezTo>
                        <a:pt x="353063" y="514015"/>
                        <a:pt x="352843" y="513520"/>
                        <a:pt x="352843" y="513025"/>
                      </a:cubicBezTo>
                      <a:lnTo>
                        <a:pt x="352843" y="504938"/>
                      </a:lnTo>
                      <a:cubicBezTo>
                        <a:pt x="352843" y="504113"/>
                        <a:pt x="353338" y="503398"/>
                        <a:pt x="354108" y="503013"/>
                      </a:cubicBezTo>
                      <a:cubicBezTo>
                        <a:pt x="354879" y="502628"/>
                        <a:pt x="355759" y="502848"/>
                        <a:pt x="356365" y="503398"/>
                      </a:cubicBezTo>
                      <a:cubicBezTo>
                        <a:pt x="376233" y="521882"/>
                        <a:pt x="409365" y="551972"/>
                        <a:pt x="416851" y="558739"/>
                      </a:cubicBezTo>
                      <a:cubicBezTo>
                        <a:pt x="417236" y="559123"/>
                        <a:pt x="417786" y="559289"/>
                        <a:pt x="418336" y="559289"/>
                      </a:cubicBezTo>
                      <a:cubicBezTo>
                        <a:pt x="418887" y="559289"/>
                        <a:pt x="419382" y="559014"/>
                        <a:pt x="419767" y="558628"/>
                      </a:cubicBezTo>
                      <a:lnTo>
                        <a:pt x="422519" y="555548"/>
                      </a:lnTo>
                      <a:cubicBezTo>
                        <a:pt x="423290" y="554723"/>
                        <a:pt x="423235" y="553402"/>
                        <a:pt x="422354" y="552632"/>
                      </a:cubicBezTo>
                      <a:cubicBezTo>
                        <a:pt x="399624" y="532169"/>
                        <a:pt x="376728" y="511815"/>
                        <a:pt x="353558" y="491791"/>
                      </a:cubicBezTo>
                      <a:cubicBezTo>
                        <a:pt x="353118" y="491406"/>
                        <a:pt x="352843" y="490856"/>
                        <a:pt x="352843" y="490251"/>
                      </a:cubicBezTo>
                      <a:lnTo>
                        <a:pt x="352843" y="484420"/>
                      </a:lnTo>
                      <a:cubicBezTo>
                        <a:pt x="352843" y="483650"/>
                        <a:pt x="353283" y="482934"/>
                        <a:pt x="353998" y="482549"/>
                      </a:cubicBezTo>
                      <a:cubicBezTo>
                        <a:pt x="354714" y="482164"/>
                        <a:pt x="355539" y="482274"/>
                        <a:pt x="356145" y="482770"/>
                      </a:cubicBezTo>
                      <a:cubicBezTo>
                        <a:pt x="381241" y="501693"/>
                        <a:pt x="424005" y="532939"/>
                        <a:pt x="432976" y="539540"/>
                      </a:cubicBezTo>
                      <a:cubicBezTo>
                        <a:pt x="433417" y="539870"/>
                        <a:pt x="433967" y="539980"/>
                        <a:pt x="434517" y="539925"/>
                      </a:cubicBezTo>
                      <a:cubicBezTo>
                        <a:pt x="435068" y="539870"/>
                        <a:pt x="435563" y="539540"/>
                        <a:pt x="435893" y="539100"/>
                      </a:cubicBezTo>
                      <a:lnTo>
                        <a:pt x="438315" y="535744"/>
                      </a:lnTo>
                      <a:cubicBezTo>
                        <a:pt x="438975" y="534809"/>
                        <a:pt x="438755" y="533544"/>
                        <a:pt x="437875" y="532884"/>
                      </a:cubicBezTo>
                      <a:cubicBezTo>
                        <a:pt x="410301" y="512805"/>
                        <a:pt x="382012" y="492561"/>
                        <a:pt x="353778" y="472978"/>
                      </a:cubicBezTo>
                      <a:cubicBezTo>
                        <a:pt x="353228" y="472592"/>
                        <a:pt x="352898" y="471932"/>
                        <a:pt x="352898" y="471272"/>
                      </a:cubicBezTo>
                      <a:lnTo>
                        <a:pt x="352898" y="466927"/>
                      </a:lnTo>
                      <a:cubicBezTo>
                        <a:pt x="352898" y="466156"/>
                        <a:pt x="353283" y="465496"/>
                        <a:pt x="353943" y="465111"/>
                      </a:cubicBezTo>
                      <a:cubicBezTo>
                        <a:pt x="354604" y="464726"/>
                        <a:pt x="355374" y="464781"/>
                        <a:pt x="356034" y="465111"/>
                      </a:cubicBezTo>
                      <a:cubicBezTo>
                        <a:pt x="385314" y="482770"/>
                        <a:pt x="436829" y="512750"/>
                        <a:pt x="447066" y="518746"/>
                      </a:cubicBezTo>
                      <a:cubicBezTo>
                        <a:pt x="447561" y="519021"/>
                        <a:pt x="448112" y="519076"/>
                        <a:pt x="448662" y="518966"/>
                      </a:cubicBezTo>
                      <a:cubicBezTo>
                        <a:pt x="449212" y="518856"/>
                        <a:pt x="449652" y="518471"/>
                        <a:pt x="449928" y="517976"/>
                      </a:cubicBezTo>
                      <a:lnTo>
                        <a:pt x="452019" y="514345"/>
                      </a:lnTo>
                      <a:cubicBezTo>
                        <a:pt x="452570" y="513355"/>
                        <a:pt x="452239" y="512090"/>
                        <a:pt x="451249" y="511540"/>
                      </a:cubicBezTo>
                      <a:cubicBezTo>
                        <a:pt x="421474" y="494432"/>
                        <a:pt x="362584" y="461426"/>
                        <a:pt x="353998" y="456640"/>
                      </a:cubicBezTo>
                      <a:cubicBezTo>
                        <a:pt x="353338" y="456255"/>
                        <a:pt x="352952" y="455594"/>
                        <a:pt x="352952" y="454824"/>
                      </a:cubicBezTo>
                      <a:lnTo>
                        <a:pt x="352952" y="451469"/>
                      </a:lnTo>
                      <a:cubicBezTo>
                        <a:pt x="352952" y="450754"/>
                        <a:pt x="353283" y="450093"/>
                        <a:pt x="353888" y="449708"/>
                      </a:cubicBezTo>
                      <a:cubicBezTo>
                        <a:pt x="354494" y="449323"/>
                        <a:pt x="355264" y="449268"/>
                        <a:pt x="355869" y="449598"/>
                      </a:cubicBezTo>
                      <a:cubicBezTo>
                        <a:pt x="388837" y="465056"/>
                        <a:pt x="447671" y="491516"/>
                        <a:pt x="458899" y="496522"/>
                      </a:cubicBezTo>
                      <a:cubicBezTo>
                        <a:pt x="459944" y="497017"/>
                        <a:pt x="461155" y="496522"/>
                        <a:pt x="461651" y="495477"/>
                      </a:cubicBezTo>
                      <a:lnTo>
                        <a:pt x="463357" y="491736"/>
                      </a:lnTo>
                      <a:cubicBezTo>
                        <a:pt x="463577" y="491241"/>
                        <a:pt x="463632" y="490636"/>
                        <a:pt x="463357" y="490141"/>
                      </a:cubicBezTo>
                      <a:cubicBezTo>
                        <a:pt x="463082" y="489646"/>
                        <a:pt x="462806" y="489206"/>
                        <a:pt x="462256" y="488985"/>
                      </a:cubicBezTo>
                      <a:cubicBezTo>
                        <a:pt x="429894" y="474628"/>
                        <a:pt x="364015" y="446298"/>
                        <a:pt x="354108" y="442062"/>
                      </a:cubicBezTo>
                      <a:cubicBezTo>
                        <a:pt x="353338" y="441732"/>
                        <a:pt x="352843" y="440962"/>
                        <a:pt x="352843" y="440136"/>
                      </a:cubicBezTo>
                      <a:lnTo>
                        <a:pt x="352843" y="437441"/>
                      </a:lnTo>
                      <a:cubicBezTo>
                        <a:pt x="352843" y="436781"/>
                        <a:pt x="353173" y="436121"/>
                        <a:pt x="353723" y="435736"/>
                      </a:cubicBezTo>
                      <a:cubicBezTo>
                        <a:pt x="354274" y="435351"/>
                        <a:pt x="354989" y="435241"/>
                        <a:pt x="355594" y="435461"/>
                      </a:cubicBezTo>
                      <a:cubicBezTo>
                        <a:pt x="392194" y="448168"/>
                        <a:pt x="456257" y="469237"/>
                        <a:pt x="468255" y="473143"/>
                      </a:cubicBezTo>
                      <a:cubicBezTo>
                        <a:pt x="468806" y="473308"/>
                        <a:pt x="469356" y="473253"/>
                        <a:pt x="469851" y="473033"/>
                      </a:cubicBezTo>
                      <a:cubicBezTo>
                        <a:pt x="470346" y="472813"/>
                        <a:pt x="470677" y="472373"/>
                        <a:pt x="470897" y="471822"/>
                      </a:cubicBezTo>
                      <a:lnTo>
                        <a:pt x="472163" y="467917"/>
                      </a:lnTo>
                      <a:cubicBezTo>
                        <a:pt x="472328" y="467366"/>
                        <a:pt x="472273" y="466816"/>
                        <a:pt x="472053" y="466321"/>
                      </a:cubicBezTo>
                      <a:cubicBezTo>
                        <a:pt x="471833" y="465826"/>
                        <a:pt x="471392" y="465496"/>
                        <a:pt x="470842" y="465276"/>
                      </a:cubicBezTo>
                      <a:cubicBezTo>
                        <a:pt x="436444" y="454164"/>
                        <a:pt x="365391" y="432050"/>
                        <a:pt x="354328" y="428639"/>
                      </a:cubicBezTo>
                      <a:cubicBezTo>
                        <a:pt x="353503" y="428364"/>
                        <a:pt x="352898" y="427539"/>
                        <a:pt x="352898" y="426659"/>
                      </a:cubicBezTo>
                      <a:lnTo>
                        <a:pt x="352898" y="424459"/>
                      </a:lnTo>
                      <a:cubicBezTo>
                        <a:pt x="352898" y="423854"/>
                        <a:pt x="353173" y="423248"/>
                        <a:pt x="353668" y="422808"/>
                      </a:cubicBezTo>
                      <a:cubicBezTo>
                        <a:pt x="354163" y="422368"/>
                        <a:pt x="354824" y="422258"/>
                        <a:pt x="355429" y="422423"/>
                      </a:cubicBezTo>
                      <a:cubicBezTo>
                        <a:pt x="393460" y="431335"/>
                        <a:pt x="462531" y="446243"/>
                        <a:pt x="475190" y="448993"/>
                      </a:cubicBezTo>
                      <a:cubicBezTo>
                        <a:pt x="475740" y="449103"/>
                        <a:pt x="476291" y="448993"/>
                        <a:pt x="476731" y="448718"/>
                      </a:cubicBezTo>
                      <a:cubicBezTo>
                        <a:pt x="477171" y="448443"/>
                        <a:pt x="477501" y="447948"/>
                        <a:pt x="477611" y="447398"/>
                      </a:cubicBezTo>
                      <a:lnTo>
                        <a:pt x="478492" y="443327"/>
                      </a:lnTo>
                      <a:cubicBezTo>
                        <a:pt x="478602" y="442777"/>
                        <a:pt x="478492" y="442227"/>
                        <a:pt x="478217" y="441787"/>
                      </a:cubicBezTo>
                      <a:cubicBezTo>
                        <a:pt x="477942" y="441347"/>
                        <a:pt x="477446" y="441017"/>
                        <a:pt x="476896" y="440907"/>
                      </a:cubicBezTo>
                      <a:cubicBezTo>
                        <a:pt x="439141" y="432875"/>
                        <a:pt x="401385" y="424954"/>
                        <a:pt x="363465" y="417692"/>
                      </a:cubicBezTo>
                      <a:lnTo>
                        <a:pt x="363465" y="417692"/>
                      </a:lnTo>
                      <a:lnTo>
                        <a:pt x="354604" y="416042"/>
                      </a:lnTo>
                      <a:cubicBezTo>
                        <a:pt x="353613" y="415877"/>
                        <a:pt x="352898" y="414997"/>
                        <a:pt x="352898" y="414007"/>
                      </a:cubicBezTo>
                      <a:lnTo>
                        <a:pt x="352898" y="412081"/>
                      </a:lnTo>
                      <a:cubicBezTo>
                        <a:pt x="352898" y="411476"/>
                        <a:pt x="353173" y="410926"/>
                        <a:pt x="353613" y="410541"/>
                      </a:cubicBezTo>
                      <a:cubicBezTo>
                        <a:pt x="354053" y="410156"/>
                        <a:pt x="354658" y="409991"/>
                        <a:pt x="355264" y="410046"/>
                      </a:cubicBezTo>
                      <a:cubicBezTo>
                        <a:pt x="395386" y="415107"/>
                        <a:pt x="466604" y="422808"/>
                        <a:pt x="479593" y="424239"/>
                      </a:cubicBezTo>
                      <a:cubicBezTo>
                        <a:pt x="480143" y="424239"/>
                        <a:pt x="480693" y="424129"/>
                        <a:pt x="481134" y="423798"/>
                      </a:cubicBezTo>
                      <a:cubicBezTo>
                        <a:pt x="481574" y="423468"/>
                        <a:pt x="481849" y="422973"/>
                        <a:pt x="481904" y="422423"/>
                      </a:cubicBezTo>
                      <a:lnTo>
                        <a:pt x="482344" y="418297"/>
                      </a:lnTo>
                      <a:cubicBezTo>
                        <a:pt x="482344" y="417747"/>
                        <a:pt x="482235" y="417197"/>
                        <a:pt x="481904" y="416757"/>
                      </a:cubicBezTo>
                      <a:cubicBezTo>
                        <a:pt x="481574" y="416317"/>
                        <a:pt x="481079" y="416042"/>
                        <a:pt x="480528" y="415987"/>
                      </a:cubicBezTo>
                      <a:cubicBezTo>
                        <a:pt x="443984" y="412191"/>
                        <a:pt x="367812" y="405150"/>
                        <a:pt x="354934" y="403995"/>
                      </a:cubicBezTo>
                      <a:cubicBezTo>
                        <a:pt x="353888" y="403885"/>
                        <a:pt x="353063" y="403005"/>
                        <a:pt x="353063" y="401959"/>
                      </a:cubicBezTo>
                      <a:lnTo>
                        <a:pt x="353063" y="400144"/>
                      </a:lnTo>
                      <a:cubicBezTo>
                        <a:pt x="353063" y="399594"/>
                        <a:pt x="353283" y="399044"/>
                        <a:pt x="353668" y="398659"/>
                      </a:cubicBezTo>
                      <a:cubicBezTo>
                        <a:pt x="354053" y="398274"/>
                        <a:pt x="354604" y="398054"/>
                        <a:pt x="355154" y="398109"/>
                      </a:cubicBezTo>
                      <a:cubicBezTo>
                        <a:pt x="395826" y="398934"/>
                        <a:pt x="468255" y="399209"/>
                        <a:pt x="481409" y="399209"/>
                      </a:cubicBezTo>
                      <a:lnTo>
                        <a:pt x="481629" y="399099"/>
                      </a:lnTo>
                      <a:close/>
                      <a:moveTo>
                        <a:pt x="203637" y="253487"/>
                      </a:moveTo>
                      <a:cubicBezTo>
                        <a:pt x="203637" y="252332"/>
                        <a:pt x="204573" y="251452"/>
                        <a:pt x="205673" y="251452"/>
                      </a:cubicBezTo>
                      <a:lnTo>
                        <a:pt x="213379" y="251452"/>
                      </a:lnTo>
                      <a:cubicBezTo>
                        <a:pt x="214534" y="251452"/>
                        <a:pt x="215415" y="252387"/>
                        <a:pt x="215415" y="253487"/>
                      </a:cubicBezTo>
                      <a:lnTo>
                        <a:pt x="215415" y="277251"/>
                      </a:lnTo>
                      <a:cubicBezTo>
                        <a:pt x="215415" y="278407"/>
                        <a:pt x="214479" y="279287"/>
                        <a:pt x="213379" y="279287"/>
                      </a:cubicBezTo>
                      <a:lnTo>
                        <a:pt x="205673" y="279287"/>
                      </a:lnTo>
                      <a:cubicBezTo>
                        <a:pt x="204518" y="279287"/>
                        <a:pt x="203637" y="278352"/>
                        <a:pt x="203637" y="277251"/>
                      </a:cubicBezTo>
                      <a:lnTo>
                        <a:pt x="203637" y="253487"/>
                      </a:lnTo>
                      <a:close/>
                      <a:moveTo>
                        <a:pt x="187511" y="253487"/>
                      </a:moveTo>
                      <a:cubicBezTo>
                        <a:pt x="187511" y="252332"/>
                        <a:pt x="188447" y="251452"/>
                        <a:pt x="189548" y="251452"/>
                      </a:cubicBezTo>
                      <a:lnTo>
                        <a:pt x="197253" y="251452"/>
                      </a:lnTo>
                      <a:cubicBezTo>
                        <a:pt x="198408" y="251452"/>
                        <a:pt x="199289" y="252387"/>
                        <a:pt x="199289" y="253487"/>
                      </a:cubicBezTo>
                      <a:lnTo>
                        <a:pt x="199289" y="277251"/>
                      </a:lnTo>
                      <a:cubicBezTo>
                        <a:pt x="199289" y="278407"/>
                        <a:pt x="198354" y="279287"/>
                        <a:pt x="197253" y="279287"/>
                      </a:cubicBezTo>
                      <a:lnTo>
                        <a:pt x="189548" y="279287"/>
                      </a:lnTo>
                      <a:cubicBezTo>
                        <a:pt x="188392" y="279287"/>
                        <a:pt x="187511" y="278352"/>
                        <a:pt x="187511" y="277251"/>
                      </a:cubicBezTo>
                      <a:lnTo>
                        <a:pt x="187511" y="253487"/>
                      </a:lnTo>
                      <a:close/>
                      <a:moveTo>
                        <a:pt x="171440" y="253487"/>
                      </a:moveTo>
                      <a:cubicBezTo>
                        <a:pt x="171440" y="252332"/>
                        <a:pt x="172376" y="251452"/>
                        <a:pt x="173477" y="251452"/>
                      </a:cubicBezTo>
                      <a:lnTo>
                        <a:pt x="181127" y="251452"/>
                      </a:lnTo>
                      <a:cubicBezTo>
                        <a:pt x="182283" y="251452"/>
                        <a:pt x="183163" y="252387"/>
                        <a:pt x="183163" y="253487"/>
                      </a:cubicBezTo>
                      <a:lnTo>
                        <a:pt x="183163" y="277251"/>
                      </a:lnTo>
                      <a:cubicBezTo>
                        <a:pt x="183163" y="278407"/>
                        <a:pt x="182228" y="279287"/>
                        <a:pt x="181127" y="279287"/>
                      </a:cubicBezTo>
                      <a:lnTo>
                        <a:pt x="173477" y="279287"/>
                      </a:lnTo>
                      <a:cubicBezTo>
                        <a:pt x="172321" y="279287"/>
                        <a:pt x="171440" y="278352"/>
                        <a:pt x="171440" y="277251"/>
                      </a:cubicBezTo>
                      <a:lnTo>
                        <a:pt x="171440" y="253487"/>
                      </a:lnTo>
                      <a:close/>
                      <a:moveTo>
                        <a:pt x="155315" y="253487"/>
                      </a:moveTo>
                      <a:cubicBezTo>
                        <a:pt x="155315" y="252332"/>
                        <a:pt x="156250" y="251452"/>
                        <a:pt x="157351" y="251452"/>
                      </a:cubicBezTo>
                      <a:lnTo>
                        <a:pt x="165001" y="251452"/>
                      </a:lnTo>
                      <a:cubicBezTo>
                        <a:pt x="166157" y="251452"/>
                        <a:pt x="167037" y="252387"/>
                        <a:pt x="167037" y="253487"/>
                      </a:cubicBezTo>
                      <a:lnTo>
                        <a:pt x="167037" y="277251"/>
                      </a:lnTo>
                      <a:cubicBezTo>
                        <a:pt x="167037" y="278407"/>
                        <a:pt x="166102" y="279287"/>
                        <a:pt x="165001" y="279287"/>
                      </a:cubicBezTo>
                      <a:lnTo>
                        <a:pt x="157351" y="279287"/>
                      </a:lnTo>
                      <a:cubicBezTo>
                        <a:pt x="156195" y="279287"/>
                        <a:pt x="155315" y="278352"/>
                        <a:pt x="155315" y="277251"/>
                      </a:cubicBezTo>
                      <a:lnTo>
                        <a:pt x="155315" y="253487"/>
                      </a:lnTo>
                      <a:close/>
                      <a:moveTo>
                        <a:pt x="154104" y="319114"/>
                      </a:moveTo>
                      <a:cubicBezTo>
                        <a:pt x="154104" y="318014"/>
                        <a:pt x="154929" y="317134"/>
                        <a:pt x="156030" y="317079"/>
                      </a:cubicBezTo>
                      <a:cubicBezTo>
                        <a:pt x="172156" y="316089"/>
                        <a:pt x="185145" y="303161"/>
                        <a:pt x="186080" y="287098"/>
                      </a:cubicBezTo>
                      <a:cubicBezTo>
                        <a:pt x="186135" y="285998"/>
                        <a:pt x="187071" y="285173"/>
                        <a:pt x="188117" y="285173"/>
                      </a:cubicBezTo>
                      <a:lnTo>
                        <a:pt x="188392" y="285173"/>
                      </a:lnTo>
                      <a:cubicBezTo>
                        <a:pt x="188887" y="285173"/>
                        <a:pt x="189382" y="285393"/>
                        <a:pt x="189713" y="285723"/>
                      </a:cubicBezTo>
                      <a:cubicBezTo>
                        <a:pt x="190043" y="286053"/>
                        <a:pt x="190263" y="286548"/>
                        <a:pt x="190208" y="287043"/>
                      </a:cubicBezTo>
                      <a:cubicBezTo>
                        <a:pt x="189272" y="305362"/>
                        <a:pt x="174577" y="320104"/>
                        <a:pt x="156305" y="321205"/>
                      </a:cubicBezTo>
                      <a:cubicBezTo>
                        <a:pt x="155755" y="321205"/>
                        <a:pt x="155205" y="321039"/>
                        <a:pt x="154764" y="320654"/>
                      </a:cubicBezTo>
                      <a:cubicBezTo>
                        <a:pt x="154324" y="320269"/>
                        <a:pt x="154104" y="319719"/>
                        <a:pt x="154104" y="319169"/>
                      </a:cubicBezTo>
                      <a:lnTo>
                        <a:pt x="154104" y="319169"/>
                      </a:lnTo>
                      <a:close/>
                      <a:moveTo>
                        <a:pt x="154104" y="339248"/>
                      </a:moveTo>
                      <a:cubicBezTo>
                        <a:pt x="154104" y="338148"/>
                        <a:pt x="154984" y="337212"/>
                        <a:pt x="156085" y="337212"/>
                      </a:cubicBezTo>
                      <a:cubicBezTo>
                        <a:pt x="183273" y="336167"/>
                        <a:pt x="205178" y="314273"/>
                        <a:pt x="206224" y="287153"/>
                      </a:cubicBezTo>
                      <a:cubicBezTo>
                        <a:pt x="206224" y="286053"/>
                        <a:pt x="207159" y="285173"/>
                        <a:pt x="208260" y="285173"/>
                      </a:cubicBezTo>
                      <a:lnTo>
                        <a:pt x="208370" y="285173"/>
                      </a:lnTo>
                      <a:cubicBezTo>
                        <a:pt x="208921" y="285173"/>
                        <a:pt x="209416" y="285393"/>
                        <a:pt x="209746" y="285778"/>
                      </a:cubicBezTo>
                      <a:cubicBezTo>
                        <a:pt x="210076" y="286163"/>
                        <a:pt x="210296" y="286658"/>
                        <a:pt x="210296" y="287153"/>
                      </a:cubicBezTo>
                      <a:cubicBezTo>
                        <a:pt x="209251" y="316529"/>
                        <a:pt x="185585" y="340238"/>
                        <a:pt x="156195" y="341338"/>
                      </a:cubicBezTo>
                      <a:cubicBezTo>
                        <a:pt x="155645" y="341338"/>
                        <a:pt x="155094" y="341173"/>
                        <a:pt x="154709" y="340788"/>
                      </a:cubicBezTo>
                      <a:cubicBezTo>
                        <a:pt x="154324" y="340403"/>
                        <a:pt x="154104" y="339853"/>
                        <a:pt x="154104" y="339303"/>
                      </a:cubicBezTo>
                      <a:lnTo>
                        <a:pt x="154104" y="339303"/>
                      </a:lnTo>
                      <a:close/>
                      <a:moveTo>
                        <a:pt x="154104" y="358556"/>
                      </a:moveTo>
                      <a:cubicBezTo>
                        <a:pt x="154104" y="357456"/>
                        <a:pt x="154984" y="356521"/>
                        <a:pt x="156085" y="356521"/>
                      </a:cubicBezTo>
                      <a:cubicBezTo>
                        <a:pt x="193896" y="355476"/>
                        <a:pt x="224496" y="324890"/>
                        <a:pt x="225542" y="287098"/>
                      </a:cubicBezTo>
                      <a:cubicBezTo>
                        <a:pt x="225542" y="285998"/>
                        <a:pt x="226477" y="285118"/>
                        <a:pt x="227578" y="285118"/>
                      </a:cubicBezTo>
                      <a:cubicBezTo>
                        <a:pt x="228129" y="285118"/>
                        <a:pt x="228679" y="285338"/>
                        <a:pt x="229064" y="285723"/>
                      </a:cubicBezTo>
                      <a:cubicBezTo>
                        <a:pt x="229449" y="286108"/>
                        <a:pt x="229670" y="286658"/>
                        <a:pt x="229615" y="287208"/>
                      </a:cubicBezTo>
                      <a:cubicBezTo>
                        <a:pt x="228514" y="327201"/>
                        <a:pt x="196207" y="359547"/>
                        <a:pt x="156140" y="360647"/>
                      </a:cubicBezTo>
                      <a:cubicBezTo>
                        <a:pt x="155590" y="360647"/>
                        <a:pt x="155039" y="360427"/>
                        <a:pt x="154654" y="360097"/>
                      </a:cubicBezTo>
                      <a:cubicBezTo>
                        <a:pt x="154269" y="359767"/>
                        <a:pt x="154049" y="359161"/>
                        <a:pt x="154049" y="358611"/>
                      </a:cubicBezTo>
                      <a:lnTo>
                        <a:pt x="154049" y="358611"/>
                      </a:lnTo>
                      <a:close/>
                      <a:moveTo>
                        <a:pt x="154104" y="419893"/>
                      </a:moveTo>
                      <a:cubicBezTo>
                        <a:pt x="154104" y="419343"/>
                        <a:pt x="154324" y="418793"/>
                        <a:pt x="154709" y="418408"/>
                      </a:cubicBezTo>
                      <a:cubicBezTo>
                        <a:pt x="155094" y="418022"/>
                        <a:pt x="155645" y="417802"/>
                        <a:pt x="156195" y="417857"/>
                      </a:cubicBezTo>
                      <a:cubicBezTo>
                        <a:pt x="196207" y="418958"/>
                        <a:pt x="228569" y="451248"/>
                        <a:pt x="229670" y="491241"/>
                      </a:cubicBezTo>
                      <a:cubicBezTo>
                        <a:pt x="229670" y="491791"/>
                        <a:pt x="229449" y="492341"/>
                        <a:pt x="229119" y="492726"/>
                      </a:cubicBezTo>
                      <a:cubicBezTo>
                        <a:pt x="228789" y="493111"/>
                        <a:pt x="228183" y="493331"/>
                        <a:pt x="227633" y="493331"/>
                      </a:cubicBezTo>
                      <a:cubicBezTo>
                        <a:pt x="226532" y="493331"/>
                        <a:pt x="225597" y="492451"/>
                        <a:pt x="225597" y="491351"/>
                      </a:cubicBezTo>
                      <a:cubicBezTo>
                        <a:pt x="224551" y="453559"/>
                        <a:pt x="194006" y="423028"/>
                        <a:pt x="156140" y="421983"/>
                      </a:cubicBezTo>
                      <a:cubicBezTo>
                        <a:pt x="155039" y="421983"/>
                        <a:pt x="154159" y="421048"/>
                        <a:pt x="154159" y="419948"/>
                      </a:cubicBezTo>
                      <a:lnTo>
                        <a:pt x="154159" y="419948"/>
                      </a:lnTo>
                      <a:close/>
                      <a:moveTo>
                        <a:pt x="154104" y="439201"/>
                      </a:moveTo>
                      <a:cubicBezTo>
                        <a:pt x="154104" y="438651"/>
                        <a:pt x="154324" y="438101"/>
                        <a:pt x="154709" y="437716"/>
                      </a:cubicBezTo>
                      <a:cubicBezTo>
                        <a:pt x="155094" y="437331"/>
                        <a:pt x="155645" y="437111"/>
                        <a:pt x="156195" y="437166"/>
                      </a:cubicBezTo>
                      <a:cubicBezTo>
                        <a:pt x="185530" y="438266"/>
                        <a:pt x="209196" y="461920"/>
                        <a:pt x="210296" y="491186"/>
                      </a:cubicBezTo>
                      <a:cubicBezTo>
                        <a:pt x="210296" y="491736"/>
                        <a:pt x="210131" y="492286"/>
                        <a:pt x="209746" y="492671"/>
                      </a:cubicBezTo>
                      <a:cubicBezTo>
                        <a:pt x="209361" y="493056"/>
                        <a:pt x="208811" y="493276"/>
                        <a:pt x="208260" y="493276"/>
                      </a:cubicBezTo>
                      <a:cubicBezTo>
                        <a:pt x="207159" y="493276"/>
                        <a:pt x="206224" y="492396"/>
                        <a:pt x="206224" y="491296"/>
                      </a:cubicBezTo>
                      <a:cubicBezTo>
                        <a:pt x="205178" y="464121"/>
                        <a:pt x="183273" y="442282"/>
                        <a:pt x="156085" y="441237"/>
                      </a:cubicBezTo>
                      <a:cubicBezTo>
                        <a:pt x="154984" y="441237"/>
                        <a:pt x="154104" y="440302"/>
                        <a:pt x="154104" y="439201"/>
                      </a:cubicBezTo>
                      <a:lnTo>
                        <a:pt x="154104" y="439201"/>
                      </a:lnTo>
                      <a:close/>
                      <a:moveTo>
                        <a:pt x="151022" y="524962"/>
                      </a:moveTo>
                      <a:cubicBezTo>
                        <a:pt x="151022" y="526117"/>
                        <a:pt x="150086" y="526998"/>
                        <a:pt x="148985" y="526998"/>
                      </a:cubicBezTo>
                      <a:lnTo>
                        <a:pt x="141280" y="526998"/>
                      </a:lnTo>
                      <a:cubicBezTo>
                        <a:pt x="140124" y="526998"/>
                        <a:pt x="139244" y="526063"/>
                        <a:pt x="139244" y="524962"/>
                      </a:cubicBezTo>
                      <a:lnTo>
                        <a:pt x="139244" y="501198"/>
                      </a:lnTo>
                      <a:cubicBezTo>
                        <a:pt x="139244" y="500042"/>
                        <a:pt x="140179" y="499162"/>
                        <a:pt x="141280" y="499162"/>
                      </a:cubicBezTo>
                      <a:lnTo>
                        <a:pt x="148985" y="499162"/>
                      </a:lnTo>
                      <a:cubicBezTo>
                        <a:pt x="150141" y="499162"/>
                        <a:pt x="151022" y="500098"/>
                        <a:pt x="151022" y="501198"/>
                      </a:cubicBezTo>
                      <a:lnTo>
                        <a:pt x="151022" y="524962"/>
                      </a:lnTo>
                      <a:close/>
                      <a:moveTo>
                        <a:pt x="151022" y="491241"/>
                      </a:moveTo>
                      <a:cubicBezTo>
                        <a:pt x="151022" y="492396"/>
                        <a:pt x="150086" y="493276"/>
                        <a:pt x="148985" y="493276"/>
                      </a:cubicBezTo>
                      <a:lnTo>
                        <a:pt x="141280" y="493276"/>
                      </a:lnTo>
                      <a:cubicBezTo>
                        <a:pt x="140124" y="493276"/>
                        <a:pt x="139244" y="492341"/>
                        <a:pt x="139244" y="491241"/>
                      </a:cubicBezTo>
                      <a:lnTo>
                        <a:pt x="139244" y="487555"/>
                      </a:lnTo>
                      <a:cubicBezTo>
                        <a:pt x="139244" y="486400"/>
                        <a:pt x="140179" y="485520"/>
                        <a:pt x="141280" y="485520"/>
                      </a:cubicBezTo>
                      <a:lnTo>
                        <a:pt x="148985" y="485520"/>
                      </a:lnTo>
                      <a:cubicBezTo>
                        <a:pt x="150141" y="485520"/>
                        <a:pt x="151022" y="486455"/>
                        <a:pt x="151022" y="487555"/>
                      </a:cubicBezTo>
                      <a:lnTo>
                        <a:pt x="151022" y="491241"/>
                      </a:lnTo>
                      <a:close/>
                      <a:moveTo>
                        <a:pt x="151022" y="477929"/>
                      </a:moveTo>
                      <a:cubicBezTo>
                        <a:pt x="151022" y="479084"/>
                        <a:pt x="150086" y="479964"/>
                        <a:pt x="148985" y="479964"/>
                      </a:cubicBezTo>
                      <a:lnTo>
                        <a:pt x="141280" y="479964"/>
                      </a:lnTo>
                      <a:cubicBezTo>
                        <a:pt x="140124" y="479964"/>
                        <a:pt x="139244" y="479029"/>
                        <a:pt x="139244" y="477929"/>
                      </a:cubicBezTo>
                      <a:lnTo>
                        <a:pt x="139244" y="474243"/>
                      </a:lnTo>
                      <a:cubicBezTo>
                        <a:pt x="139244" y="473088"/>
                        <a:pt x="140179" y="472207"/>
                        <a:pt x="141280" y="472207"/>
                      </a:cubicBezTo>
                      <a:lnTo>
                        <a:pt x="148985" y="472207"/>
                      </a:lnTo>
                      <a:cubicBezTo>
                        <a:pt x="150141" y="472207"/>
                        <a:pt x="151022" y="473143"/>
                        <a:pt x="151022" y="474243"/>
                      </a:cubicBezTo>
                      <a:lnTo>
                        <a:pt x="151022" y="477929"/>
                      </a:lnTo>
                      <a:close/>
                      <a:moveTo>
                        <a:pt x="151022" y="464561"/>
                      </a:moveTo>
                      <a:cubicBezTo>
                        <a:pt x="151022" y="465716"/>
                        <a:pt x="150086" y="466597"/>
                        <a:pt x="148985" y="466597"/>
                      </a:cubicBezTo>
                      <a:lnTo>
                        <a:pt x="141280" y="466597"/>
                      </a:lnTo>
                      <a:cubicBezTo>
                        <a:pt x="140124" y="466597"/>
                        <a:pt x="139244" y="465661"/>
                        <a:pt x="139244" y="464561"/>
                      </a:cubicBezTo>
                      <a:lnTo>
                        <a:pt x="139244" y="460875"/>
                      </a:lnTo>
                      <a:cubicBezTo>
                        <a:pt x="139244" y="459720"/>
                        <a:pt x="140179" y="458840"/>
                        <a:pt x="141280" y="458840"/>
                      </a:cubicBezTo>
                      <a:lnTo>
                        <a:pt x="148985" y="458840"/>
                      </a:lnTo>
                      <a:cubicBezTo>
                        <a:pt x="150141" y="458840"/>
                        <a:pt x="151022" y="459775"/>
                        <a:pt x="151022" y="460875"/>
                      </a:cubicBezTo>
                      <a:lnTo>
                        <a:pt x="151022" y="464561"/>
                      </a:lnTo>
                      <a:close/>
                      <a:moveTo>
                        <a:pt x="151022" y="451193"/>
                      </a:moveTo>
                      <a:cubicBezTo>
                        <a:pt x="151022" y="452349"/>
                        <a:pt x="150086" y="453229"/>
                        <a:pt x="148985" y="453229"/>
                      </a:cubicBezTo>
                      <a:lnTo>
                        <a:pt x="141280" y="453229"/>
                      </a:lnTo>
                      <a:cubicBezTo>
                        <a:pt x="140124" y="453229"/>
                        <a:pt x="139244" y="452294"/>
                        <a:pt x="139244" y="451193"/>
                      </a:cubicBezTo>
                      <a:lnTo>
                        <a:pt x="139244" y="447508"/>
                      </a:lnTo>
                      <a:cubicBezTo>
                        <a:pt x="139244" y="446353"/>
                        <a:pt x="140179" y="445472"/>
                        <a:pt x="141280" y="445472"/>
                      </a:cubicBezTo>
                      <a:lnTo>
                        <a:pt x="148985" y="445472"/>
                      </a:lnTo>
                      <a:cubicBezTo>
                        <a:pt x="150141" y="445472"/>
                        <a:pt x="151022" y="446408"/>
                        <a:pt x="151022" y="447508"/>
                      </a:cubicBezTo>
                      <a:lnTo>
                        <a:pt x="151022" y="451193"/>
                      </a:lnTo>
                      <a:close/>
                      <a:moveTo>
                        <a:pt x="151022" y="437826"/>
                      </a:moveTo>
                      <a:cubicBezTo>
                        <a:pt x="151022" y="438981"/>
                        <a:pt x="150086" y="439862"/>
                        <a:pt x="148985" y="439862"/>
                      </a:cubicBezTo>
                      <a:lnTo>
                        <a:pt x="141280" y="439862"/>
                      </a:lnTo>
                      <a:cubicBezTo>
                        <a:pt x="140124" y="439862"/>
                        <a:pt x="139244" y="438926"/>
                        <a:pt x="139244" y="437826"/>
                      </a:cubicBezTo>
                      <a:lnTo>
                        <a:pt x="139244" y="434140"/>
                      </a:lnTo>
                      <a:cubicBezTo>
                        <a:pt x="139244" y="432985"/>
                        <a:pt x="140179" y="432105"/>
                        <a:pt x="141280" y="432105"/>
                      </a:cubicBezTo>
                      <a:lnTo>
                        <a:pt x="148985" y="432105"/>
                      </a:lnTo>
                      <a:cubicBezTo>
                        <a:pt x="150141" y="432105"/>
                        <a:pt x="151022" y="433040"/>
                        <a:pt x="151022" y="434140"/>
                      </a:cubicBezTo>
                      <a:lnTo>
                        <a:pt x="151022" y="437826"/>
                      </a:lnTo>
                      <a:close/>
                      <a:moveTo>
                        <a:pt x="151022" y="424459"/>
                      </a:moveTo>
                      <a:cubicBezTo>
                        <a:pt x="151022" y="425614"/>
                        <a:pt x="150086" y="426494"/>
                        <a:pt x="148985" y="426494"/>
                      </a:cubicBezTo>
                      <a:lnTo>
                        <a:pt x="141280" y="426494"/>
                      </a:lnTo>
                      <a:cubicBezTo>
                        <a:pt x="140124" y="426494"/>
                        <a:pt x="139244" y="425559"/>
                        <a:pt x="139244" y="424459"/>
                      </a:cubicBezTo>
                      <a:lnTo>
                        <a:pt x="139244" y="420773"/>
                      </a:lnTo>
                      <a:cubicBezTo>
                        <a:pt x="139244" y="419618"/>
                        <a:pt x="140179" y="418738"/>
                        <a:pt x="141280" y="418738"/>
                      </a:cubicBezTo>
                      <a:lnTo>
                        <a:pt x="148985" y="418738"/>
                      </a:lnTo>
                      <a:cubicBezTo>
                        <a:pt x="150141" y="418738"/>
                        <a:pt x="151022" y="419673"/>
                        <a:pt x="151022" y="420773"/>
                      </a:cubicBezTo>
                      <a:lnTo>
                        <a:pt x="151022" y="424459"/>
                      </a:lnTo>
                      <a:close/>
                      <a:moveTo>
                        <a:pt x="151022" y="411146"/>
                      </a:moveTo>
                      <a:cubicBezTo>
                        <a:pt x="151022" y="412301"/>
                        <a:pt x="150086" y="413182"/>
                        <a:pt x="148985" y="413182"/>
                      </a:cubicBezTo>
                      <a:lnTo>
                        <a:pt x="141280" y="413182"/>
                      </a:lnTo>
                      <a:cubicBezTo>
                        <a:pt x="140124" y="413182"/>
                        <a:pt x="139244" y="412246"/>
                        <a:pt x="139244" y="411146"/>
                      </a:cubicBezTo>
                      <a:lnTo>
                        <a:pt x="139244" y="407460"/>
                      </a:lnTo>
                      <a:cubicBezTo>
                        <a:pt x="139244" y="406305"/>
                        <a:pt x="140179" y="405425"/>
                        <a:pt x="141280" y="405425"/>
                      </a:cubicBezTo>
                      <a:lnTo>
                        <a:pt x="148985" y="405425"/>
                      </a:lnTo>
                      <a:cubicBezTo>
                        <a:pt x="150141" y="405425"/>
                        <a:pt x="151022" y="406360"/>
                        <a:pt x="151022" y="407460"/>
                      </a:cubicBezTo>
                      <a:lnTo>
                        <a:pt x="151022" y="411146"/>
                      </a:lnTo>
                      <a:close/>
                      <a:moveTo>
                        <a:pt x="151022" y="397779"/>
                      </a:moveTo>
                      <a:cubicBezTo>
                        <a:pt x="151022" y="398934"/>
                        <a:pt x="150086" y="399814"/>
                        <a:pt x="148985" y="399814"/>
                      </a:cubicBezTo>
                      <a:lnTo>
                        <a:pt x="141280" y="399814"/>
                      </a:lnTo>
                      <a:cubicBezTo>
                        <a:pt x="140124" y="399814"/>
                        <a:pt x="139244" y="398879"/>
                        <a:pt x="139244" y="397779"/>
                      </a:cubicBezTo>
                      <a:lnTo>
                        <a:pt x="139244" y="394093"/>
                      </a:lnTo>
                      <a:cubicBezTo>
                        <a:pt x="139244" y="392938"/>
                        <a:pt x="140179" y="392058"/>
                        <a:pt x="141280" y="392058"/>
                      </a:cubicBezTo>
                      <a:lnTo>
                        <a:pt x="148985" y="392058"/>
                      </a:lnTo>
                      <a:cubicBezTo>
                        <a:pt x="150141" y="392058"/>
                        <a:pt x="151022" y="392993"/>
                        <a:pt x="151022" y="394093"/>
                      </a:cubicBezTo>
                      <a:lnTo>
                        <a:pt x="151022" y="397779"/>
                      </a:lnTo>
                      <a:close/>
                      <a:moveTo>
                        <a:pt x="151022" y="384411"/>
                      </a:moveTo>
                      <a:cubicBezTo>
                        <a:pt x="151022" y="385566"/>
                        <a:pt x="150086" y="386446"/>
                        <a:pt x="148985" y="386446"/>
                      </a:cubicBezTo>
                      <a:lnTo>
                        <a:pt x="141280" y="386446"/>
                      </a:lnTo>
                      <a:cubicBezTo>
                        <a:pt x="140124" y="386446"/>
                        <a:pt x="139244" y="385511"/>
                        <a:pt x="139244" y="384411"/>
                      </a:cubicBezTo>
                      <a:lnTo>
                        <a:pt x="139244" y="380726"/>
                      </a:lnTo>
                      <a:cubicBezTo>
                        <a:pt x="139244" y="379570"/>
                        <a:pt x="140179" y="378690"/>
                        <a:pt x="141280" y="378690"/>
                      </a:cubicBezTo>
                      <a:lnTo>
                        <a:pt x="148985" y="378690"/>
                      </a:lnTo>
                      <a:cubicBezTo>
                        <a:pt x="150141" y="378690"/>
                        <a:pt x="151022" y="379625"/>
                        <a:pt x="151022" y="380726"/>
                      </a:cubicBezTo>
                      <a:lnTo>
                        <a:pt x="151022" y="384411"/>
                      </a:lnTo>
                      <a:close/>
                      <a:moveTo>
                        <a:pt x="151022" y="371044"/>
                      </a:moveTo>
                      <a:cubicBezTo>
                        <a:pt x="151022" y="372199"/>
                        <a:pt x="150086" y="373079"/>
                        <a:pt x="148985" y="373079"/>
                      </a:cubicBezTo>
                      <a:lnTo>
                        <a:pt x="141280" y="373079"/>
                      </a:lnTo>
                      <a:cubicBezTo>
                        <a:pt x="140124" y="373079"/>
                        <a:pt x="139244" y="372144"/>
                        <a:pt x="139244" y="371044"/>
                      </a:cubicBezTo>
                      <a:lnTo>
                        <a:pt x="139244" y="367358"/>
                      </a:lnTo>
                      <a:cubicBezTo>
                        <a:pt x="139244" y="366203"/>
                        <a:pt x="140179" y="365323"/>
                        <a:pt x="141280" y="365323"/>
                      </a:cubicBezTo>
                      <a:lnTo>
                        <a:pt x="148985" y="365323"/>
                      </a:lnTo>
                      <a:cubicBezTo>
                        <a:pt x="150141" y="365323"/>
                        <a:pt x="151022" y="366258"/>
                        <a:pt x="151022" y="367358"/>
                      </a:cubicBezTo>
                      <a:lnTo>
                        <a:pt x="151022" y="371044"/>
                      </a:lnTo>
                      <a:close/>
                      <a:moveTo>
                        <a:pt x="151022" y="357676"/>
                      </a:moveTo>
                      <a:cubicBezTo>
                        <a:pt x="151022" y="358831"/>
                        <a:pt x="150086" y="359712"/>
                        <a:pt x="148985" y="359712"/>
                      </a:cubicBezTo>
                      <a:lnTo>
                        <a:pt x="141280" y="359712"/>
                      </a:lnTo>
                      <a:cubicBezTo>
                        <a:pt x="140124" y="359712"/>
                        <a:pt x="139244" y="358776"/>
                        <a:pt x="139244" y="357676"/>
                      </a:cubicBezTo>
                      <a:lnTo>
                        <a:pt x="139244" y="353991"/>
                      </a:lnTo>
                      <a:cubicBezTo>
                        <a:pt x="139244" y="352835"/>
                        <a:pt x="140179" y="351955"/>
                        <a:pt x="141280" y="351955"/>
                      </a:cubicBezTo>
                      <a:lnTo>
                        <a:pt x="148985" y="351955"/>
                      </a:lnTo>
                      <a:cubicBezTo>
                        <a:pt x="150141" y="351955"/>
                        <a:pt x="151022" y="352890"/>
                        <a:pt x="151022" y="353991"/>
                      </a:cubicBezTo>
                      <a:lnTo>
                        <a:pt x="151022" y="357676"/>
                      </a:lnTo>
                      <a:close/>
                      <a:moveTo>
                        <a:pt x="151022" y="344309"/>
                      </a:moveTo>
                      <a:cubicBezTo>
                        <a:pt x="151022" y="345464"/>
                        <a:pt x="150086" y="346344"/>
                        <a:pt x="148985" y="346344"/>
                      </a:cubicBezTo>
                      <a:lnTo>
                        <a:pt x="141280" y="346344"/>
                      </a:lnTo>
                      <a:cubicBezTo>
                        <a:pt x="140124" y="346344"/>
                        <a:pt x="139244" y="345409"/>
                        <a:pt x="139244" y="344309"/>
                      </a:cubicBezTo>
                      <a:lnTo>
                        <a:pt x="139244" y="340623"/>
                      </a:lnTo>
                      <a:cubicBezTo>
                        <a:pt x="139244" y="339468"/>
                        <a:pt x="140179" y="338588"/>
                        <a:pt x="141280" y="338588"/>
                      </a:cubicBezTo>
                      <a:lnTo>
                        <a:pt x="148985" y="338588"/>
                      </a:lnTo>
                      <a:cubicBezTo>
                        <a:pt x="150141" y="338588"/>
                        <a:pt x="151022" y="339523"/>
                        <a:pt x="151022" y="340623"/>
                      </a:cubicBezTo>
                      <a:lnTo>
                        <a:pt x="151022" y="344309"/>
                      </a:lnTo>
                      <a:close/>
                      <a:moveTo>
                        <a:pt x="151022" y="330996"/>
                      </a:moveTo>
                      <a:cubicBezTo>
                        <a:pt x="151022" y="332151"/>
                        <a:pt x="150086" y="333032"/>
                        <a:pt x="148985" y="333032"/>
                      </a:cubicBezTo>
                      <a:lnTo>
                        <a:pt x="141280" y="333032"/>
                      </a:lnTo>
                      <a:cubicBezTo>
                        <a:pt x="140124" y="333032"/>
                        <a:pt x="139244" y="332097"/>
                        <a:pt x="139244" y="330996"/>
                      </a:cubicBezTo>
                      <a:lnTo>
                        <a:pt x="139244" y="327311"/>
                      </a:lnTo>
                      <a:cubicBezTo>
                        <a:pt x="139244" y="326155"/>
                        <a:pt x="140179" y="325275"/>
                        <a:pt x="141280" y="325275"/>
                      </a:cubicBezTo>
                      <a:lnTo>
                        <a:pt x="148985" y="325275"/>
                      </a:lnTo>
                      <a:cubicBezTo>
                        <a:pt x="150141" y="325275"/>
                        <a:pt x="151022" y="326210"/>
                        <a:pt x="151022" y="327311"/>
                      </a:cubicBezTo>
                      <a:lnTo>
                        <a:pt x="151022" y="330996"/>
                      </a:lnTo>
                      <a:close/>
                      <a:moveTo>
                        <a:pt x="151022" y="317629"/>
                      </a:moveTo>
                      <a:cubicBezTo>
                        <a:pt x="151022" y="318784"/>
                        <a:pt x="150086" y="319664"/>
                        <a:pt x="148985" y="319664"/>
                      </a:cubicBezTo>
                      <a:lnTo>
                        <a:pt x="141280" y="319664"/>
                      </a:lnTo>
                      <a:cubicBezTo>
                        <a:pt x="140124" y="319664"/>
                        <a:pt x="139244" y="318729"/>
                        <a:pt x="139244" y="317629"/>
                      </a:cubicBezTo>
                      <a:lnTo>
                        <a:pt x="139244" y="313943"/>
                      </a:lnTo>
                      <a:cubicBezTo>
                        <a:pt x="139244" y="312788"/>
                        <a:pt x="140179" y="311908"/>
                        <a:pt x="141280" y="311908"/>
                      </a:cubicBezTo>
                      <a:lnTo>
                        <a:pt x="148985" y="311908"/>
                      </a:lnTo>
                      <a:cubicBezTo>
                        <a:pt x="150141" y="311908"/>
                        <a:pt x="151022" y="312843"/>
                        <a:pt x="151022" y="313943"/>
                      </a:cubicBezTo>
                      <a:lnTo>
                        <a:pt x="151022" y="317629"/>
                      </a:lnTo>
                      <a:close/>
                      <a:moveTo>
                        <a:pt x="151022" y="304261"/>
                      </a:moveTo>
                      <a:cubicBezTo>
                        <a:pt x="151022" y="305417"/>
                        <a:pt x="150086" y="306297"/>
                        <a:pt x="148985" y="306297"/>
                      </a:cubicBezTo>
                      <a:lnTo>
                        <a:pt x="141280" y="306297"/>
                      </a:lnTo>
                      <a:cubicBezTo>
                        <a:pt x="140124" y="306297"/>
                        <a:pt x="139244" y="305362"/>
                        <a:pt x="139244" y="304261"/>
                      </a:cubicBezTo>
                      <a:lnTo>
                        <a:pt x="139244" y="300576"/>
                      </a:lnTo>
                      <a:cubicBezTo>
                        <a:pt x="139244" y="299421"/>
                        <a:pt x="140179" y="298540"/>
                        <a:pt x="141280" y="298540"/>
                      </a:cubicBezTo>
                      <a:lnTo>
                        <a:pt x="148985" y="298540"/>
                      </a:lnTo>
                      <a:cubicBezTo>
                        <a:pt x="150141" y="298540"/>
                        <a:pt x="151022" y="299475"/>
                        <a:pt x="151022" y="300576"/>
                      </a:cubicBezTo>
                      <a:lnTo>
                        <a:pt x="151022" y="304261"/>
                      </a:lnTo>
                      <a:close/>
                      <a:moveTo>
                        <a:pt x="151022" y="290894"/>
                      </a:moveTo>
                      <a:cubicBezTo>
                        <a:pt x="151022" y="292049"/>
                        <a:pt x="150086" y="292929"/>
                        <a:pt x="148985" y="292929"/>
                      </a:cubicBezTo>
                      <a:lnTo>
                        <a:pt x="141280" y="292929"/>
                      </a:lnTo>
                      <a:cubicBezTo>
                        <a:pt x="140124" y="292929"/>
                        <a:pt x="139244" y="291994"/>
                        <a:pt x="139244" y="290894"/>
                      </a:cubicBezTo>
                      <a:lnTo>
                        <a:pt x="139244" y="287208"/>
                      </a:lnTo>
                      <a:cubicBezTo>
                        <a:pt x="139244" y="286053"/>
                        <a:pt x="140179" y="285173"/>
                        <a:pt x="141280" y="285173"/>
                      </a:cubicBezTo>
                      <a:lnTo>
                        <a:pt x="148985" y="285173"/>
                      </a:lnTo>
                      <a:cubicBezTo>
                        <a:pt x="150141" y="285173"/>
                        <a:pt x="151022" y="286108"/>
                        <a:pt x="151022" y="287208"/>
                      </a:cubicBezTo>
                      <a:lnTo>
                        <a:pt x="151022" y="290894"/>
                      </a:lnTo>
                      <a:close/>
                      <a:moveTo>
                        <a:pt x="151022" y="277251"/>
                      </a:moveTo>
                      <a:cubicBezTo>
                        <a:pt x="151022" y="278407"/>
                        <a:pt x="150086" y="279287"/>
                        <a:pt x="148985" y="279287"/>
                      </a:cubicBezTo>
                      <a:lnTo>
                        <a:pt x="141280" y="279287"/>
                      </a:lnTo>
                      <a:cubicBezTo>
                        <a:pt x="140124" y="279287"/>
                        <a:pt x="139244" y="278352"/>
                        <a:pt x="139244" y="277251"/>
                      </a:cubicBezTo>
                      <a:lnTo>
                        <a:pt x="139244" y="253487"/>
                      </a:lnTo>
                      <a:cubicBezTo>
                        <a:pt x="139244" y="252332"/>
                        <a:pt x="140179" y="251452"/>
                        <a:pt x="141280" y="251452"/>
                      </a:cubicBezTo>
                      <a:lnTo>
                        <a:pt x="148985" y="251452"/>
                      </a:lnTo>
                      <a:cubicBezTo>
                        <a:pt x="150141" y="251452"/>
                        <a:pt x="151022" y="252387"/>
                        <a:pt x="151022" y="253487"/>
                      </a:cubicBezTo>
                      <a:lnTo>
                        <a:pt x="151022" y="277251"/>
                      </a:lnTo>
                      <a:close/>
                      <a:moveTo>
                        <a:pt x="167093" y="525072"/>
                      </a:moveTo>
                      <a:cubicBezTo>
                        <a:pt x="167093" y="526227"/>
                        <a:pt x="166157" y="527108"/>
                        <a:pt x="165056" y="527108"/>
                      </a:cubicBezTo>
                      <a:lnTo>
                        <a:pt x="157406" y="527108"/>
                      </a:lnTo>
                      <a:cubicBezTo>
                        <a:pt x="156250" y="527108"/>
                        <a:pt x="155370" y="526172"/>
                        <a:pt x="155370" y="525072"/>
                      </a:cubicBezTo>
                      <a:lnTo>
                        <a:pt x="155370" y="501308"/>
                      </a:lnTo>
                      <a:cubicBezTo>
                        <a:pt x="155370" y="500153"/>
                        <a:pt x="156305" y="499273"/>
                        <a:pt x="157406" y="499273"/>
                      </a:cubicBezTo>
                      <a:lnTo>
                        <a:pt x="165056" y="499273"/>
                      </a:lnTo>
                      <a:cubicBezTo>
                        <a:pt x="166212" y="499273"/>
                        <a:pt x="167093" y="500208"/>
                        <a:pt x="167093" y="501308"/>
                      </a:cubicBezTo>
                      <a:lnTo>
                        <a:pt x="167093" y="525072"/>
                      </a:lnTo>
                      <a:close/>
                      <a:moveTo>
                        <a:pt x="183218" y="525072"/>
                      </a:moveTo>
                      <a:cubicBezTo>
                        <a:pt x="183218" y="526227"/>
                        <a:pt x="182283" y="527108"/>
                        <a:pt x="181182" y="527108"/>
                      </a:cubicBezTo>
                      <a:lnTo>
                        <a:pt x="173532" y="527108"/>
                      </a:lnTo>
                      <a:cubicBezTo>
                        <a:pt x="172376" y="527108"/>
                        <a:pt x="171495" y="526172"/>
                        <a:pt x="171495" y="525072"/>
                      </a:cubicBezTo>
                      <a:lnTo>
                        <a:pt x="171495" y="501308"/>
                      </a:lnTo>
                      <a:cubicBezTo>
                        <a:pt x="171495" y="500153"/>
                        <a:pt x="172431" y="499273"/>
                        <a:pt x="173532" y="499273"/>
                      </a:cubicBezTo>
                      <a:lnTo>
                        <a:pt x="181182" y="499273"/>
                      </a:lnTo>
                      <a:cubicBezTo>
                        <a:pt x="182338" y="499273"/>
                        <a:pt x="183218" y="500208"/>
                        <a:pt x="183218" y="501308"/>
                      </a:cubicBezTo>
                      <a:lnTo>
                        <a:pt x="183218" y="525072"/>
                      </a:lnTo>
                      <a:close/>
                      <a:moveTo>
                        <a:pt x="156030" y="461480"/>
                      </a:moveTo>
                      <a:cubicBezTo>
                        <a:pt x="154929" y="461426"/>
                        <a:pt x="154104" y="460490"/>
                        <a:pt x="154104" y="459445"/>
                      </a:cubicBezTo>
                      <a:cubicBezTo>
                        <a:pt x="154104" y="458895"/>
                        <a:pt x="154324" y="458345"/>
                        <a:pt x="154764" y="457960"/>
                      </a:cubicBezTo>
                      <a:cubicBezTo>
                        <a:pt x="155205" y="457575"/>
                        <a:pt x="155755" y="457355"/>
                        <a:pt x="156305" y="457410"/>
                      </a:cubicBezTo>
                      <a:cubicBezTo>
                        <a:pt x="174522" y="458510"/>
                        <a:pt x="189107" y="473088"/>
                        <a:pt x="190208" y="491296"/>
                      </a:cubicBezTo>
                      <a:cubicBezTo>
                        <a:pt x="190208" y="491846"/>
                        <a:pt x="190043" y="492396"/>
                        <a:pt x="189658" y="492836"/>
                      </a:cubicBezTo>
                      <a:cubicBezTo>
                        <a:pt x="189272" y="493276"/>
                        <a:pt x="188722" y="493496"/>
                        <a:pt x="188172" y="493496"/>
                      </a:cubicBezTo>
                      <a:cubicBezTo>
                        <a:pt x="187071" y="493496"/>
                        <a:pt x="186190" y="492671"/>
                        <a:pt x="186135" y="491571"/>
                      </a:cubicBezTo>
                      <a:cubicBezTo>
                        <a:pt x="185145" y="475508"/>
                        <a:pt x="172211" y="462525"/>
                        <a:pt x="156085" y="461590"/>
                      </a:cubicBezTo>
                      <a:lnTo>
                        <a:pt x="156085" y="461590"/>
                      </a:lnTo>
                      <a:close/>
                      <a:moveTo>
                        <a:pt x="199289" y="525072"/>
                      </a:moveTo>
                      <a:cubicBezTo>
                        <a:pt x="199289" y="526227"/>
                        <a:pt x="198354" y="527108"/>
                        <a:pt x="197253" y="527108"/>
                      </a:cubicBezTo>
                      <a:lnTo>
                        <a:pt x="189548" y="527108"/>
                      </a:lnTo>
                      <a:cubicBezTo>
                        <a:pt x="188392" y="527108"/>
                        <a:pt x="187511" y="526172"/>
                        <a:pt x="187511" y="525072"/>
                      </a:cubicBezTo>
                      <a:lnTo>
                        <a:pt x="187511" y="501308"/>
                      </a:lnTo>
                      <a:cubicBezTo>
                        <a:pt x="187511" y="500153"/>
                        <a:pt x="188447" y="499273"/>
                        <a:pt x="189548" y="499273"/>
                      </a:cubicBezTo>
                      <a:lnTo>
                        <a:pt x="197253" y="499273"/>
                      </a:lnTo>
                      <a:cubicBezTo>
                        <a:pt x="198408" y="499273"/>
                        <a:pt x="199289" y="500208"/>
                        <a:pt x="199289" y="501308"/>
                      </a:cubicBezTo>
                      <a:lnTo>
                        <a:pt x="199289" y="525072"/>
                      </a:lnTo>
                      <a:close/>
                      <a:moveTo>
                        <a:pt x="215415" y="525072"/>
                      </a:moveTo>
                      <a:cubicBezTo>
                        <a:pt x="215415" y="526227"/>
                        <a:pt x="214479" y="527108"/>
                        <a:pt x="213379" y="527108"/>
                      </a:cubicBezTo>
                      <a:lnTo>
                        <a:pt x="205673" y="527108"/>
                      </a:lnTo>
                      <a:cubicBezTo>
                        <a:pt x="204518" y="527108"/>
                        <a:pt x="203637" y="526172"/>
                        <a:pt x="203637" y="525072"/>
                      </a:cubicBezTo>
                      <a:lnTo>
                        <a:pt x="203637" y="501308"/>
                      </a:lnTo>
                      <a:cubicBezTo>
                        <a:pt x="203637" y="500153"/>
                        <a:pt x="204573" y="499273"/>
                        <a:pt x="205673" y="499273"/>
                      </a:cubicBezTo>
                      <a:lnTo>
                        <a:pt x="213379" y="499273"/>
                      </a:lnTo>
                      <a:cubicBezTo>
                        <a:pt x="214534" y="499273"/>
                        <a:pt x="215415" y="500208"/>
                        <a:pt x="215415" y="501308"/>
                      </a:cubicBezTo>
                      <a:lnTo>
                        <a:pt x="215415" y="525072"/>
                      </a:lnTo>
                      <a:close/>
                      <a:moveTo>
                        <a:pt x="231541" y="525072"/>
                      </a:moveTo>
                      <a:cubicBezTo>
                        <a:pt x="231541" y="526227"/>
                        <a:pt x="230605" y="527108"/>
                        <a:pt x="229504" y="527108"/>
                      </a:cubicBezTo>
                      <a:lnTo>
                        <a:pt x="221799" y="527108"/>
                      </a:lnTo>
                      <a:cubicBezTo>
                        <a:pt x="220643" y="527108"/>
                        <a:pt x="219763" y="526172"/>
                        <a:pt x="219763" y="525072"/>
                      </a:cubicBezTo>
                      <a:lnTo>
                        <a:pt x="219763" y="501308"/>
                      </a:lnTo>
                      <a:cubicBezTo>
                        <a:pt x="219763" y="500153"/>
                        <a:pt x="220699" y="499273"/>
                        <a:pt x="221799" y="499273"/>
                      </a:cubicBezTo>
                      <a:lnTo>
                        <a:pt x="229504" y="499273"/>
                      </a:lnTo>
                      <a:cubicBezTo>
                        <a:pt x="230660" y="499273"/>
                        <a:pt x="231541" y="500208"/>
                        <a:pt x="231541" y="501308"/>
                      </a:cubicBezTo>
                      <a:lnTo>
                        <a:pt x="231541" y="525072"/>
                      </a:lnTo>
                      <a:close/>
                      <a:moveTo>
                        <a:pt x="231541" y="277251"/>
                      </a:moveTo>
                      <a:cubicBezTo>
                        <a:pt x="231541" y="278407"/>
                        <a:pt x="230605" y="279287"/>
                        <a:pt x="229504" y="279287"/>
                      </a:cubicBezTo>
                      <a:lnTo>
                        <a:pt x="221799" y="279287"/>
                      </a:lnTo>
                      <a:cubicBezTo>
                        <a:pt x="220643" y="279287"/>
                        <a:pt x="219763" y="278352"/>
                        <a:pt x="219763" y="277251"/>
                      </a:cubicBezTo>
                      <a:lnTo>
                        <a:pt x="219763" y="253487"/>
                      </a:lnTo>
                      <a:cubicBezTo>
                        <a:pt x="219763" y="252332"/>
                        <a:pt x="220699" y="251452"/>
                        <a:pt x="221799" y="251452"/>
                      </a:cubicBezTo>
                      <a:lnTo>
                        <a:pt x="229504" y="251452"/>
                      </a:lnTo>
                      <a:cubicBezTo>
                        <a:pt x="230660" y="251452"/>
                        <a:pt x="231541" y="252387"/>
                        <a:pt x="231541" y="253487"/>
                      </a:cubicBezTo>
                      <a:lnTo>
                        <a:pt x="231541" y="277251"/>
                      </a:lnTo>
                      <a:close/>
                      <a:moveTo>
                        <a:pt x="247667" y="525072"/>
                      </a:moveTo>
                      <a:cubicBezTo>
                        <a:pt x="247667" y="526227"/>
                        <a:pt x="246731" y="527108"/>
                        <a:pt x="245630" y="527108"/>
                      </a:cubicBezTo>
                      <a:lnTo>
                        <a:pt x="237925" y="527108"/>
                      </a:lnTo>
                      <a:cubicBezTo>
                        <a:pt x="236769" y="527108"/>
                        <a:pt x="235889" y="526172"/>
                        <a:pt x="235889" y="525072"/>
                      </a:cubicBezTo>
                      <a:lnTo>
                        <a:pt x="235889" y="501308"/>
                      </a:lnTo>
                      <a:cubicBezTo>
                        <a:pt x="235889" y="500153"/>
                        <a:pt x="236824" y="499273"/>
                        <a:pt x="237925" y="499273"/>
                      </a:cubicBezTo>
                      <a:lnTo>
                        <a:pt x="245630" y="499273"/>
                      </a:lnTo>
                      <a:cubicBezTo>
                        <a:pt x="246786" y="499273"/>
                        <a:pt x="247667" y="500208"/>
                        <a:pt x="247667" y="501308"/>
                      </a:cubicBezTo>
                      <a:lnTo>
                        <a:pt x="247667" y="525072"/>
                      </a:lnTo>
                      <a:close/>
                      <a:moveTo>
                        <a:pt x="247667" y="277251"/>
                      </a:moveTo>
                      <a:cubicBezTo>
                        <a:pt x="247667" y="278407"/>
                        <a:pt x="246731" y="279287"/>
                        <a:pt x="245630" y="279287"/>
                      </a:cubicBezTo>
                      <a:lnTo>
                        <a:pt x="237925" y="279287"/>
                      </a:lnTo>
                      <a:cubicBezTo>
                        <a:pt x="236769" y="279287"/>
                        <a:pt x="235889" y="278352"/>
                        <a:pt x="235889" y="277251"/>
                      </a:cubicBezTo>
                      <a:lnTo>
                        <a:pt x="235889" y="253487"/>
                      </a:lnTo>
                      <a:cubicBezTo>
                        <a:pt x="235889" y="252332"/>
                        <a:pt x="236824" y="251452"/>
                        <a:pt x="237925" y="251452"/>
                      </a:cubicBezTo>
                      <a:lnTo>
                        <a:pt x="245630" y="251452"/>
                      </a:lnTo>
                      <a:cubicBezTo>
                        <a:pt x="246786" y="251452"/>
                        <a:pt x="247667" y="252387"/>
                        <a:pt x="247667" y="253487"/>
                      </a:cubicBezTo>
                      <a:lnTo>
                        <a:pt x="247667" y="277251"/>
                      </a:lnTo>
                      <a:close/>
                      <a:moveTo>
                        <a:pt x="316353" y="253487"/>
                      </a:moveTo>
                      <a:cubicBezTo>
                        <a:pt x="316353" y="252332"/>
                        <a:pt x="317288" y="251452"/>
                        <a:pt x="318389" y="251452"/>
                      </a:cubicBezTo>
                      <a:lnTo>
                        <a:pt x="326095" y="251452"/>
                      </a:lnTo>
                      <a:cubicBezTo>
                        <a:pt x="327250" y="251452"/>
                        <a:pt x="328131" y="252387"/>
                        <a:pt x="328131" y="253487"/>
                      </a:cubicBezTo>
                      <a:lnTo>
                        <a:pt x="328131" y="277251"/>
                      </a:lnTo>
                      <a:cubicBezTo>
                        <a:pt x="328131" y="278407"/>
                        <a:pt x="327195" y="279287"/>
                        <a:pt x="326095" y="279287"/>
                      </a:cubicBezTo>
                      <a:lnTo>
                        <a:pt x="318389" y="279287"/>
                      </a:lnTo>
                      <a:cubicBezTo>
                        <a:pt x="317233" y="279287"/>
                        <a:pt x="316353" y="278352"/>
                        <a:pt x="316353" y="277251"/>
                      </a:cubicBezTo>
                      <a:lnTo>
                        <a:pt x="316353" y="253487"/>
                      </a:lnTo>
                      <a:close/>
                      <a:moveTo>
                        <a:pt x="300227" y="253487"/>
                      </a:moveTo>
                      <a:cubicBezTo>
                        <a:pt x="300227" y="252332"/>
                        <a:pt x="301163" y="251452"/>
                        <a:pt x="302263" y="251452"/>
                      </a:cubicBezTo>
                      <a:lnTo>
                        <a:pt x="309968" y="251452"/>
                      </a:lnTo>
                      <a:cubicBezTo>
                        <a:pt x="311124" y="251452"/>
                        <a:pt x="312005" y="252387"/>
                        <a:pt x="312005" y="253487"/>
                      </a:cubicBezTo>
                      <a:lnTo>
                        <a:pt x="312005" y="277251"/>
                      </a:lnTo>
                      <a:cubicBezTo>
                        <a:pt x="312005" y="278407"/>
                        <a:pt x="311069" y="279287"/>
                        <a:pt x="309968" y="279287"/>
                      </a:cubicBezTo>
                      <a:lnTo>
                        <a:pt x="302263" y="279287"/>
                      </a:lnTo>
                      <a:cubicBezTo>
                        <a:pt x="301108" y="279287"/>
                        <a:pt x="300227" y="278352"/>
                        <a:pt x="300227" y="277251"/>
                      </a:cubicBezTo>
                      <a:lnTo>
                        <a:pt x="300227" y="253487"/>
                      </a:lnTo>
                      <a:close/>
                      <a:moveTo>
                        <a:pt x="284101" y="253487"/>
                      </a:moveTo>
                      <a:cubicBezTo>
                        <a:pt x="284101" y="252332"/>
                        <a:pt x="285037" y="251452"/>
                        <a:pt x="286138" y="251452"/>
                      </a:cubicBezTo>
                      <a:lnTo>
                        <a:pt x="293843" y="251452"/>
                      </a:lnTo>
                      <a:cubicBezTo>
                        <a:pt x="294999" y="251452"/>
                        <a:pt x="295879" y="252387"/>
                        <a:pt x="295879" y="253487"/>
                      </a:cubicBezTo>
                      <a:lnTo>
                        <a:pt x="295879" y="277251"/>
                      </a:lnTo>
                      <a:cubicBezTo>
                        <a:pt x="295879" y="278407"/>
                        <a:pt x="294943" y="279287"/>
                        <a:pt x="293843" y="279287"/>
                      </a:cubicBezTo>
                      <a:lnTo>
                        <a:pt x="286138" y="279287"/>
                      </a:lnTo>
                      <a:cubicBezTo>
                        <a:pt x="284982" y="279287"/>
                        <a:pt x="284101" y="278352"/>
                        <a:pt x="284101" y="277251"/>
                      </a:cubicBezTo>
                      <a:lnTo>
                        <a:pt x="284101" y="253487"/>
                      </a:lnTo>
                      <a:close/>
                      <a:moveTo>
                        <a:pt x="268030" y="253487"/>
                      </a:moveTo>
                      <a:cubicBezTo>
                        <a:pt x="268030" y="252332"/>
                        <a:pt x="268966" y="251452"/>
                        <a:pt x="270067" y="251452"/>
                      </a:cubicBezTo>
                      <a:lnTo>
                        <a:pt x="277717" y="251452"/>
                      </a:lnTo>
                      <a:cubicBezTo>
                        <a:pt x="278873" y="251452"/>
                        <a:pt x="279753" y="252387"/>
                        <a:pt x="279753" y="253487"/>
                      </a:cubicBezTo>
                      <a:lnTo>
                        <a:pt x="279753" y="277251"/>
                      </a:lnTo>
                      <a:cubicBezTo>
                        <a:pt x="279753" y="278407"/>
                        <a:pt x="278818" y="279287"/>
                        <a:pt x="277717" y="279287"/>
                      </a:cubicBezTo>
                      <a:lnTo>
                        <a:pt x="270067" y="279287"/>
                      </a:lnTo>
                      <a:cubicBezTo>
                        <a:pt x="268911" y="279287"/>
                        <a:pt x="268030" y="278352"/>
                        <a:pt x="268030" y="277251"/>
                      </a:cubicBezTo>
                      <a:lnTo>
                        <a:pt x="268030" y="253487"/>
                      </a:lnTo>
                      <a:close/>
                      <a:moveTo>
                        <a:pt x="251904" y="253487"/>
                      </a:moveTo>
                      <a:cubicBezTo>
                        <a:pt x="251904" y="252332"/>
                        <a:pt x="252840" y="251452"/>
                        <a:pt x="253941" y="251452"/>
                      </a:cubicBezTo>
                      <a:lnTo>
                        <a:pt x="261591" y="251452"/>
                      </a:lnTo>
                      <a:cubicBezTo>
                        <a:pt x="262747" y="251452"/>
                        <a:pt x="263627" y="252387"/>
                        <a:pt x="263627" y="253487"/>
                      </a:cubicBezTo>
                      <a:lnTo>
                        <a:pt x="263627" y="277251"/>
                      </a:lnTo>
                      <a:cubicBezTo>
                        <a:pt x="263627" y="278407"/>
                        <a:pt x="262692" y="279287"/>
                        <a:pt x="261591" y="279287"/>
                      </a:cubicBezTo>
                      <a:lnTo>
                        <a:pt x="253941" y="279287"/>
                      </a:lnTo>
                      <a:cubicBezTo>
                        <a:pt x="252785" y="279287"/>
                        <a:pt x="251904" y="278352"/>
                        <a:pt x="251904" y="277251"/>
                      </a:cubicBezTo>
                      <a:lnTo>
                        <a:pt x="251904" y="253487"/>
                      </a:lnTo>
                      <a:close/>
                      <a:moveTo>
                        <a:pt x="263682" y="525072"/>
                      </a:moveTo>
                      <a:cubicBezTo>
                        <a:pt x="263682" y="526227"/>
                        <a:pt x="262747" y="527108"/>
                        <a:pt x="261646" y="527108"/>
                      </a:cubicBezTo>
                      <a:lnTo>
                        <a:pt x="253996" y="527108"/>
                      </a:lnTo>
                      <a:cubicBezTo>
                        <a:pt x="252840" y="527108"/>
                        <a:pt x="251960" y="526172"/>
                        <a:pt x="251960" y="525072"/>
                      </a:cubicBezTo>
                      <a:lnTo>
                        <a:pt x="251960" y="501308"/>
                      </a:lnTo>
                      <a:cubicBezTo>
                        <a:pt x="251960" y="500153"/>
                        <a:pt x="252895" y="499273"/>
                        <a:pt x="253996" y="499273"/>
                      </a:cubicBezTo>
                      <a:lnTo>
                        <a:pt x="261646" y="499273"/>
                      </a:lnTo>
                      <a:cubicBezTo>
                        <a:pt x="262802" y="499273"/>
                        <a:pt x="263682" y="500208"/>
                        <a:pt x="263682" y="501308"/>
                      </a:cubicBezTo>
                      <a:lnTo>
                        <a:pt x="263682" y="525072"/>
                      </a:lnTo>
                      <a:close/>
                      <a:moveTo>
                        <a:pt x="279808" y="525072"/>
                      </a:moveTo>
                      <a:cubicBezTo>
                        <a:pt x="279808" y="526227"/>
                        <a:pt x="278873" y="527108"/>
                        <a:pt x="277772" y="527108"/>
                      </a:cubicBezTo>
                      <a:lnTo>
                        <a:pt x="270122" y="527108"/>
                      </a:lnTo>
                      <a:cubicBezTo>
                        <a:pt x="268966" y="527108"/>
                        <a:pt x="268085" y="526172"/>
                        <a:pt x="268085" y="525072"/>
                      </a:cubicBezTo>
                      <a:lnTo>
                        <a:pt x="268085" y="501308"/>
                      </a:lnTo>
                      <a:cubicBezTo>
                        <a:pt x="268085" y="500153"/>
                        <a:pt x="269021" y="499273"/>
                        <a:pt x="270122" y="499273"/>
                      </a:cubicBezTo>
                      <a:lnTo>
                        <a:pt x="277772" y="499273"/>
                      </a:lnTo>
                      <a:cubicBezTo>
                        <a:pt x="278928" y="499273"/>
                        <a:pt x="279808" y="500208"/>
                        <a:pt x="279808" y="501308"/>
                      </a:cubicBezTo>
                      <a:lnTo>
                        <a:pt x="279808" y="525072"/>
                      </a:lnTo>
                      <a:close/>
                      <a:moveTo>
                        <a:pt x="295934" y="525072"/>
                      </a:moveTo>
                      <a:cubicBezTo>
                        <a:pt x="295934" y="526227"/>
                        <a:pt x="294999" y="527108"/>
                        <a:pt x="293898" y="527108"/>
                      </a:cubicBezTo>
                      <a:lnTo>
                        <a:pt x="286193" y="527108"/>
                      </a:lnTo>
                      <a:cubicBezTo>
                        <a:pt x="285037" y="527108"/>
                        <a:pt x="284156" y="526172"/>
                        <a:pt x="284156" y="525072"/>
                      </a:cubicBezTo>
                      <a:lnTo>
                        <a:pt x="284156" y="501308"/>
                      </a:lnTo>
                      <a:cubicBezTo>
                        <a:pt x="284156" y="500153"/>
                        <a:pt x="285092" y="499273"/>
                        <a:pt x="286193" y="499273"/>
                      </a:cubicBezTo>
                      <a:lnTo>
                        <a:pt x="293898" y="499273"/>
                      </a:lnTo>
                      <a:cubicBezTo>
                        <a:pt x="295054" y="499273"/>
                        <a:pt x="295934" y="500208"/>
                        <a:pt x="295934" y="501308"/>
                      </a:cubicBezTo>
                      <a:lnTo>
                        <a:pt x="295934" y="525072"/>
                      </a:lnTo>
                      <a:close/>
                      <a:moveTo>
                        <a:pt x="312060" y="525072"/>
                      </a:moveTo>
                      <a:cubicBezTo>
                        <a:pt x="312060" y="526227"/>
                        <a:pt x="311124" y="527108"/>
                        <a:pt x="310024" y="527108"/>
                      </a:cubicBezTo>
                      <a:lnTo>
                        <a:pt x="302319" y="527108"/>
                      </a:lnTo>
                      <a:cubicBezTo>
                        <a:pt x="301163" y="527108"/>
                        <a:pt x="300282" y="526172"/>
                        <a:pt x="300282" y="525072"/>
                      </a:cubicBezTo>
                      <a:lnTo>
                        <a:pt x="300282" y="501308"/>
                      </a:lnTo>
                      <a:cubicBezTo>
                        <a:pt x="300282" y="500153"/>
                        <a:pt x="301218" y="499273"/>
                        <a:pt x="302319" y="499273"/>
                      </a:cubicBezTo>
                      <a:lnTo>
                        <a:pt x="310024" y="499273"/>
                      </a:lnTo>
                      <a:cubicBezTo>
                        <a:pt x="311179" y="499273"/>
                        <a:pt x="312060" y="500208"/>
                        <a:pt x="312060" y="501308"/>
                      </a:cubicBezTo>
                      <a:lnTo>
                        <a:pt x="312060" y="525072"/>
                      </a:lnTo>
                      <a:close/>
                      <a:moveTo>
                        <a:pt x="328186" y="525072"/>
                      </a:moveTo>
                      <a:cubicBezTo>
                        <a:pt x="328186" y="526227"/>
                        <a:pt x="327250" y="527108"/>
                        <a:pt x="326149" y="527108"/>
                      </a:cubicBezTo>
                      <a:lnTo>
                        <a:pt x="318444" y="527108"/>
                      </a:lnTo>
                      <a:cubicBezTo>
                        <a:pt x="317288" y="527108"/>
                        <a:pt x="316408" y="526172"/>
                        <a:pt x="316408" y="525072"/>
                      </a:cubicBezTo>
                      <a:lnTo>
                        <a:pt x="316408" y="501308"/>
                      </a:lnTo>
                      <a:cubicBezTo>
                        <a:pt x="316408" y="500153"/>
                        <a:pt x="317344" y="499273"/>
                        <a:pt x="318444" y="499273"/>
                      </a:cubicBezTo>
                      <a:lnTo>
                        <a:pt x="326149" y="499273"/>
                      </a:lnTo>
                      <a:cubicBezTo>
                        <a:pt x="327305" y="499273"/>
                        <a:pt x="328186" y="500208"/>
                        <a:pt x="328186" y="501308"/>
                      </a:cubicBezTo>
                      <a:lnTo>
                        <a:pt x="328186" y="525072"/>
                      </a:lnTo>
                      <a:close/>
                      <a:moveTo>
                        <a:pt x="329397" y="459445"/>
                      </a:moveTo>
                      <a:cubicBezTo>
                        <a:pt x="329397" y="460545"/>
                        <a:pt x="328571" y="461426"/>
                        <a:pt x="327471" y="461480"/>
                      </a:cubicBezTo>
                      <a:cubicBezTo>
                        <a:pt x="311344" y="462471"/>
                        <a:pt x="298411" y="475398"/>
                        <a:pt x="297475" y="491461"/>
                      </a:cubicBezTo>
                      <a:cubicBezTo>
                        <a:pt x="297420" y="492561"/>
                        <a:pt x="296485" y="493386"/>
                        <a:pt x="295439" y="493386"/>
                      </a:cubicBezTo>
                      <a:lnTo>
                        <a:pt x="294888" y="493386"/>
                      </a:lnTo>
                      <a:cubicBezTo>
                        <a:pt x="294448" y="493386"/>
                        <a:pt x="294063" y="493221"/>
                        <a:pt x="293788" y="492891"/>
                      </a:cubicBezTo>
                      <a:cubicBezTo>
                        <a:pt x="293512" y="492561"/>
                        <a:pt x="293347" y="492176"/>
                        <a:pt x="293347" y="491791"/>
                      </a:cubicBezTo>
                      <a:cubicBezTo>
                        <a:pt x="294173" y="473253"/>
                        <a:pt x="309088" y="458235"/>
                        <a:pt x="327691" y="457355"/>
                      </a:cubicBezTo>
                      <a:cubicBezTo>
                        <a:pt x="328131" y="457355"/>
                        <a:pt x="328571" y="457520"/>
                        <a:pt x="328901" y="457795"/>
                      </a:cubicBezTo>
                      <a:cubicBezTo>
                        <a:pt x="329231" y="458070"/>
                        <a:pt x="329452" y="458565"/>
                        <a:pt x="329452" y="459005"/>
                      </a:cubicBezTo>
                      <a:lnTo>
                        <a:pt x="329452" y="459390"/>
                      </a:lnTo>
                      <a:lnTo>
                        <a:pt x="329452" y="459390"/>
                      </a:lnTo>
                      <a:close/>
                      <a:moveTo>
                        <a:pt x="329397" y="439311"/>
                      </a:moveTo>
                      <a:cubicBezTo>
                        <a:pt x="329397" y="440412"/>
                        <a:pt x="328516" y="441347"/>
                        <a:pt x="327415" y="441347"/>
                      </a:cubicBezTo>
                      <a:cubicBezTo>
                        <a:pt x="300227" y="442392"/>
                        <a:pt x="278377" y="464286"/>
                        <a:pt x="277332" y="491406"/>
                      </a:cubicBezTo>
                      <a:cubicBezTo>
                        <a:pt x="277332" y="492506"/>
                        <a:pt x="276396" y="493386"/>
                        <a:pt x="275295" y="493386"/>
                      </a:cubicBezTo>
                      <a:lnTo>
                        <a:pt x="275185" y="493386"/>
                      </a:lnTo>
                      <a:cubicBezTo>
                        <a:pt x="274635" y="493386"/>
                        <a:pt x="274139" y="493166"/>
                        <a:pt x="273809" y="492781"/>
                      </a:cubicBezTo>
                      <a:cubicBezTo>
                        <a:pt x="273479" y="492396"/>
                        <a:pt x="273259" y="491901"/>
                        <a:pt x="273259" y="491406"/>
                      </a:cubicBezTo>
                      <a:cubicBezTo>
                        <a:pt x="274305" y="461976"/>
                        <a:pt x="298136" y="438211"/>
                        <a:pt x="327580" y="437221"/>
                      </a:cubicBezTo>
                      <a:cubicBezTo>
                        <a:pt x="328076" y="437221"/>
                        <a:pt x="328516" y="437386"/>
                        <a:pt x="328901" y="437716"/>
                      </a:cubicBezTo>
                      <a:cubicBezTo>
                        <a:pt x="329287" y="438046"/>
                        <a:pt x="329452" y="438541"/>
                        <a:pt x="329452" y="439036"/>
                      </a:cubicBezTo>
                      <a:lnTo>
                        <a:pt x="329452" y="439311"/>
                      </a:lnTo>
                      <a:lnTo>
                        <a:pt x="329452" y="439311"/>
                      </a:lnTo>
                      <a:close/>
                      <a:moveTo>
                        <a:pt x="329397" y="420003"/>
                      </a:moveTo>
                      <a:cubicBezTo>
                        <a:pt x="329397" y="421103"/>
                        <a:pt x="328516" y="422038"/>
                        <a:pt x="327415" y="422038"/>
                      </a:cubicBezTo>
                      <a:cubicBezTo>
                        <a:pt x="289605" y="423083"/>
                        <a:pt x="259004" y="453614"/>
                        <a:pt x="257959" y="491406"/>
                      </a:cubicBezTo>
                      <a:cubicBezTo>
                        <a:pt x="257959" y="492506"/>
                        <a:pt x="257023" y="493386"/>
                        <a:pt x="255922" y="493386"/>
                      </a:cubicBezTo>
                      <a:cubicBezTo>
                        <a:pt x="255372" y="493386"/>
                        <a:pt x="254821" y="493166"/>
                        <a:pt x="254436" y="492781"/>
                      </a:cubicBezTo>
                      <a:cubicBezTo>
                        <a:pt x="254051" y="492396"/>
                        <a:pt x="253831" y="491846"/>
                        <a:pt x="253886" y="491296"/>
                      </a:cubicBezTo>
                      <a:cubicBezTo>
                        <a:pt x="254987" y="451304"/>
                        <a:pt x="287348" y="419013"/>
                        <a:pt x="327360" y="417912"/>
                      </a:cubicBezTo>
                      <a:cubicBezTo>
                        <a:pt x="327911" y="417912"/>
                        <a:pt x="328461" y="418132"/>
                        <a:pt x="328846" y="418462"/>
                      </a:cubicBezTo>
                      <a:cubicBezTo>
                        <a:pt x="329231" y="418793"/>
                        <a:pt x="329452" y="419398"/>
                        <a:pt x="329452" y="419948"/>
                      </a:cubicBezTo>
                      <a:lnTo>
                        <a:pt x="329452" y="419948"/>
                      </a:lnTo>
                      <a:close/>
                      <a:moveTo>
                        <a:pt x="329397" y="358666"/>
                      </a:moveTo>
                      <a:cubicBezTo>
                        <a:pt x="329397" y="359217"/>
                        <a:pt x="329177" y="359767"/>
                        <a:pt x="328791" y="360152"/>
                      </a:cubicBezTo>
                      <a:cubicBezTo>
                        <a:pt x="328406" y="360537"/>
                        <a:pt x="327855" y="360757"/>
                        <a:pt x="327305" y="360702"/>
                      </a:cubicBezTo>
                      <a:cubicBezTo>
                        <a:pt x="287293" y="359602"/>
                        <a:pt x="254932" y="327256"/>
                        <a:pt x="253831" y="287263"/>
                      </a:cubicBezTo>
                      <a:cubicBezTo>
                        <a:pt x="253831" y="286713"/>
                        <a:pt x="254051" y="286163"/>
                        <a:pt x="254381" y="285778"/>
                      </a:cubicBezTo>
                      <a:cubicBezTo>
                        <a:pt x="254711" y="285393"/>
                        <a:pt x="255317" y="285173"/>
                        <a:pt x="255867" y="285173"/>
                      </a:cubicBezTo>
                      <a:cubicBezTo>
                        <a:pt x="256968" y="285173"/>
                        <a:pt x="257904" y="286053"/>
                        <a:pt x="257904" y="287153"/>
                      </a:cubicBezTo>
                      <a:cubicBezTo>
                        <a:pt x="258949" y="324945"/>
                        <a:pt x="289550" y="355531"/>
                        <a:pt x="327360" y="356576"/>
                      </a:cubicBezTo>
                      <a:cubicBezTo>
                        <a:pt x="328461" y="356576"/>
                        <a:pt x="329342" y="357511"/>
                        <a:pt x="329342" y="358611"/>
                      </a:cubicBezTo>
                      <a:lnTo>
                        <a:pt x="329342" y="358611"/>
                      </a:lnTo>
                      <a:close/>
                      <a:moveTo>
                        <a:pt x="329397" y="339358"/>
                      </a:moveTo>
                      <a:cubicBezTo>
                        <a:pt x="329397" y="339908"/>
                        <a:pt x="329177" y="340458"/>
                        <a:pt x="328791" y="340843"/>
                      </a:cubicBezTo>
                      <a:cubicBezTo>
                        <a:pt x="328406" y="341228"/>
                        <a:pt x="327855" y="341448"/>
                        <a:pt x="327305" y="341393"/>
                      </a:cubicBezTo>
                      <a:cubicBezTo>
                        <a:pt x="297970" y="340293"/>
                        <a:pt x="274360" y="316639"/>
                        <a:pt x="273259" y="287373"/>
                      </a:cubicBezTo>
                      <a:cubicBezTo>
                        <a:pt x="273259" y="286823"/>
                        <a:pt x="273424" y="286273"/>
                        <a:pt x="273809" y="285888"/>
                      </a:cubicBezTo>
                      <a:cubicBezTo>
                        <a:pt x="274195" y="285503"/>
                        <a:pt x="274745" y="285283"/>
                        <a:pt x="275295" y="285283"/>
                      </a:cubicBezTo>
                      <a:cubicBezTo>
                        <a:pt x="276396" y="285283"/>
                        <a:pt x="277332" y="286163"/>
                        <a:pt x="277332" y="287263"/>
                      </a:cubicBezTo>
                      <a:cubicBezTo>
                        <a:pt x="278377" y="314438"/>
                        <a:pt x="300282" y="336277"/>
                        <a:pt x="327415" y="337322"/>
                      </a:cubicBezTo>
                      <a:cubicBezTo>
                        <a:pt x="328516" y="337322"/>
                        <a:pt x="329397" y="338258"/>
                        <a:pt x="329397" y="339358"/>
                      </a:cubicBezTo>
                      <a:lnTo>
                        <a:pt x="329397" y="339358"/>
                      </a:lnTo>
                      <a:close/>
                      <a:moveTo>
                        <a:pt x="329397" y="319389"/>
                      </a:moveTo>
                      <a:cubicBezTo>
                        <a:pt x="329397" y="319939"/>
                        <a:pt x="329177" y="320434"/>
                        <a:pt x="328791" y="320765"/>
                      </a:cubicBezTo>
                      <a:cubicBezTo>
                        <a:pt x="328406" y="321095"/>
                        <a:pt x="327911" y="321314"/>
                        <a:pt x="327360" y="321314"/>
                      </a:cubicBezTo>
                      <a:cubicBezTo>
                        <a:pt x="309033" y="320269"/>
                        <a:pt x="294338" y="305637"/>
                        <a:pt x="293347" y="287318"/>
                      </a:cubicBezTo>
                      <a:cubicBezTo>
                        <a:pt x="293347" y="286768"/>
                        <a:pt x="293512" y="286273"/>
                        <a:pt x="293898" y="285888"/>
                      </a:cubicBezTo>
                      <a:cubicBezTo>
                        <a:pt x="294283" y="285503"/>
                        <a:pt x="294779" y="285283"/>
                        <a:pt x="295274" y="285283"/>
                      </a:cubicBezTo>
                      <a:lnTo>
                        <a:pt x="296264" y="285283"/>
                      </a:lnTo>
                      <a:cubicBezTo>
                        <a:pt x="296870" y="285283"/>
                        <a:pt x="297365" y="285778"/>
                        <a:pt x="297420" y="286383"/>
                      </a:cubicBezTo>
                      <a:cubicBezTo>
                        <a:pt x="297970" y="303106"/>
                        <a:pt x="311510" y="316639"/>
                        <a:pt x="328296" y="317244"/>
                      </a:cubicBezTo>
                      <a:cubicBezTo>
                        <a:pt x="328901" y="317244"/>
                        <a:pt x="329397" y="317794"/>
                        <a:pt x="329397" y="318399"/>
                      </a:cubicBezTo>
                      <a:lnTo>
                        <a:pt x="329397" y="319389"/>
                      </a:lnTo>
                      <a:lnTo>
                        <a:pt x="329397" y="319389"/>
                      </a:lnTo>
                      <a:close/>
                      <a:moveTo>
                        <a:pt x="344312" y="525182"/>
                      </a:moveTo>
                      <a:cubicBezTo>
                        <a:pt x="344312" y="526338"/>
                        <a:pt x="343376" y="527218"/>
                        <a:pt x="342275" y="527218"/>
                      </a:cubicBezTo>
                      <a:lnTo>
                        <a:pt x="334570" y="527218"/>
                      </a:lnTo>
                      <a:cubicBezTo>
                        <a:pt x="333414" y="527218"/>
                        <a:pt x="332534" y="526282"/>
                        <a:pt x="332534" y="525182"/>
                      </a:cubicBezTo>
                      <a:lnTo>
                        <a:pt x="332534" y="501418"/>
                      </a:lnTo>
                      <a:cubicBezTo>
                        <a:pt x="332534" y="500263"/>
                        <a:pt x="333469" y="499382"/>
                        <a:pt x="334570" y="499382"/>
                      </a:cubicBezTo>
                      <a:lnTo>
                        <a:pt x="342275" y="499382"/>
                      </a:lnTo>
                      <a:cubicBezTo>
                        <a:pt x="343431" y="499382"/>
                        <a:pt x="344312" y="500318"/>
                        <a:pt x="344312" y="501418"/>
                      </a:cubicBezTo>
                      <a:lnTo>
                        <a:pt x="344312" y="525182"/>
                      </a:lnTo>
                      <a:close/>
                      <a:moveTo>
                        <a:pt x="344312" y="491461"/>
                      </a:moveTo>
                      <a:cubicBezTo>
                        <a:pt x="344312" y="492616"/>
                        <a:pt x="343376" y="493496"/>
                        <a:pt x="342275" y="493496"/>
                      </a:cubicBezTo>
                      <a:lnTo>
                        <a:pt x="334570" y="493496"/>
                      </a:lnTo>
                      <a:cubicBezTo>
                        <a:pt x="333414" y="493496"/>
                        <a:pt x="332534" y="492561"/>
                        <a:pt x="332534" y="491461"/>
                      </a:cubicBezTo>
                      <a:lnTo>
                        <a:pt x="332534" y="487775"/>
                      </a:lnTo>
                      <a:cubicBezTo>
                        <a:pt x="332534" y="486620"/>
                        <a:pt x="333469" y="485740"/>
                        <a:pt x="334570" y="485740"/>
                      </a:cubicBezTo>
                      <a:lnTo>
                        <a:pt x="342275" y="485740"/>
                      </a:lnTo>
                      <a:cubicBezTo>
                        <a:pt x="343431" y="485740"/>
                        <a:pt x="344312" y="486675"/>
                        <a:pt x="344312" y="487775"/>
                      </a:cubicBezTo>
                      <a:lnTo>
                        <a:pt x="344312" y="491461"/>
                      </a:lnTo>
                      <a:close/>
                      <a:moveTo>
                        <a:pt x="344312" y="478149"/>
                      </a:moveTo>
                      <a:cubicBezTo>
                        <a:pt x="344312" y="479304"/>
                        <a:pt x="343376" y="480184"/>
                        <a:pt x="342275" y="480184"/>
                      </a:cubicBezTo>
                      <a:lnTo>
                        <a:pt x="334570" y="480184"/>
                      </a:lnTo>
                      <a:cubicBezTo>
                        <a:pt x="333414" y="480184"/>
                        <a:pt x="332534" y="479249"/>
                        <a:pt x="332534" y="478149"/>
                      </a:cubicBezTo>
                      <a:lnTo>
                        <a:pt x="332534" y="474463"/>
                      </a:lnTo>
                      <a:cubicBezTo>
                        <a:pt x="332534" y="473308"/>
                        <a:pt x="333469" y="472428"/>
                        <a:pt x="334570" y="472428"/>
                      </a:cubicBezTo>
                      <a:lnTo>
                        <a:pt x="342275" y="472428"/>
                      </a:lnTo>
                      <a:cubicBezTo>
                        <a:pt x="343431" y="472428"/>
                        <a:pt x="344312" y="473363"/>
                        <a:pt x="344312" y="474463"/>
                      </a:cubicBezTo>
                      <a:lnTo>
                        <a:pt x="344312" y="478149"/>
                      </a:lnTo>
                      <a:close/>
                      <a:moveTo>
                        <a:pt x="344312" y="464781"/>
                      </a:moveTo>
                      <a:cubicBezTo>
                        <a:pt x="344312" y="465936"/>
                        <a:pt x="343376" y="466816"/>
                        <a:pt x="342275" y="466816"/>
                      </a:cubicBezTo>
                      <a:lnTo>
                        <a:pt x="334570" y="466816"/>
                      </a:lnTo>
                      <a:cubicBezTo>
                        <a:pt x="333414" y="466816"/>
                        <a:pt x="332534" y="465881"/>
                        <a:pt x="332534" y="464781"/>
                      </a:cubicBezTo>
                      <a:lnTo>
                        <a:pt x="332534" y="461096"/>
                      </a:lnTo>
                      <a:cubicBezTo>
                        <a:pt x="332534" y="459940"/>
                        <a:pt x="333469" y="459060"/>
                        <a:pt x="334570" y="459060"/>
                      </a:cubicBezTo>
                      <a:lnTo>
                        <a:pt x="342275" y="459060"/>
                      </a:lnTo>
                      <a:cubicBezTo>
                        <a:pt x="343431" y="459060"/>
                        <a:pt x="344312" y="459995"/>
                        <a:pt x="344312" y="461096"/>
                      </a:cubicBezTo>
                      <a:lnTo>
                        <a:pt x="344312" y="464781"/>
                      </a:lnTo>
                      <a:close/>
                      <a:moveTo>
                        <a:pt x="344312" y="451414"/>
                      </a:moveTo>
                      <a:cubicBezTo>
                        <a:pt x="344312" y="452569"/>
                        <a:pt x="343376" y="453449"/>
                        <a:pt x="342275" y="453449"/>
                      </a:cubicBezTo>
                      <a:lnTo>
                        <a:pt x="334570" y="453449"/>
                      </a:lnTo>
                      <a:cubicBezTo>
                        <a:pt x="333414" y="453449"/>
                        <a:pt x="332534" y="452514"/>
                        <a:pt x="332534" y="451414"/>
                      </a:cubicBezTo>
                      <a:lnTo>
                        <a:pt x="332534" y="447728"/>
                      </a:lnTo>
                      <a:cubicBezTo>
                        <a:pt x="332534" y="446573"/>
                        <a:pt x="333469" y="445693"/>
                        <a:pt x="334570" y="445693"/>
                      </a:cubicBezTo>
                      <a:lnTo>
                        <a:pt x="342275" y="445693"/>
                      </a:lnTo>
                      <a:cubicBezTo>
                        <a:pt x="343431" y="445693"/>
                        <a:pt x="344312" y="446628"/>
                        <a:pt x="344312" y="447728"/>
                      </a:cubicBezTo>
                      <a:lnTo>
                        <a:pt x="344312" y="451414"/>
                      </a:lnTo>
                      <a:close/>
                      <a:moveTo>
                        <a:pt x="344312" y="438046"/>
                      </a:moveTo>
                      <a:cubicBezTo>
                        <a:pt x="344312" y="439201"/>
                        <a:pt x="343376" y="440081"/>
                        <a:pt x="342275" y="440081"/>
                      </a:cubicBezTo>
                      <a:lnTo>
                        <a:pt x="334570" y="440081"/>
                      </a:lnTo>
                      <a:cubicBezTo>
                        <a:pt x="333414" y="440081"/>
                        <a:pt x="332534" y="439146"/>
                        <a:pt x="332534" y="438046"/>
                      </a:cubicBezTo>
                      <a:lnTo>
                        <a:pt x="332534" y="434360"/>
                      </a:lnTo>
                      <a:cubicBezTo>
                        <a:pt x="332534" y="433205"/>
                        <a:pt x="333469" y="432325"/>
                        <a:pt x="334570" y="432325"/>
                      </a:cubicBezTo>
                      <a:lnTo>
                        <a:pt x="342275" y="432325"/>
                      </a:lnTo>
                      <a:cubicBezTo>
                        <a:pt x="343431" y="432325"/>
                        <a:pt x="344312" y="433260"/>
                        <a:pt x="344312" y="434360"/>
                      </a:cubicBezTo>
                      <a:lnTo>
                        <a:pt x="344312" y="438046"/>
                      </a:lnTo>
                      <a:close/>
                      <a:moveTo>
                        <a:pt x="344312" y="424679"/>
                      </a:moveTo>
                      <a:cubicBezTo>
                        <a:pt x="344312" y="425834"/>
                        <a:pt x="343376" y="426714"/>
                        <a:pt x="342275" y="426714"/>
                      </a:cubicBezTo>
                      <a:lnTo>
                        <a:pt x="334570" y="426714"/>
                      </a:lnTo>
                      <a:cubicBezTo>
                        <a:pt x="333414" y="426714"/>
                        <a:pt x="332534" y="425779"/>
                        <a:pt x="332534" y="424679"/>
                      </a:cubicBezTo>
                      <a:lnTo>
                        <a:pt x="332534" y="420993"/>
                      </a:lnTo>
                      <a:cubicBezTo>
                        <a:pt x="332534" y="419838"/>
                        <a:pt x="333469" y="418958"/>
                        <a:pt x="334570" y="418958"/>
                      </a:cubicBezTo>
                      <a:lnTo>
                        <a:pt x="342275" y="418958"/>
                      </a:lnTo>
                      <a:cubicBezTo>
                        <a:pt x="343431" y="418958"/>
                        <a:pt x="344312" y="419893"/>
                        <a:pt x="344312" y="420993"/>
                      </a:cubicBezTo>
                      <a:lnTo>
                        <a:pt x="344312" y="424679"/>
                      </a:lnTo>
                      <a:close/>
                      <a:moveTo>
                        <a:pt x="344312" y="411366"/>
                      </a:moveTo>
                      <a:cubicBezTo>
                        <a:pt x="344312" y="412521"/>
                        <a:pt x="343376" y="413402"/>
                        <a:pt x="342275" y="413402"/>
                      </a:cubicBezTo>
                      <a:lnTo>
                        <a:pt x="334570" y="413402"/>
                      </a:lnTo>
                      <a:cubicBezTo>
                        <a:pt x="333414" y="413402"/>
                        <a:pt x="332534" y="412466"/>
                        <a:pt x="332534" y="411366"/>
                      </a:cubicBezTo>
                      <a:lnTo>
                        <a:pt x="332534" y="407681"/>
                      </a:lnTo>
                      <a:cubicBezTo>
                        <a:pt x="332534" y="406525"/>
                        <a:pt x="333469" y="405645"/>
                        <a:pt x="334570" y="405645"/>
                      </a:cubicBezTo>
                      <a:lnTo>
                        <a:pt x="342275" y="405645"/>
                      </a:lnTo>
                      <a:cubicBezTo>
                        <a:pt x="343431" y="405645"/>
                        <a:pt x="344312" y="406580"/>
                        <a:pt x="344312" y="407681"/>
                      </a:cubicBezTo>
                      <a:lnTo>
                        <a:pt x="344312" y="411366"/>
                      </a:lnTo>
                      <a:close/>
                      <a:moveTo>
                        <a:pt x="344312" y="397999"/>
                      </a:moveTo>
                      <a:cubicBezTo>
                        <a:pt x="344312" y="399154"/>
                        <a:pt x="343376" y="400034"/>
                        <a:pt x="342275" y="400034"/>
                      </a:cubicBezTo>
                      <a:lnTo>
                        <a:pt x="334570" y="400034"/>
                      </a:lnTo>
                      <a:cubicBezTo>
                        <a:pt x="333414" y="400034"/>
                        <a:pt x="332534" y="399099"/>
                        <a:pt x="332534" y="397999"/>
                      </a:cubicBezTo>
                      <a:lnTo>
                        <a:pt x="332534" y="394313"/>
                      </a:lnTo>
                      <a:cubicBezTo>
                        <a:pt x="332534" y="393158"/>
                        <a:pt x="333469" y="392278"/>
                        <a:pt x="334570" y="392278"/>
                      </a:cubicBezTo>
                      <a:lnTo>
                        <a:pt x="342275" y="392278"/>
                      </a:lnTo>
                      <a:cubicBezTo>
                        <a:pt x="343431" y="392278"/>
                        <a:pt x="344312" y="393213"/>
                        <a:pt x="344312" y="394313"/>
                      </a:cubicBezTo>
                      <a:lnTo>
                        <a:pt x="344312" y="397999"/>
                      </a:lnTo>
                      <a:close/>
                      <a:moveTo>
                        <a:pt x="344312" y="384631"/>
                      </a:moveTo>
                      <a:cubicBezTo>
                        <a:pt x="344312" y="385786"/>
                        <a:pt x="343376" y="386667"/>
                        <a:pt x="342275" y="386667"/>
                      </a:cubicBezTo>
                      <a:lnTo>
                        <a:pt x="334570" y="386667"/>
                      </a:lnTo>
                      <a:cubicBezTo>
                        <a:pt x="333414" y="386667"/>
                        <a:pt x="332534" y="385732"/>
                        <a:pt x="332534" y="384631"/>
                      </a:cubicBezTo>
                      <a:lnTo>
                        <a:pt x="332534" y="380945"/>
                      </a:lnTo>
                      <a:cubicBezTo>
                        <a:pt x="332534" y="379790"/>
                        <a:pt x="333469" y="378910"/>
                        <a:pt x="334570" y="378910"/>
                      </a:cubicBezTo>
                      <a:lnTo>
                        <a:pt x="342275" y="378910"/>
                      </a:lnTo>
                      <a:cubicBezTo>
                        <a:pt x="343431" y="378910"/>
                        <a:pt x="344312" y="379845"/>
                        <a:pt x="344312" y="380945"/>
                      </a:cubicBezTo>
                      <a:lnTo>
                        <a:pt x="344312" y="384631"/>
                      </a:lnTo>
                      <a:close/>
                      <a:moveTo>
                        <a:pt x="344312" y="371264"/>
                      </a:moveTo>
                      <a:cubicBezTo>
                        <a:pt x="344312" y="372419"/>
                        <a:pt x="343376" y="373299"/>
                        <a:pt x="342275" y="373299"/>
                      </a:cubicBezTo>
                      <a:lnTo>
                        <a:pt x="334570" y="373299"/>
                      </a:lnTo>
                      <a:cubicBezTo>
                        <a:pt x="333414" y="373299"/>
                        <a:pt x="332534" y="372364"/>
                        <a:pt x="332534" y="371264"/>
                      </a:cubicBezTo>
                      <a:lnTo>
                        <a:pt x="332534" y="367578"/>
                      </a:lnTo>
                      <a:cubicBezTo>
                        <a:pt x="332534" y="366423"/>
                        <a:pt x="333469" y="365543"/>
                        <a:pt x="334570" y="365543"/>
                      </a:cubicBezTo>
                      <a:lnTo>
                        <a:pt x="342275" y="365543"/>
                      </a:lnTo>
                      <a:cubicBezTo>
                        <a:pt x="343431" y="365543"/>
                        <a:pt x="344312" y="366478"/>
                        <a:pt x="344312" y="367578"/>
                      </a:cubicBezTo>
                      <a:lnTo>
                        <a:pt x="344312" y="371264"/>
                      </a:lnTo>
                      <a:close/>
                      <a:moveTo>
                        <a:pt x="344312" y="357896"/>
                      </a:moveTo>
                      <a:cubicBezTo>
                        <a:pt x="344312" y="359052"/>
                        <a:pt x="343376" y="359932"/>
                        <a:pt x="342275" y="359932"/>
                      </a:cubicBezTo>
                      <a:lnTo>
                        <a:pt x="334570" y="359932"/>
                      </a:lnTo>
                      <a:cubicBezTo>
                        <a:pt x="333414" y="359932"/>
                        <a:pt x="332534" y="358996"/>
                        <a:pt x="332534" y="357896"/>
                      </a:cubicBezTo>
                      <a:lnTo>
                        <a:pt x="332534" y="354211"/>
                      </a:lnTo>
                      <a:cubicBezTo>
                        <a:pt x="332534" y="353055"/>
                        <a:pt x="333469" y="352175"/>
                        <a:pt x="334570" y="352175"/>
                      </a:cubicBezTo>
                      <a:lnTo>
                        <a:pt x="342275" y="352175"/>
                      </a:lnTo>
                      <a:cubicBezTo>
                        <a:pt x="343431" y="352175"/>
                        <a:pt x="344312" y="353110"/>
                        <a:pt x="344312" y="354211"/>
                      </a:cubicBezTo>
                      <a:lnTo>
                        <a:pt x="344312" y="357896"/>
                      </a:lnTo>
                      <a:close/>
                      <a:moveTo>
                        <a:pt x="344312" y="344529"/>
                      </a:moveTo>
                      <a:cubicBezTo>
                        <a:pt x="344312" y="345684"/>
                        <a:pt x="343376" y="346564"/>
                        <a:pt x="342275" y="346564"/>
                      </a:cubicBezTo>
                      <a:lnTo>
                        <a:pt x="334570" y="346564"/>
                      </a:lnTo>
                      <a:cubicBezTo>
                        <a:pt x="333414" y="346564"/>
                        <a:pt x="332534" y="345629"/>
                        <a:pt x="332534" y="344529"/>
                      </a:cubicBezTo>
                      <a:lnTo>
                        <a:pt x="332534" y="340843"/>
                      </a:lnTo>
                      <a:cubicBezTo>
                        <a:pt x="332534" y="339688"/>
                        <a:pt x="333469" y="338808"/>
                        <a:pt x="334570" y="338808"/>
                      </a:cubicBezTo>
                      <a:lnTo>
                        <a:pt x="342275" y="338808"/>
                      </a:lnTo>
                      <a:cubicBezTo>
                        <a:pt x="343431" y="338808"/>
                        <a:pt x="344312" y="339743"/>
                        <a:pt x="344312" y="340843"/>
                      </a:cubicBezTo>
                      <a:lnTo>
                        <a:pt x="344312" y="344529"/>
                      </a:lnTo>
                      <a:close/>
                      <a:moveTo>
                        <a:pt x="344312" y="331216"/>
                      </a:moveTo>
                      <a:cubicBezTo>
                        <a:pt x="344312" y="332372"/>
                        <a:pt x="343376" y="333252"/>
                        <a:pt x="342275" y="333252"/>
                      </a:cubicBezTo>
                      <a:lnTo>
                        <a:pt x="334570" y="333252"/>
                      </a:lnTo>
                      <a:cubicBezTo>
                        <a:pt x="333414" y="333252"/>
                        <a:pt x="332534" y="332317"/>
                        <a:pt x="332534" y="331216"/>
                      </a:cubicBezTo>
                      <a:lnTo>
                        <a:pt x="332534" y="327531"/>
                      </a:lnTo>
                      <a:cubicBezTo>
                        <a:pt x="332534" y="326375"/>
                        <a:pt x="333469" y="325495"/>
                        <a:pt x="334570" y="325495"/>
                      </a:cubicBezTo>
                      <a:lnTo>
                        <a:pt x="342275" y="325495"/>
                      </a:lnTo>
                      <a:cubicBezTo>
                        <a:pt x="343431" y="325495"/>
                        <a:pt x="344312" y="326431"/>
                        <a:pt x="344312" y="327531"/>
                      </a:cubicBezTo>
                      <a:lnTo>
                        <a:pt x="344312" y="331216"/>
                      </a:lnTo>
                      <a:close/>
                      <a:moveTo>
                        <a:pt x="344312" y="317849"/>
                      </a:moveTo>
                      <a:cubicBezTo>
                        <a:pt x="344312" y="319004"/>
                        <a:pt x="343376" y="319884"/>
                        <a:pt x="342275" y="319884"/>
                      </a:cubicBezTo>
                      <a:lnTo>
                        <a:pt x="334570" y="319884"/>
                      </a:lnTo>
                      <a:cubicBezTo>
                        <a:pt x="333414" y="319884"/>
                        <a:pt x="332534" y="318949"/>
                        <a:pt x="332534" y="317849"/>
                      </a:cubicBezTo>
                      <a:lnTo>
                        <a:pt x="332534" y="314163"/>
                      </a:lnTo>
                      <a:cubicBezTo>
                        <a:pt x="332534" y="313008"/>
                        <a:pt x="333469" y="312128"/>
                        <a:pt x="334570" y="312128"/>
                      </a:cubicBezTo>
                      <a:lnTo>
                        <a:pt x="342275" y="312128"/>
                      </a:lnTo>
                      <a:cubicBezTo>
                        <a:pt x="343431" y="312128"/>
                        <a:pt x="344312" y="313063"/>
                        <a:pt x="344312" y="314163"/>
                      </a:cubicBezTo>
                      <a:lnTo>
                        <a:pt x="344312" y="317849"/>
                      </a:lnTo>
                      <a:close/>
                      <a:moveTo>
                        <a:pt x="344312" y="304481"/>
                      </a:moveTo>
                      <a:cubicBezTo>
                        <a:pt x="344312" y="305637"/>
                        <a:pt x="343376" y="306517"/>
                        <a:pt x="342275" y="306517"/>
                      </a:cubicBezTo>
                      <a:lnTo>
                        <a:pt x="334570" y="306517"/>
                      </a:lnTo>
                      <a:cubicBezTo>
                        <a:pt x="333414" y="306517"/>
                        <a:pt x="332534" y="305582"/>
                        <a:pt x="332534" y="304481"/>
                      </a:cubicBezTo>
                      <a:lnTo>
                        <a:pt x="332534" y="300796"/>
                      </a:lnTo>
                      <a:cubicBezTo>
                        <a:pt x="332534" y="299640"/>
                        <a:pt x="333469" y="298760"/>
                        <a:pt x="334570" y="298760"/>
                      </a:cubicBezTo>
                      <a:lnTo>
                        <a:pt x="342275" y="298760"/>
                      </a:lnTo>
                      <a:cubicBezTo>
                        <a:pt x="343431" y="298760"/>
                        <a:pt x="344312" y="299696"/>
                        <a:pt x="344312" y="300796"/>
                      </a:cubicBezTo>
                      <a:lnTo>
                        <a:pt x="344312" y="304481"/>
                      </a:lnTo>
                      <a:close/>
                      <a:moveTo>
                        <a:pt x="344312" y="291114"/>
                      </a:moveTo>
                      <a:cubicBezTo>
                        <a:pt x="344312" y="292269"/>
                        <a:pt x="343376" y="293149"/>
                        <a:pt x="342275" y="293149"/>
                      </a:cubicBezTo>
                      <a:lnTo>
                        <a:pt x="334570" y="293149"/>
                      </a:lnTo>
                      <a:cubicBezTo>
                        <a:pt x="333414" y="293149"/>
                        <a:pt x="332534" y="292214"/>
                        <a:pt x="332534" y="291114"/>
                      </a:cubicBezTo>
                      <a:lnTo>
                        <a:pt x="332534" y="287428"/>
                      </a:lnTo>
                      <a:cubicBezTo>
                        <a:pt x="332534" y="286273"/>
                        <a:pt x="333469" y="285393"/>
                        <a:pt x="334570" y="285393"/>
                      </a:cubicBezTo>
                      <a:lnTo>
                        <a:pt x="342275" y="285393"/>
                      </a:lnTo>
                      <a:cubicBezTo>
                        <a:pt x="343431" y="285393"/>
                        <a:pt x="344312" y="286328"/>
                        <a:pt x="344312" y="287428"/>
                      </a:cubicBezTo>
                      <a:lnTo>
                        <a:pt x="344312" y="291114"/>
                      </a:lnTo>
                      <a:close/>
                      <a:moveTo>
                        <a:pt x="344312" y="277471"/>
                      </a:moveTo>
                      <a:cubicBezTo>
                        <a:pt x="344312" y="278627"/>
                        <a:pt x="343376" y="279507"/>
                        <a:pt x="342275" y="279507"/>
                      </a:cubicBezTo>
                      <a:lnTo>
                        <a:pt x="334570" y="279507"/>
                      </a:lnTo>
                      <a:cubicBezTo>
                        <a:pt x="333414" y="279507"/>
                        <a:pt x="332534" y="278572"/>
                        <a:pt x="332534" y="277471"/>
                      </a:cubicBezTo>
                      <a:lnTo>
                        <a:pt x="332534" y="253707"/>
                      </a:lnTo>
                      <a:cubicBezTo>
                        <a:pt x="332534" y="252552"/>
                        <a:pt x="333469" y="251672"/>
                        <a:pt x="334570" y="251672"/>
                      </a:cubicBezTo>
                      <a:lnTo>
                        <a:pt x="342275" y="251672"/>
                      </a:lnTo>
                      <a:cubicBezTo>
                        <a:pt x="343431" y="251672"/>
                        <a:pt x="344312" y="252607"/>
                        <a:pt x="344312" y="253707"/>
                      </a:cubicBezTo>
                      <a:lnTo>
                        <a:pt x="344312" y="27747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7" name="Google Shape;307;p15"/>
                <p:cNvSpPr/>
                <p:nvPr/>
              </p:nvSpPr>
              <p:spPr>
                <a:xfrm>
                  <a:off x="3042097" y="5366251"/>
                  <a:ext cx="60210" cy="62931"/>
                </a:xfrm>
                <a:custGeom>
                  <a:rect b="b" l="l" r="r" t="t"/>
                  <a:pathLst>
                    <a:path extrusionOk="0" h="62931" w="60210">
                      <a:moveTo>
                        <a:pt x="60210" y="31466"/>
                      </a:moveTo>
                      <a:cubicBezTo>
                        <a:pt x="60210" y="48844"/>
                        <a:pt x="46732" y="62932"/>
                        <a:pt x="30105" y="62932"/>
                      </a:cubicBezTo>
                      <a:cubicBezTo>
                        <a:pt x="13479" y="62932"/>
                        <a:pt x="0" y="48844"/>
                        <a:pt x="0" y="31466"/>
                      </a:cubicBezTo>
                      <a:cubicBezTo>
                        <a:pt x="0" y="14088"/>
                        <a:pt x="13479" y="0"/>
                        <a:pt x="30105" y="0"/>
                      </a:cubicBezTo>
                      <a:cubicBezTo>
                        <a:pt x="46732" y="0"/>
                        <a:pt x="60210" y="14088"/>
                        <a:pt x="60210" y="3146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8" name="Google Shape;308;p15"/>
                <p:cNvSpPr/>
                <p:nvPr/>
              </p:nvSpPr>
              <p:spPr>
                <a:xfrm>
                  <a:off x="3059269" y="5966137"/>
                  <a:ext cx="66594" cy="66562"/>
                </a:xfrm>
                <a:custGeom>
                  <a:rect b="b" l="l" r="r" t="t"/>
                  <a:pathLst>
                    <a:path extrusionOk="0" h="66562" w="66594">
                      <a:moveTo>
                        <a:pt x="33297" y="55340"/>
                      </a:moveTo>
                      <a:cubicBezTo>
                        <a:pt x="45460" y="55340"/>
                        <a:pt x="55367" y="45493"/>
                        <a:pt x="55367" y="33281"/>
                      </a:cubicBezTo>
                      <a:cubicBezTo>
                        <a:pt x="55367" y="21069"/>
                        <a:pt x="45516" y="11277"/>
                        <a:pt x="33297" y="11277"/>
                      </a:cubicBezTo>
                      <a:cubicBezTo>
                        <a:pt x="21079" y="11277"/>
                        <a:pt x="11283" y="21124"/>
                        <a:pt x="11283" y="33281"/>
                      </a:cubicBezTo>
                      <a:cubicBezTo>
                        <a:pt x="11283" y="45438"/>
                        <a:pt x="21134" y="55340"/>
                        <a:pt x="33297" y="55340"/>
                      </a:cubicBezTo>
                      <a:close/>
                      <a:moveTo>
                        <a:pt x="33297" y="66562"/>
                      </a:moveTo>
                      <a:cubicBezTo>
                        <a:pt x="14915" y="66562"/>
                        <a:pt x="0" y="51655"/>
                        <a:pt x="0" y="33281"/>
                      </a:cubicBezTo>
                      <a:cubicBezTo>
                        <a:pt x="0" y="14908"/>
                        <a:pt x="14915" y="0"/>
                        <a:pt x="33297" y="0"/>
                      </a:cubicBezTo>
                      <a:cubicBezTo>
                        <a:pt x="51680" y="0"/>
                        <a:pt x="66595" y="14908"/>
                        <a:pt x="66595" y="33281"/>
                      </a:cubicBezTo>
                      <a:cubicBezTo>
                        <a:pt x="66595" y="51655"/>
                        <a:pt x="51680" y="66562"/>
                        <a:pt x="33297" y="6656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09" name="Google Shape;309;p15"/>
                <p:cNvSpPr/>
                <p:nvPr/>
              </p:nvSpPr>
              <p:spPr>
                <a:xfrm>
                  <a:off x="3048317" y="6121761"/>
                  <a:ext cx="66704" cy="66672"/>
                </a:xfrm>
                <a:custGeom>
                  <a:rect b="b" l="l" r="r" t="t"/>
                  <a:pathLst>
                    <a:path extrusionOk="0" h="66672" w="66704">
                      <a:moveTo>
                        <a:pt x="55367" y="33336"/>
                      </a:moveTo>
                      <a:cubicBezTo>
                        <a:pt x="55367" y="21179"/>
                        <a:pt x="45516" y="11332"/>
                        <a:pt x="33298" y="11332"/>
                      </a:cubicBezTo>
                      <a:cubicBezTo>
                        <a:pt x="21079" y="11332"/>
                        <a:pt x="11283" y="21179"/>
                        <a:pt x="11283" y="33336"/>
                      </a:cubicBezTo>
                      <a:cubicBezTo>
                        <a:pt x="11283" y="45494"/>
                        <a:pt x="21134" y="55395"/>
                        <a:pt x="33298" y="55395"/>
                      </a:cubicBezTo>
                      <a:cubicBezTo>
                        <a:pt x="45461" y="55395"/>
                        <a:pt x="55367" y="45549"/>
                        <a:pt x="55367" y="33336"/>
                      </a:cubicBezTo>
                      <a:close/>
                      <a:moveTo>
                        <a:pt x="0" y="33336"/>
                      </a:moveTo>
                      <a:cubicBezTo>
                        <a:pt x="0" y="14963"/>
                        <a:pt x="14970" y="0"/>
                        <a:pt x="33352" y="0"/>
                      </a:cubicBezTo>
                      <a:cubicBezTo>
                        <a:pt x="51735" y="0"/>
                        <a:pt x="66705" y="14963"/>
                        <a:pt x="66705" y="33336"/>
                      </a:cubicBezTo>
                      <a:cubicBezTo>
                        <a:pt x="66705" y="51710"/>
                        <a:pt x="51790" y="66672"/>
                        <a:pt x="33352" y="66672"/>
                      </a:cubicBezTo>
                      <a:cubicBezTo>
                        <a:pt x="14915" y="66672"/>
                        <a:pt x="0" y="51765"/>
                        <a:pt x="0" y="3333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0" name="Google Shape;310;p15"/>
                <p:cNvSpPr/>
                <p:nvPr/>
              </p:nvSpPr>
              <p:spPr>
                <a:xfrm>
                  <a:off x="2712914" y="5959415"/>
                  <a:ext cx="280339" cy="363464"/>
                </a:xfrm>
                <a:custGeom>
                  <a:rect b="b" l="l" r="r" t="t"/>
                  <a:pathLst>
                    <a:path extrusionOk="0" h="363464" w="280339">
                      <a:moveTo>
                        <a:pt x="279485" y="7547"/>
                      </a:moveTo>
                      <a:cubicBezTo>
                        <a:pt x="279925" y="7877"/>
                        <a:pt x="280200" y="8372"/>
                        <a:pt x="280311" y="8922"/>
                      </a:cubicBezTo>
                      <a:cubicBezTo>
                        <a:pt x="280421" y="9472"/>
                        <a:pt x="280200" y="10022"/>
                        <a:pt x="279870" y="10462"/>
                      </a:cubicBezTo>
                      <a:cubicBezTo>
                        <a:pt x="272000" y="20034"/>
                        <a:pt x="263800" y="30101"/>
                        <a:pt x="257360" y="39178"/>
                      </a:cubicBezTo>
                      <a:lnTo>
                        <a:pt x="257360" y="39178"/>
                      </a:lnTo>
                      <a:lnTo>
                        <a:pt x="134517" y="208114"/>
                      </a:lnTo>
                      <a:cubicBezTo>
                        <a:pt x="133857" y="209049"/>
                        <a:pt x="132536" y="209214"/>
                        <a:pt x="131656" y="208554"/>
                      </a:cubicBezTo>
                      <a:lnTo>
                        <a:pt x="131545" y="208554"/>
                      </a:lnTo>
                      <a:cubicBezTo>
                        <a:pt x="127858" y="205804"/>
                        <a:pt x="122684" y="206629"/>
                        <a:pt x="119988" y="210259"/>
                      </a:cubicBezTo>
                      <a:lnTo>
                        <a:pt x="119988" y="210259"/>
                      </a:lnTo>
                      <a:lnTo>
                        <a:pt x="115805" y="215980"/>
                      </a:lnTo>
                      <a:lnTo>
                        <a:pt x="115805" y="215980"/>
                      </a:lnTo>
                      <a:cubicBezTo>
                        <a:pt x="113603" y="218951"/>
                        <a:pt x="113824" y="222912"/>
                        <a:pt x="115915" y="225772"/>
                      </a:cubicBezTo>
                      <a:cubicBezTo>
                        <a:pt x="116575" y="226597"/>
                        <a:pt x="116465" y="227808"/>
                        <a:pt x="115640" y="228578"/>
                      </a:cubicBezTo>
                      <a:cubicBezTo>
                        <a:pt x="93845" y="247831"/>
                        <a:pt x="46623" y="295635"/>
                        <a:pt x="28296" y="361978"/>
                      </a:cubicBezTo>
                      <a:cubicBezTo>
                        <a:pt x="28131" y="362638"/>
                        <a:pt x="27636" y="363133"/>
                        <a:pt x="26975" y="363353"/>
                      </a:cubicBezTo>
                      <a:cubicBezTo>
                        <a:pt x="26315" y="363573"/>
                        <a:pt x="25599" y="363463"/>
                        <a:pt x="25049" y="363078"/>
                      </a:cubicBezTo>
                      <a:cubicBezTo>
                        <a:pt x="16793" y="357027"/>
                        <a:pt x="8703" y="350755"/>
                        <a:pt x="777" y="344319"/>
                      </a:cubicBezTo>
                      <a:cubicBezTo>
                        <a:pt x="227" y="343879"/>
                        <a:pt x="-48" y="343219"/>
                        <a:pt x="7" y="342614"/>
                      </a:cubicBezTo>
                      <a:cubicBezTo>
                        <a:pt x="3915" y="280947"/>
                        <a:pt x="63410" y="224342"/>
                        <a:pt x="86580" y="204538"/>
                      </a:cubicBezTo>
                      <a:cubicBezTo>
                        <a:pt x="87351" y="203878"/>
                        <a:pt x="88507" y="203878"/>
                        <a:pt x="89277" y="204538"/>
                      </a:cubicBezTo>
                      <a:lnTo>
                        <a:pt x="89277" y="204538"/>
                      </a:lnTo>
                      <a:cubicBezTo>
                        <a:pt x="92634" y="207619"/>
                        <a:pt x="97863" y="207399"/>
                        <a:pt x="100890" y="203988"/>
                      </a:cubicBezTo>
                      <a:lnTo>
                        <a:pt x="100890" y="203988"/>
                      </a:lnTo>
                      <a:lnTo>
                        <a:pt x="105623" y="198707"/>
                      </a:lnTo>
                      <a:lnTo>
                        <a:pt x="105623" y="198707"/>
                      </a:lnTo>
                      <a:cubicBezTo>
                        <a:pt x="108705" y="195352"/>
                        <a:pt x="108375" y="190125"/>
                        <a:pt x="105018" y="187045"/>
                      </a:cubicBezTo>
                      <a:lnTo>
                        <a:pt x="104853" y="186880"/>
                      </a:lnTo>
                      <a:cubicBezTo>
                        <a:pt x="104027" y="186110"/>
                        <a:pt x="103972" y="184845"/>
                        <a:pt x="104687" y="183964"/>
                      </a:cubicBezTo>
                      <a:cubicBezTo>
                        <a:pt x="144479" y="139626"/>
                        <a:pt x="221806" y="56836"/>
                        <a:pt x="256259" y="15138"/>
                      </a:cubicBezTo>
                      <a:cubicBezTo>
                        <a:pt x="259727" y="10957"/>
                        <a:pt x="263800" y="5896"/>
                        <a:pt x="267982" y="781"/>
                      </a:cubicBezTo>
                      <a:cubicBezTo>
                        <a:pt x="268312" y="340"/>
                        <a:pt x="268808" y="65"/>
                        <a:pt x="269358" y="10"/>
                      </a:cubicBezTo>
                      <a:cubicBezTo>
                        <a:pt x="269909" y="-45"/>
                        <a:pt x="270459" y="120"/>
                        <a:pt x="270899" y="506"/>
                      </a:cubicBezTo>
                      <a:cubicBezTo>
                        <a:pt x="273706" y="2871"/>
                        <a:pt x="276513" y="5181"/>
                        <a:pt x="279430" y="7437"/>
                      </a:cubicBezTo>
                      <a:lnTo>
                        <a:pt x="279430" y="743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1" name="Google Shape;311;p15"/>
                <p:cNvSpPr/>
                <p:nvPr/>
              </p:nvSpPr>
              <p:spPr>
                <a:xfrm>
                  <a:off x="2673457" y="5939622"/>
                  <a:ext cx="297752" cy="345516"/>
                </a:xfrm>
                <a:custGeom>
                  <a:rect b="b" l="l" r="r" t="t"/>
                  <a:pathLst>
                    <a:path extrusionOk="0" h="345516" w="297752">
                      <a:moveTo>
                        <a:pt x="111177" y="207774"/>
                      </a:moveTo>
                      <a:cubicBezTo>
                        <a:pt x="111562" y="208599"/>
                        <a:pt x="111342" y="209589"/>
                        <a:pt x="110627" y="210194"/>
                      </a:cubicBezTo>
                      <a:cubicBezTo>
                        <a:pt x="86300" y="231043"/>
                        <a:pt x="32914" y="282862"/>
                        <a:pt x="20861" y="343869"/>
                      </a:cubicBezTo>
                      <a:cubicBezTo>
                        <a:pt x="20696" y="344584"/>
                        <a:pt x="20201" y="345189"/>
                        <a:pt x="19485" y="345409"/>
                      </a:cubicBezTo>
                      <a:cubicBezTo>
                        <a:pt x="18770" y="345629"/>
                        <a:pt x="17999" y="345519"/>
                        <a:pt x="17449" y="345024"/>
                      </a:cubicBezTo>
                      <a:cubicBezTo>
                        <a:pt x="15523" y="343373"/>
                        <a:pt x="13651" y="341668"/>
                        <a:pt x="11780" y="340018"/>
                      </a:cubicBezTo>
                      <a:cubicBezTo>
                        <a:pt x="8533" y="337102"/>
                        <a:pt x="5341" y="334132"/>
                        <a:pt x="2149" y="331161"/>
                      </a:cubicBezTo>
                      <a:cubicBezTo>
                        <a:pt x="1818" y="330886"/>
                        <a:pt x="1598" y="330446"/>
                        <a:pt x="1543" y="330006"/>
                      </a:cubicBezTo>
                      <a:cubicBezTo>
                        <a:pt x="-11170" y="257228"/>
                        <a:pt x="58066" y="202273"/>
                        <a:pt x="84484" y="184174"/>
                      </a:cubicBezTo>
                      <a:cubicBezTo>
                        <a:pt x="85310" y="183624"/>
                        <a:pt x="86465" y="183734"/>
                        <a:pt x="87181" y="184449"/>
                      </a:cubicBezTo>
                      <a:lnTo>
                        <a:pt x="87346" y="184614"/>
                      </a:lnTo>
                      <a:lnTo>
                        <a:pt x="87346" y="184614"/>
                      </a:lnTo>
                      <a:cubicBezTo>
                        <a:pt x="90428" y="187970"/>
                        <a:pt x="95602" y="188245"/>
                        <a:pt x="99014" y="185219"/>
                      </a:cubicBezTo>
                      <a:lnTo>
                        <a:pt x="99014" y="185219"/>
                      </a:lnTo>
                      <a:lnTo>
                        <a:pt x="104297" y="180488"/>
                      </a:lnTo>
                      <a:lnTo>
                        <a:pt x="104297" y="180488"/>
                      </a:lnTo>
                      <a:cubicBezTo>
                        <a:pt x="107655" y="177408"/>
                        <a:pt x="107930" y="172237"/>
                        <a:pt x="104848" y="168826"/>
                      </a:cubicBezTo>
                      <a:lnTo>
                        <a:pt x="104683" y="168661"/>
                      </a:lnTo>
                      <a:cubicBezTo>
                        <a:pt x="103912" y="167836"/>
                        <a:pt x="103967" y="166516"/>
                        <a:pt x="104848" y="165746"/>
                      </a:cubicBezTo>
                      <a:cubicBezTo>
                        <a:pt x="149098" y="125753"/>
                        <a:pt x="234570" y="51489"/>
                        <a:pt x="273261" y="13697"/>
                      </a:cubicBezTo>
                      <a:cubicBezTo>
                        <a:pt x="277169" y="9847"/>
                        <a:pt x="281737" y="5281"/>
                        <a:pt x="286470" y="605"/>
                      </a:cubicBezTo>
                      <a:cubicBezTo>
                        <a:pt x="286855" y="220"/>
                        <a:pt x="287406" y="0"/>
                        <a:pt x="287956" y="0"/>
                      </a:cubicBezTo>
                      <a:cubicBezTo>
                        <a:pt x="288506" y="0"/>
                        <a:pt x="289057" y="220"/>
                        <a:pt x="289387" y="605"/>
                      </a:cubicBezTo>
                      <a:cubicBezTo>
                        <a:pt x="291919" y="3245"/>
                        <a:pt x="294505" y="5831"/>
                        <a:pt x="297147" y="8362"/>
                      </a:cubicBezTo>
                      <a:cubicBezTo>
                        <a:pt x="297533" y="8746"/>
                        <a:pt x="297753" y="9297"/>
                        <a:pt x="297753" y="9847"/>
                      </a:cubicBezTo>
                      <a:cubicBezTo>
                        <a:pt x="297753" y="10397"/>
                        <a:pt x="297533" y="10947"/>
                        <a:pt x="297147" y="11332"/>
                      </a:cubicBezTo>
                      <a:cubicBezTo>
                        <a:pt x="288341" y="20024"/>
                        <a:pt x="279150" y="29155"/>
                        <a:pt x="271775" y="37572"/>
                      </a:cubicBezTo>
                      <a:lnTo>
                        <a:pt x="271775" y="37572"/>
                      </a:lnTo>
                      <a:lnTo>
                        <a:pt x="131926" y="192756"/>
                      </a:lnTo>
                      <a:cubicBezTo>
                        <a:pt x="131156" y="193581"/>
                        <a:pt x="129835" y="193691"/>
                        <a:pt x="129009" y="192921"/>
                      </a:cubicBezTo>
                      <a:lnTo>
                        <a:pt x="128899" y="192811"/>
                      </a:lnTo>
                      <a:cubicBezTo>
                        <a:pt x="125542" y="189730"/>
                        <a:pt x="120313" y="190060"/>
                        <a:pt x="117231" y="193416"/>
                      </a:cubicBezTo>
                      <a:lnTo>
                        <a:pt x="117231" y="193416"/>
                      </a:lnTo>
                      <a:lnTo>
                        <a:pt x="112498" y="198642"/>
                      </a:lnTo>
                      <a:lnTo>
                        <a:pt x="112498" y="198642"/>
                      </a:lnTo>
                      <a:cubicBezTo>
                        <a:pt x="110242" y="201172"/>
                        <a:pt x="109801" y="204748"/>
                        <a:pt x="111177" y="207608"/>
                      </a:cubicBezTo>
                      <a:lnTo>
                        <a:pt x="111177" y="20760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2" name="Google Shape;312;p15"/>
                <p:cNvSpPr/>
                <p:nvPr/>
              </p:nvSpPr>
              <p:spPr>
                <a:xfrm>
                  <a:off x="2633843" y="5917718"/>
                  <a:ext cx="317506" cy="328044"/>
                </a:xfrm>
                <a:custGeom>
                  <a:rect b="b" l="l" r="r" t="t"/>
                  <a:pathLst>
                    <a:path extrusionOk="0" h="328044" w="317506">
                      <a:moveTo>
                        <a:pt x="89920" y="162621"/>
                      </a:moveTo>
                      <a:cubicBezTo>
                        <a:pt x="89920" y="162621"/>
                        <a:pt x="89920" y="162621"/>
                        <a:pt x="89920" y="162675"/>
                      </a:cubicBezTo>
                      <a:cubicBezTo>
                        <a:pt x="92617" y="166306"/>
                        <a:pt x="97736" y="167131"/>
                        <a:pt x="101423" y="164436"/>
                      </a:cubicBezTo>
                      <a:lnTo>
                        <a:pt x="101423" y="164436"/>
                      </a:lnTo>
                      <a:lnTo>
                        <a:pt x="107092" y="160255"/>
                      </a:lnTo>
                      <a:lnTo>
                        <a:pt x="107092" y="160255"/>
                      </a:lnTo>
                      <a:cubicBezTo>
                        <a:pt x="110779" y="157559"/>
                        <a:pt x="111550" y="152388"/>
                        <a:pt x="108908" y="148758"/>
                      </a:cubicBezTo>
                      <a:lnTo>
                        <a:pt x="108908" y="148758"/>
                      </a:lnTo>
                      <a:cubicBezTo>
                        <a:pt x="108908" y="148758"/>
                        <a:pt x="108798" y="148593"/>
                        <a:pt x="108798" y="148593"/>
                      </a:cubicBezTo>
                      <a:cubicBezTo>
                        <a:pt x="108138" y="147658"/>
                        <a:pt x="108358" y="146392"/>
                        <a:pt x="109293" y="145732"/>
                      </a:cubicBezTo>
                      <a:cubicBezTo>
                        <a:pt x="157451" y="110581"/>
                        <a:pt x="250298" y="45669"/>
                        <a:pt x="292677" y="12058"/>
                      </a:cubicBezTo>
                      <a:cubicBezTo>
                        <a:pt x="296915" y="8647"/>
                        <a:pt x="301978" y="4576"/>
                        <a:pt x="307152" y="450"/>
                      </a:cubicBezTo>
                      <a:cubicBezTo>
                        <a:pt x="307592" y="120"/>
                        <a:pt x="308142" y="-45"/>
                        <a:pt x="308693" y="10"/>
                      </a:cubicBezTo>
                      <a:cubicBezTo>
                        <a:pt x="309243" y="65"/>
                        <a:pt x="309738" y="340"/>
                        <a:pt x="310068" y="780"/>
                      </a:cubicBezTo>
                      <a:cubicBezTo>
                        <a:pt x="312325" y="3696"/>
                        <a:pt x="314637" y="6502"/>
                        <a:pt x="317003" y="9307"/>
                      </a:cubicBezTo>
                      <a:cubicBezTo>
                        <a:pt x="317333" y="9747"/>
                        <a:pt x="317554" y="10297"/>
                        <a:pt x="317498" y="10847"/>
                      </a:cubicBezTo>
                      <a:cubicBezTo>
                        <a:pt x="317443" y="11397"/>
                        <a:pt x="317168" y="11948"/>
                        <a:pt x="316728" y="12223"/>
                      </a:cubicBezTo>
                      <a:cubicBezTo>
                        <a:pt x="307041" y="19924"/>
                        <a:pt x="296915" y="28066"/>
                        <a:pt x="288714" y="35602"/>
                      </a:cubicBezTo>
                      <a:lnTo>
                        <a:pt x="288714" y="35602"/>
                      </a:lnTo>
                      <a:lnTo>
                        <a:pt x="133455" y="175383"/>
                      </a:lnTo>
                      <a:cubicBezTo>
                        <a:pt x="132629" y="176153"/>
                        <a:pt x="131308" y="176098"/>
                        <a:pt x="130538" y="175218"/>
                      </a:cubicBezTo>
                      <a:lnTo>
                        <a:pt x="130373" y="175053"/>
                      </a:lnTo>
                      <a:lnTo>
                        <a:pt x="130373" y="175053"/>
                      </a:lnTo>
                      <a:cubicBezTo>
                        <a:pt x="127346" y="171697"/>
                        <a:pt x="122117" y="171422"/>
                        <a:pt x="118705" y="174503"/>
                      </a:cubicBezTo>
                      <a:lnTo>
                        <a:pt x="118705" y="174503"/>
                      </a:lnTo>
                      <a:lnTo>
                        <a:pt x="113476" y="179233"/>
                      </a:lnTo>
                      <a:lnTo>
                        <a:pt x="113476" y="179233"/>
                      </a:lnTo>
                      <a:cubicBezTo>
                        <a:pt x="110889" y="181544"/>
                        <a:pt x="110119" y="185119"/>
                        <a:pt x="111220" y="188200"/>
                      </a:cubicBezTo>
                      <a:cubicBezTo>
                        <a:pt x="111495" y="189080"/>
                        <a:pt x="111220" y="190015"/>
                        <a:pt x="110449" y="190565"/>
                      </a:cubicBezTo>
                      <a:cubicBezTo>
                        <a:pt x="83591" y="209709"/>
                        <a:pt x="24041" y="259493"/>
                        <a:pt x="19143" y="326166"/>
                      </a:cubicBezTo>
                      <a:cubicBezTo>
                        <a:pt x="19143" y="326991"/>
                        <a:pt x="18592" y="327651"/>
                        <a:pt x="17767" y="327926"/>
                      </a:cubicBezTo>
                      <a:cubicBezTo>
                        <a:pt x="16941" y="328201"/>
                        <a:pt x="16116" y="327981"/>
                        <a:pt x="15565" y="327431"/>
                      </a:cubicBezTo>
                      <a:cubicBezTo>
                        <a:pt x="10392" y="322095"/>
                        <a:pt x="5218" y="316704"/>
                        <a:pt x="155" y="311203"/>
                      </a:cubicBezTo>
                      <a:cubicBezTo>
                        <a:pt x="155" y="311203"/>
                        <a:pt x="155" y="311203"/>
                        <a:pt x="155" y="311148"/>
                      </a:cubicBezTo>
                      <a:cubicBezTo>
                        <a:pt x="-3643" y="236004"/>
                        <a:pt x="63392" y="180719"/>
                        <a:pt x="89040" y="162455"/>
                      </a:cubicBezTo>
                      <a:cubicBezTo>
                        <a:pt x="89150" y="162400"/>
                        <a:pt x="89315" y="162345"/>
                        <a:pt x="89425" y="162345"/>
                      </a:cubicBezTo>
                      <a:cubicBezTo>
                        <a:pt x="89535" y="162345"/>
                        <a:pt x="89700" y="162455"/>
                        <a:pt x="89755" y="162565"/>
                      </a:cubicBezTo>
                      <a:lnTo>
                        <a:pt x="89755" y="16256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3" name="Google Shape;313;p15"/>
                <p:cNvSpPr/>
                <p:nvPr/>
              </p:nvSpPr>
              <p:spPr>
                <a:xfrm>
                  <a:off x="2580396" y="5409434"/>
                  <a:ext cx="353374" cy="195933"/>
                </a:xfrm>
                <a:custGeom>
                  <a:rect b="b" l="l" r="r" t="t"/>
                  <a:pathLst>
                    <a:path extrusionOk="0" h="195933" w="353374">
                      <a:moveTo>
                        <a:pt x="138634" y="42138"/>
                      </a:moveTo>
                      <a:lnTo>
                        <a:pt x="138634" y="42138"/>
                      </a:lnTo>
                      <a:cubicBezTo>
                        <a:pt x="142321" y="44833"/>
                        <a:pt x="147440" y="44008"/>
                        <a:pt x="150136" y="40322"/>
                      </a:cubicBezTo>
                      <a:lnTo>
                        <a:pt x="150136" y="40322"/>
                      </a:lnTo>
                      <a:lnTo>
                        <a:pt x="150136" y="40212"/>
                      </a:lnTo>
                      <a:cubicBezTo>
                        <a:pt x="150522" y="39772"/>
                        <a:pt x="151017" y="39442"/>
                        <a:pt x="151567" y="39387"/>
                      </a:cubicBezTo>
                      <a:cubicBezTo>
                        <a:pt x="152118" y="39332"/>
                        <a:pt x="152668" y="39387"/>
                        <a:pt x="153108" y="39772"/>
                      </a:cubicBezTo>
                      <a:cubicBezTo>
                        <a:pt x="201431" y="74649"/>
                        <a:pt x="291802" y="142861"/>
                        <a:pt x="336932" y="172787"/>
                      </a:cubicBezTo>
                      <a:cubicBezTo>
                        <a:pt x="341500" y="175812"/>
                        <a:pt x="346949" y="179278"/>
                        <a:pt x="352453" y="182909"/>
                      </a:cubicBezTo>
                      <a:cubicBezTo>
                        <a:pt x="352893" y="183184"/>
                        <a:pt x="353223" y="183679"/>
                        <a:pt x="353333" y="184229"/>
                      </a:cubicBezTo>
                      <a:cubicBezTo>
                        <a:pt x="353443" y="184779"/>
                        <a:pt x="353333" y="185329"/>
                        <a:pt x="353003" y="185769"/>
                      </a:cubicBezTo>
                      <a:cubicBezTo>
                        <a:pt x="350966" y="188795"/>
                        <a:pt x="348930" y="191820"/>
                        <a:pt x="347004" y="194956"/>
                      </a:cubicBezTo>
                      <a:cubicBezTo>
                        <a:pt x="346729" y="195451"/>
                        <a:pt x="346233" y="195781"/>
                        <a:pt x="345683" y="195891"/>
                      </a:cubicBezTo>
                      <a:cubicBezTo>
                        <a:pt x="345133" y="196001"/>
                        <a:pt x="344582" y="195891"/>
                        <a:pt x="344087" y="195616"/>
                      </a:cubicBezTo>
                      <a:cubicBezTo>
                        <a:pt x="333740" y="188850"/>
                        <a:pt x="322898" y="181754"/>
                        <a:pt x="313211" y="176308"/>
                      </a:cubicBezTo>
                      <a:lnTo>
                        <a:pt x="313211" y="176308"/>
                      </a:lnTo>
                      <a:lnTo>
                        <a:pt x="132304" y="71843"/>
                      </a:lnTo>
                      <a:cubicBezTo>
                        <a:pt x="131314" y="71293"/>
                        <a:pt x="130983" y="70028"/>
                        <a:pt x="131534" y="69038"/>
                      </a:cubicBezTo>
                      <a:lnTo>
                        <a:pt x="131534" y="68873"/>
                      </a:lnTo>
                      <a:lnTo>
                        <a:pt x="131589" y="68873"/>
                      </a:lnTo>
                      <a:cubicBezTo>
                        <a:pt x="133845" y="64967"/>
                        <a:pt x="132470" y="59906"/>
                        <a:pt x="128507" y="57596"/>
                      </a:cubicBezTo>
                      <a:lnTo>
                        <a:pt x="128507" y="57596"/>
                      </a:lnTo>
                      <a:lnTo>
                        <a:pt x="122398" y="54075"/>
                      </a:lnTo>
                      <a:lnTo>
                        <a:pt x="122398" y="54075"/>
                      </a:lnTo>
                      <a:cubicBezTo>
                        <a:pt x="118435" y="51820"/>
                        <a:pt x="113427" y="53195"/>
                        <a:pt x="111170" y="57101"/>
                      </a:cubicBezTo>
                      <a:cubicBezTo>
                        <a:pt x="111170" y="57101"/>
                        <a:pt x="111170" y="57101"/>
                        <a:pt x="111170" y="57156"/>
                      </a:cubicBezTo>
                      <a:lnTo>
                        <a:pt x="111170" y="57156"/>
                      </a:lnTo>
                      <a:cubicBezTo>
                        <a:pt x="110950" y="57486"/>
                        <a:pt x="110620" y="57596"/>
                        <a:pt x="110345" y="57431"/>
                      </a:cubicBezTo>
                      <a:cubicBezTo>
                        <a:pt x="92678" y="48794"/>
                        <a:pt x="56683" y="33281"/>
                        <a:pt x="26413" y="33281"/>
                      </a:cubicBezTo>
                      <a:cubicBezTo>
                        <a:pt x="18378" y="33281"/>
                        <a:pt x="10452" y="34601"/>
                        <a:pt x="2747" y="37187"/>
                      </a:cubicBezTo>
                      <a:cubicBezTo>
                        <a:pt x="1867" y="37462"/>
                        <a:pt x="931" y="37187"/>
                        <a:pt x="381" y="36362"/>
                      </a:cubicBezTo>
                      <a:cubicBezTo>
                        <a:pt x="-170" y="35537"/>
                        <a:pt x="-115" y="34601"/>
                        <a:pt x="491" y="33886"/>
                      </a:cubicBezTo>
                      <a:cubicBezTo>
                        <a:pt x="18708" y="11992"/>
                        <a:pt x="40007" y="0"/>
                        <a:pt x="63563" y="0"/>
                      </a:cubicBezTo>
                      <a:cubicBezTo>
                        <a:pt x="73745" y="0"/>
                        <a:pt x="99282" y="2751"/>
                        <a:pt x="130983" y="25470"/>
                      </a:cubicBezTo>
                      <a:cubicBezTo>
                        <a:pt x="131314" y="25690"/>
                        <a:pt x="131369" y="26130"/>
                        <a:pt x="131149" y="26460"/>
                      </a:cubicBezTo>
                      <a:cubicBezTo>
                        <a:pt x="128452" y="30146"/>
                        <a:pt x="129222" y="35317"/>
                        <a:pt x="132965" y="37957"/>
                      </a:cubicBezTo>
                      <a:lnTo>
                        <a:pt x="132965" y="37957"/>
                      </a:lnTo>
                      <a:lnTo>
                        <a:pt x="138689" y="42138"/>
                      </a:lnTo>
                      <a:lnTo>
                        <a:pt x="138634" y="4213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4" name="Google Shape;314;p15"/>
                <p:cNvSpPr/>
                <p:nvPr/>
              </p:nvSpPr>
              <p:spPr>
                <a:xfrm>
                  <a:off x="2919036" y="6306320"/>
                  <a:ext cx="182831" cy="111010"/>
                </a:xfrm>
                <a:custGeom>
                  <a:rect b="b" l="l" r="r" t="t"/>
                  <a:pathLst>
                    <a:path extrusionOk="0" h="111010" w="182831">
                      <a:moveTo>
                        <a:pt x="124877" y="14358"/>
                      </a:moveTo>
                      <a:cubicBezTo>
                        <a:pt x="126033" y="14358"/>
                        <a:pt x="126914" y="13422"/>
                        <a:pt x="126914" y="12323"/>
                      </a:cubicBezTo>
                      <a:lnTo>
                        <a:pt x="126914" y="2035"/>
                      </a:lnTo>
                      <a:cubicBezTo>
                        <a:pt x="126914" y="880"/>
                        <a:pt x="127849" y="0"/>
                        <a:pt x="128950" y="0"/>
                      </a:cubicBezTo>
                      <a:lnTo>
                        <a:pt x="134619" y="0"/>
                      </a:lnTo>
                      <a:cubicBezTo>
                        <a:pt x="135664" y="0"/>
                        <a:pt x="136600" y="825"/>
                        <a:pt x="136655" y="1870"/>
                      </a:cubicBezTo>
                      <a:cubicBezTo>
                        <a:pt x="137591" y="11167"/>
                        <a:pt x="145406" y="18374"/>
                        <a:pt x="154927" y="18374"/>
                      </a:cubicBezTo>
                      <a:cubicBezTo>
                        <a:pt x="164449" y="18374"/>
                        <a:pt x="172264" y="11112"/>
                        <a:pt x="173145" y="1870"/>
                      </a:cubicBezTo>
                      <a:cubicBezTo>
                        <a:pt x="173255" y="825"/>
                        <a:pt x="174135" y="0"/>
                        <a:pt x="175181" y="0"/>
                      </a:cubicBezTo>
                      <a:lnTo>
                        <a:pt x="180795" y="0"/>
                      </a:lnTo>
                      <a:cubicBezTo>
                        <a:pt x="181951" y="0"/>
                        <a:pt x="182831" y="935"/>
                        <a:pt x="182831" y="2035"/>
                      </a:cubicBezTo>
                      <a:lnTo>
                        <a:pt x="182831" y="14358"/>
                      </a:lnTo>
                      <a:lnTo>
                        <a:pt x="182831" y="14358"/>
                      </a:lnTo>
                      <a:lnTo>
                        <a:pt x="182831" y="108975"/>
                      </a:lnTo>
                      <a:cubicBezTo>
                        <a:pt x="182831" y="110130"/>
                        <a:pt x="181895" y="111010"/>
                        <a:pt x="180795" y="111010"/>
                      </a:cubicBezTo>
                      <a:lnTo>
                        <a:pt x="128785" y="111010"/>
                      </a:lnTo>
                      <a:cubicBezTo>
                        <a:pt x="127629" y="111010"/>
                        <a:pt x="126748" y="110075"/>
                        <a:pt x="126748" y="108975"/>
                      </a:cubicBezTo>
                      <a:lnTo>
                        <a:pt x="126748" y="28715"/>
                      </a:lnTo>
                      <a:cubicBezTo>
                        <a:pt x="126748" y="27560"/>
                        <a:pt x="125813" y="26680"/>
                        <a:pt x="124712" y="26680"/>
                      </a:cubicBezTo>
                      <a:lnTo>
                        <a:pt x="8529" y="26680"/>
                      </a:lnTo>
                      <a:cubicBezTo>
                        <a:pt x="8529" y="26680"/>
                        <a:pt x="8199" y="26680"/>
                        <a:pt x="7978" y="26625"/>
                      </a:cubicBezTo>
                      <a:lnTo>
                        <a:pt x="1539" y="24920"/>
                      </a:lnTo>
                      <a:cubicBezTo>
                        <a:pt x="989" y="24755"/>
                        <a:pt x="549" y="24425"/>
                        <a:pt x="273" y="23985"/>
                      </a:cubicBezTo>
                      <a:cubicBezTo>
                        <a:pt x="-2" y="23545"/>
                        <a:pt x="-57" y="22939"/>
                        <a:pt x="53" y="22389"/>
                      </a:cubicBezTo>
                      <a:lnTo>
                        <a:pt x="1759" y="15843"/>
                      </a:lnTo>
                      <a:cubicBezTo>
                        <a:pt x="2034" y="14963"/>
                        <a:pt x="2805" y="14303"/>
                        <a:pt x="3741" y="14303"/>
                      </a:cubicBezTo>
                      <a:lnTo>
                        <a:pt x="124657" y="1430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5" name="Google Shape;315;p15"/>
                <p:cNvSpPr/>
                <p:nvPr/>
              </p:nvSpPr>
              <p:spPr>
                <a:xfrm>
                  <a:off x="2585730" y="5841779"/>
                  <a:ext cx="320755" cy="170058"/>
                </a:xfrm>
                <a:custGeom>
                  <a:rect b="b" l="l" r="r" t="t"/>
                  <a:pathLst>
                    <a:path extrusionOk="0" h="170058" w="320755">
                      <a:moveTo>
                        <a:pt x="55807" y="88546"/>
                      </a:moveTo>
                      <a:cubicBezTo>
                        <a:pt x="56688" y="88161"/>
                        <a:pt x="57789" y="88491"/>
                        <a:pt x="58339" y="89317"/>
                      </a:cubicBezTo>
                      <a:cubicBezTo>
                        <a:pt x="60321" y="92287"/>
                        <a:pt x="64118" y="93717"/>
                        <a:pt x="67695" y="92507"/>
                      </a:cubicBezTo>
                      <a:lnTo>
                        <a:pt x="67695" y="92507"/>
                      </a:lnTo>
                      <a:lnTo>
                        <a:pt x="74410" y="90362"/>
                      </a:lnTo>
                      <a:lnTo>
                        <a:pt x="74410" y="90362"/>
                      </a:lnTo>
                      <a:cubicBezTo>
                        <a:pt x="78758" y="88932"/>
                        <a:pt x="81069" y="84311"/>
                        <a:pt x="79694" y="79910"/>
                      </a:cubicBezTo>
                      <a:lnTo>
                        <a:pt x="79694" y="79910"/>
                      </a:lnTo>
                      <a:lnTo>
                        <a:pt x="79694" y="79745"/>
                      </a:lnTo>
                      <a:cubicBezTo>
                        <a:pt x="79308" y="78645"/>
                        <a:pt x="79914" y="77489"/>
                        <a:pt x="80959" y="77159"/>
                      </a:cubicBezTo>
                      <a:cubicBezTo>
                        <a:pt x="137537" y="58566"/>
                        <a:pt x="245905" y="25340"/>
                        <a:pt x="296650" y="6691"/>
                      </a:cubicBezTo>
                      <a:cubicBezTo>
                        <a:pt x="301768" y="4766"/>
                        <a:pt x="307822" y="2510"/>
                        <a:pt x="313986" y="145"/>
                      </a:cubicBezTo>
                      <a:cubicBezTo>
                        <a:pt x="314537" y="-75"/>
                        <a:pt x="315087" y="-20"/>
                        <a:pt x="315582" y="145"/>
                      </a:cubicBezTo>
                      <a:cubicBezTo>
                        <a:pt x="316078" y="310"/>
                        <a:pt x="316463" y="805"/>
                        <a:pt x="316683" y="1300"/>
                      </a:cubicBezTo>
                      <a:cubicBezTo>
                        <a:pt x="317894" y="4766"/>
                        <a:pt x="319215" y="8177"/>
                        <a:pt x="320591" y="11532"/>
                      </a:cubicBezTo>
                      <a:cubicBezTo>
                        <a:pt x="320811" y="12082"/>
                        <a:pt x="320811" y="12632"/>
                        <a:pt x="320591" y="13127"/>
                      </a:cubicBezTo>
                      <a:cubicBezTo>
                        <a:pt x="320371" y="13623"/>
                        <a:pt x="319930" y="14008"/>
                        <a:pt x="319435" y="14228"/>
                      </a:cubicBezTo>
                      <a:cubicBezTo>
                        <a:pt x="307877" y="18573"/>
                        <a:pt x="295714" y="23194"/>
                        <a:pt x="285587" y="27815"/>
                      </a:cubicBezTo>
                      <a:lnTo>
                        <a:pt x="285587" y="27815"/>
                      </a:lnTo>
                      <a:lnTo>
                        <a:pt x="94719" y="112751"/>
                      </a:lnTo>
                      <a:cubicBezTo>
                        <a:pt x="93673" y="113191"/>
                        <a:pt x="92462" y="112751"/>
                        <a:pt x="91967" y="111706"/>
                      </a:cubicBezTo>
                      <a:lnTo>
                        <a:pt x="91967" y="111541"/>
                      </a:lnTo>
                      <a:lnTo>
                        <a:pt x="91912" y="111541"/>
                      </a:lnTo>
                      <a:cubicBezTo>
                        <a:pt x="90041" y="107360"/>
                        <a:pt x="85197" y="105545"/>
                        <a:pt x="81015" y="107360"/>
                      </a:cubicBezTo>
                      <a:lnTo>
                        <a:pt x="81015" y="107360"/>
                      </a:lnTo>
                      <a:lnTo>
                        <a:pt x="74575" y="110220"/>
                      </a:lnTo>
                      <a:lnTo>
                        <a:pt x="74575" y="110220"/>
                      </a:lnTo>
                      <a:cubicBezTo>
                        <a:pt x="70392" y="112091"/>
                        <a:pt x="68521" y="116932"/>
                        <a:pt x="70337" y="121057"/>
                      </a:cubicBezTo>
                      <a:cubicBezTo>
                        <a:pt x="70337" y="121057"/>
                        <a:pt x="70337" y="121112"/>
                        <a:pt x="70337" y="121167"/>
                      </a:cubicBezTo>
                      <a:cubicBezTo>
                        <a:pt x="70337" y="121222"/>
                        <a:pt x="70337" y="121222"/>
                        <a:pt x="70337" y="121278"/>
                      </a:cubicBezTo>
                      <a:cubicBezTo>
                        <a:pt x="70337" y="121333"/>
                        <a:pt x="70337" y="121278"/>
                        <a:pt x="70282" y="121333"/>
                      </a:cubicBezTo>
                      <a:cubicBezTo>
                        <a:pt x="40177" y="135305"/>
                        <a:pt x="18768" y="151203"/>
                        <a:pt x="5724" y="169191"/>
                      </a:cubicBezTo>
                      <a:cubicBezTo>
                        <a:pt x="5228" y="169851"/>
                        <a:pt x="4348" y="170182"/>
                        <a:pt x="3577" y="170016"/>
                      </a:cubicBezTo>
                      <a:cubicBezTo>
                        <a:pt x="2807" y="169851"/>
                        <a:pt x="2146" y="169136"/>
                        <a:pt x="2036" y="168311"/>
                      </a:cubicBezTo>
                      <a:cubicBezTo>
                        <a:pt x="770" y="160115"/>
                        <a:pt x="0" y="152853"/>
                        <a:pt x="0" y="145812"/>
                      </a:cubicBezTo>
                      <a:cubicBezTo>
                        <a:pt x="0" y="120342"/>
                        <a:pt x="7760" y="108515"/>
                        <a:pt x="55807" y="88436"/>
                      </a:cubicBezTo>
                      <a:lnTo>
                        <a:pt x="55807" y="8843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6" name="Google Shape;316;p15"/>
                <p:cNvSpPr/>
                <p:nvPr/>
              </p:nvSpPr>
              <p:spPr>
                <a:xfrm>
                  <a:off x="2535695" y="5585246"/>
                  <a:ext cx="361197" cy="100074"/>
                </a:xfrm>
                <a:custGeom>
                  <a:rect b="b" l="l" r="r" t="t"/>
                  <a:pathLst>
                    <a:path extrusionOk="0" h="100074" w="361197">
                      <a:moveTo>
                        <a:pt x="123290" y="12047"/>
                      </a:moveTo>
                      <a:cubicBezTo>
                        <a:pt x="123620" y="10947"/>
                        <a:pt x="124776" y="10342"/>
                        <a:pt x="125877" y="10727"/>
                      </a:cubicBezTo>
                      <a:cubicBezTo>
                        <a:pt x="182675" y="29045"/>
                        <a:pt x="289722" y="65957"/>
                        <a:pt x="341787" y="80480"/>
                      </a:cubicBezTo>
                      <a:cubicBezTo>
                        <a:pt x="347016" y="81910"/>
                        <a:pt x="353290" y="83560"/>
                        <a:pt x="359674" y="85321"/>
                      </a:cubicBezTo>
                      <a:cubicBezTo>
                        <a:pt x="360224" y="85486"/>
                        <a:pt x="360665" y="85816"/>
                        <a:pt x="360940" y="86311"/>
                      </a:cubicBezTo>
                      <a:cubicBezTo>
                        <a:pt x="361215" y="86806"/>
                        <a:pt x="361270" y="87356"/>
                        <a:pt x="361105" y="87906"/>
                      </a:cubicBezTo>
                      <a:cubicBezTo>
                        <a:pt x="360114" y="91427"/>
                        <a:pt x="359179" y="94948"/>
                        <a:pt x="358298" y="98468"/>
                      </a:cubicBezTo>
                      <a:cubicBezTo>
                        <a:pt x="358188" y="99018"/>
                        <a:pt x="357803" y="99458"/>
                        <a:pt x="357363" y="99789"/>
                      </a:cubicBezTo>
                      <a:cubicBezTo>
                        <a:pt x="356922" y="100119"/>
                        <a:pt x="356317" y="100119"/>
                        <a:pt x="355766" y="100009"/>
                      </a:cubicBezTo>
                      <a:cubicBezTo>
                        <a:pt x="343823" y="96763"/>
                        <a:pt x="331330" y="93352"/>
                        <a:pt x="320323" y="91097"/>
                      </a:cubicBezTo>
                      <a:lnTo>
                        <a:pt x="320323" y="91097"/>
                      </a:lnTo>
                      <a:lnTo>
                        <a:pt x="115970" y="47694"/>
                      </a:lnTo>
                      <a:cubicBezTo>
                        <a:pt x="114869" y="47474"/>
                        <a:pt x="114154" y="46374"/>
                        <a:pt x="114374" y="45273"/>
                      </a:cubicBezTo>
                      <a:lnTo>
                        <a:pt x="114374" y="45108"/>
                      </a:lnTo>
                      <a:lnTo>
                        <a:pt x="114374" y="45108"/>
                      </a:lnTo>
                      <a:cubicBezTo>
                        <a:pt x="115310" y="40653"/>
                        <a:pt x="112448" y="36307"/>
                        <a:pt x="107990" y="35317"/>
                      </a:cubicBezTo>
                      <a:lnTo>
                        <a:pt x="107990" y="35317"/>
                      </a:lnTo>
                      <a:lnTo>
                        <a:pt x="101110" y="33831"/>
                      </a:lnTo>
                      <a:lnTo>
                        <a:pt x="101110" y="33831"/>
                      </a:lnTo>
                      <a:cubicBezTo>
                        <a:pt x="96652" y="32896"/>
                        <a:pt x="92249" y="35757"/>
                        <a:pt x="91314" y="40158"/>
                      </a:cubicBezTo>
                      <a:lnTo>
                        <a:pt x="91314" y="40158"/>
                      </a:lnTo>
                      <a:cubicBezTo>
                        <a:pt x="91203" y="40763"/>
                        <a:pt x="90653" y="41148"/>
                        <a:pt x="90103" y="41038"/>
                      </a:cubicBezTo>
                      <a:cubicBezTo>
                        <a:pt x="68143" y="38067"/>
                        <a:pt x="47119" y="35537"/>
                        <a:pt x="36937" y="35537"/>
                      </a:cubicBezTo>
                      <a:cubicBezTo>
                        <a:pt x="24058" y="35537"/>
                        <a:pt x="12721" y="37957"/>
                        <a:pt x="2979" y="42743"/>
                      </a:cubicBezTo>
                      <a:cubicBezTo>
                        <a:pt x="2209" y="43128"/>
                        <a:pt x="1273" y="43018"/>
                        <a:pt x="668" y="42413"/>
                      </a:cubicBezTo>
                      <a:cubicBezTo>
                        <a:pt x="62" y="41808"/>
                        <a:pt x="-158" y="40928"/>
                        <a:pt x="117" y="40158"/>
                      </a:cubicBezTo>
                      <a:cubicBezTo>
                        <a:pt x="3640" y="31081"/>
                        <a:pt x="7877" y="23379"/>
                        <a:pt x="12831" y="17163"/>
                      </a:cubicBezTo>
                      <a:cubicBezTo>
                        <a:pt x="22077" y="5611"/>
                        <a:pt x="33360" y="0"/>
                        <a:pt x="47339" y="0"/>
                      </a:cubicBezTo>
                      <a:cubicBezTo>
                        <a:pt x="57961" y="0"/>
                        <a:pt x="82287" y="2641"/>
                        <a:pt x="98798" y="6326"/>
                      </a:cubicBezTo>
                      <a:cubicBezTo>
                        <a:pt x="99679" y="6546"/>
                        <a:pt x="100340" y="7261"/>
                        <a:pt x="100395" y="8197"/>
                      </a:cubicBezTo>
                      <a:cubicBezTo>
                        <a:pt x="100670" y="11442"/>
                        <a:pt x="102816" y="14358"/>
                        <a:pt x="106063" y="15458"/>
                      </a:cubicBezTo>
                      <a:lnTo>
                        <a:pt x="106063" y="15458"/>
                      </a:lnTo>
                      <a:lnTo>
                        <a:pt x="112778" y="17658"/>
                      </a:lnTo>
                      <a:cubicBezTo>
                        <a:pt x="117126" y="19034"/>
                        <a:pt x="121749" y="16668"/>
                        <a:pt x="123180" y="12322"/>
                      </a:cubicBezTo>
                      <a:lnTo>
                        <a:pt x="123180" y="12322"/>
                      </a:lnTo>
                      <a:lnTo>
                        <a:pt x="123180" y="12102"/>
                      </a:lnTo>
                      <a:cubicBezTo>
                        <a:pt x="123180" y="12102"/>
                        <a:pt x="123235" y="12102"/>
                        <a:pt x="123235" y="1210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7" name="Google Shape;317;p15"/>
                <p:cNvSpPr/>
                <p:nvPr/>
              </p:nvSpPr>
              <p:spPr>
                <a:xfrm>
                  <a:off x="2527941" y="5641357"/>
                  <a:ext cx="362405" cy="72482"/>
                </a:xfrm>
                <a:custGeom>
                  <a:rect b="b" l="l" r="r" t="t"/>
                  <a:pathLst>
                    <a:path extrusionOk="0" h="72482" w="362405">
                      <a:moveTo>
                        <a:pt x="117889" y="9297"/>
                      </a:moveTo>
                      <a:cubicBezTo>
                        <a:pt x="117999" y="8747"/>
                        <a:pt x="118330" y="8307"/>
                        <a:pt x="118770" y="7976"/>
                      </a:cubicBezTo>
                      <a:cubicBezTo>
                        <a:pt x="119210" y="7646"/>
                        <a:pt x="119816" y="7591"/>
                        <a:pt x="120311" y="7701"/>
                      </a:cubicBezTo>
                      <a:cubicBezTo>
                        <a:pt x="178650" y="19914"/>
                        <a:pt x="289054" y="45328"/>
                        <a:pt x="342330" y="54460"/>
                      </a:cubicBezTo>
                      <a:cubicBezTo>
                        <a:pt x="347724" y="55395"/>
                        <a:pt x="354108" y="56385"/>
                        <a:pt x="360658" y="57486"/>
                      </a:cubicBezTo>
                      <a:cubicBezTo>
                        <a:pt x="361208" y="57596"/>
                        <a:pt x="361703" y="57871"/>
                        <a:pt x="362034" y="58311"/>
                      </a:cubicBezTo>
                      <a:cubicBezTo>
                        <a:pt x="362364" y="58751"/>
                        <a:pt x="362474" y="59301"/>
                        <a:pt x="362364" y="59851"/>
                      </a:cubicBezTo>
                      <a:cubicBezTo>
                        <a:pt x="361758" y="63427"/>
                        <a:pt x="361153" y="67057"/>
                        <a:pt x="360658" y="70688"/>
                      </a:cubicBezTo>
                      <a:cubicBezTo>
                        <a:pt x="360603" y="71238"/>
                        <a:pt x="360272" y="71733"/>
                        <a:pt x="359832" y="72063"/>
                      </a:cubicBezTo>
                      <a:cubicBezTo>
                        <a:pt x="359392" y="72393"/>
                        <a:pt x="358841" y="72558"/>
                        <a:pt x="358291" y="72448"/>
                      </a:cubicBezTo>
                      <a:cubicBezTo>
                        <a:pt x="346073" y="70413"/>
                        <a:pt x="333304" y="68378"/>
                        <a:pt x="322132" y="67332"/>
                      </a:cubicBezTo>
                      <a:lnTo>
                        <a:pt x="322132" y="67332"/>
                      </a:lnTo>
                      <a:lnTo>
                        <a:pt x="114312" y="45493"/>
                      </a:lnTo>
                      <a:cubicBezTo>
                        <a:pt x="113761" y="45493"/>
                        <a:pt x="113266" y="45163"/>
                        <a:pt x="112936" y="44723"/>
                      </a:cubicBezTo>
                      <a:cubicBezTo>
                        <a:pt x="112606" y="44283"/>
                        <a:pt x="112441" y="43733"/>
                        <a:pt x="112496" y="43183"/>
                      </a:cubicBezTo>
                      <a:lnTo>
                        <a:pt x="112496" y="43018"/>
                      </a:lnTo>
                      <a:lnTo>
                        <a:pt x="112496" y="43018"/>
                      </a:lnTo>
                      <a:cubicBezTo>
                        <a:pt x="112936" y="38452"/>
                        <a:pt x="109689" y="34436"/>
                        <a:pt x="105176" y="33941"/>
                      </a:cubicBezTo>
                      <a:lnTo>
                        <a:pt x="105176" y="33941"/>
                      </a:lnTo>
                      <a:lnTo>
                        <a:pt x="98131" y="33171"/>
                      </a:lnTo>
                      <a:lnTo>
                        <a:pt x="98131" y="33171"/>
                      </a:lnTo>
                      <a:cubicBezTo>
                        <a:pt x="93673" y="32731"/>
                        <a:pt x="89600" y="35977"/>
                        <a:pt x="89105" y="40433"/>
                      </a:cubicBezTo>
                      <a:cubicBezTo>
                        <a:pt x="89105" y="40433"/>
                        <a:pt x="89105" y="40542"/>
                        <a:pt x="89105" y="40598"/>
                      </a:cubicBezTo>
                      <a:lnTo>
                        <a:pt x="89105" y="40598"/>
                      </a:lnTo>
                      <a:cubicBezTo>
                        <a:pt x="89105" y="40598"/>
                        <a:pt x="89105" y="40707"/>
                        <a:pt x="89050" y="40707"/>
                      </a:cubicBezTo>
                      <a:cubicBezTo>
                        <a:pt x="64669" y="38452"/>
                        <a:pt x="29390" y="36802"/>
                        <a:pt x="4568" y="55560"/>
                      </a:cubicBezTo>
                      <a:cubicBezTo>
                        <a:pt x="3963" y="56000"/>
                        <a:pt x="3137" y="56110"/>
                        <a:pt x="2477" y="55780"/>
                      </a:cubicBezTo>
                      <a:cubicBezTo>
                        <a:pt x="1816" y="55450"/>
                        <a:pt x="1321" y="54790"/>
                        <a:pt x="1266" y="54020"/>
                      </a:cubicBezTo>
                      <a:cubicBezTo>
                        <a:pt x="716" y="44393"/>
                        <a:pt x="275" y="34986"/>
                        <a:pt x="0" y="25800"/>
                      </a:cubicBezTo>
                      <a:cubicBezTo>
                        <a:pt x="0" y="25415"/>
                        <a:pt x="55" y="25085"/>
                        <a:pt x="275" y="24755"/>
                      </a:cubicBezTo>
                      <a:cubicBezTo>
                        <a:pt x="2091" y="21399"/>
                        <a:pt x="4128" y="18318"/>
                        <a:pt x="6439" y="15568"/>
                      </a:cubicBezTo>
                      <a:cubicBezTo>
                        <a:pt x="15355" y="5116"/>
                        <a:pt x="27849" y="0"/>
                        <a:pt x="44800" y="0"/>
                      </a:cubicBezTo>
                      <a:cubicBezTo>
                        <a:pt x="53771" y="0"/>
                        <a:pt x="76006" y="2806"/>
                        <a:pt x="92957" y="5006"/>
                      </a:cubicBezTo>
                      <a:cubicBezTo>
                        <a:pt x="93948" y="5116"/>
                        <a:pt x="94664" y="5886"/>
                        <a:pt x="94719" y="6876"/>
                      </a:cubicBezTo>
                      <a:cubicBezTo>
                        <a:pt x="94994" y="10452"/>
                        <a:pt x="97526" y="13532"/>
                        <a:pt x="101158" y="14303"/>
                      </a:cubicBezTo>
                      <a:lnTo>
                        <a:pt x="101158" y="14303"/>
                      </a:lnTo>
                      <a:lnTo>
                        <a:pt x="108038" y="15733"/>
                      </a:lnTo>
                      <a:lnTo>
                        <a:pt x="108038" y="15733"/>
                      </a:lnTo>
                      <a:cubicBezTo>
                        <a:pt x="112551" y="16668"/>
                        <a:pt x="116899" y="13808"/>
                        <a:pt x="117834" y="9352"/>
                      </a:cubicBezTo>
                      <a:lnTo>
                        <a:pt x="117834" y="9352"/>
                      </a:lnTo>
                      <a:lnTo>
                        <a:pt x="117834" y="9187"/>
                      </a:lnTo>
                      <a:lnTo>
                        <a:pt x="117834" y="918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8" name="Google Shape;318;p15"/>
                <p:cNvSpPr/>
                <p:nvPr/>
              </p:nvSpPr>
              <p:spPr>
                <a:xfrm>
                  <a:off x="2815840" y="5174265"/>
                  <a:ext cx="47111" cy="47143"/>
                </a:xfrm>
                <a:custGeom>
                  <a:rect b="b" l="l" r="r" t="t"/>
                  <a:pathLst>
                    <a:path extrusionOk="0" h="47143" w="47111">
                      <a:moveTo>
                        <a:pt x="23556" y="55"/>
                      </a:moveTo>
                      <a:cubicBezTo>
                        <a:pt x="36545" y="55"/>
                        <a:pt x="47112" y="10562"/>
                        <a:pt x="47112" y="23599"/>
                      </a:cubicBezTo>
                      <a:cubicBezTo>
                        <a:pt x="47112" y="32511"/>
                        <a:pt x="42158" y="40322"/>
                        <a:pt x="34783" y="44283"/>
                      </a:cubicBezTo>
                      <a:cubicBezTo>
                        <a:pt x="31426" y="46099"/>
                        <a:pt x="27629" y="47144"/>
                        <a:pt x="23556" y="47144"/>
                      </a:cubicBezTo>
                      <a:cubicBezTo>
                        <a:pt x="10567" y="47144"/>
                        <a:pt x="0" y="36637"/>
                        <a:pt x="0" y="23599"/>
                      </a:cubicBezTo>
                      <a:cubicBezTo>
                        <a:pt x="0" y="18593"/>
                        <a:pt x="1486" y="13918"/>
                        <a:pt x="4183" y="10177"/>
                      </a:cubicBezTo>
                      <a:cubicBezTo>
                        <a:pt x="4788" y="9352"/>
                        <a:pt x="5449" y="8527"/>
                        <a:pt x="6109" y="7756"/>
                      </a:cubicBezTo>
                      <a:cubicBezTo>
                        <a:pt x="7870" y="5886"/>
                        <a:pt x="9852" y="4236"/>
                        <a:pt x="12108" y="2971"/>
                      </a:cubicBezTo>
                      <a:cubicBezTo>
                        <a:pt x="15465" y="1045"/>
                        <a:pt x="19428" y="0"/>
                        <a:pt x="23556" y="0"/>
                      </a:cubicBezTo>
                      <a:lnTo>
                        <a:pt x="23556"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19" name="Google Shape;319;p15"/>
                <p:cNvSpPr/>
                <p:nvPr/>
              </p:nvSpPr>
              <p:spPr>
                <a:xfrm>
                  <a:off x="2759085" y="5977208"/>
                  <a:ext cx="573718" cy="482425"/>
                </a:xfrm>
                <a:custGeom>
                  <a:rect b="b" l="l" r="r" t="t"/>
                  <a:pathLst>
                    <a:path extrusionOk="0" h="482425" w="573718">
                      <a:moveTo>
                        <a:pt x="287306" y="55657"/>
                      </a:moveTo>
                      <a:cubicBezTo>
                        <a:pt x="287581" y="54667"/>
                        <a:pt x="287031" y="53676"/>
                        <a:pt x="286150" y="53236"/>
                      </a:cubicBezTo>
                      <a:cubicBezTo>
                        <a:pt x="285269" y="52796"/>
                        <a:pt x="284169" y="53181"/>
                        <a:pt x="283618" y="54006"/>
                      </a:cubicBezTo>
                      <a:lnTo>
                        <a:pt x="148557" y="264530"/>
                      </a:lnTo>
                      <a:cubicBezTo>
                        <a:pt x="148172" y="265135"/>
                        <a:pt x="148117" y="265961"/>
                        <a:pt x="148502" y="266621"/>
                      </a:cubicBezTo>
                      <a:cubicBezTo>
                        <a:pt x="148888" y="267281"/>
                        <a:pt x="149548" y="267721"/>
                        <a:pt x="150319" y="267721"/>
                      </a:cubicBezTo>
                      <a:lnTo>
                        <a:pt x="232874" y="267721"/>
                      </a:lnTo>
                      <a:cubicBezTo>
                        <a:pt x="233810" y="267721"/>
                        <a:pt x="234635" y="267061"/>
                        <a:pt x="234855" y="266180"/>
                      </a:cubicBezTo>
                      <a:lnTo>
                        <a:pt x="287361" y="55657"/>
                      </a:lnTo>
                      <a:lnTo>
                        <a:pt x="287361" y="55657"/>
                      </a:lnTo>
                      <a:close/>
                      <a:moveTo>
                        <a:pt x="420826" y="212215"/>
                      </a:moveTo>
                      <a:cubicBezTo>
                        <a:pt x="430347" y="212215"/>
                        <a:pt x="437997" y="204514"/>
                        <a:pt x="437997" y="195052"/>
                      </a:cubicBezTo>
                      <a:cubicBezTo>
                        <a:pt x="437997" y="185591"/>
                        <a:pt x="430292" y="177889"/>
                        <a:pt x="420826" y="177889"/>
                      </a:cubicBezTo>
                      <a:cubicBezTo>
                        <a:pt x="411359" y="177889"/>
                        <a:pt x="403654" y="185591"/>
                        <a:pt x="403654" y="195052"/>
                      </a:cubicBezTo>
                      <a:cubicBezTo>
                        <a:pt x="403654" y="204514"/>
                        <a:pt x="411359" y="212215"/>
                        <a:pt x="420826" y="212215"/>
                      </a:cubicBezTo>
                      <a:close/>
                      <a:moveTo>
                        <a:pt x="294736" y="25896"/>
                      </a:moveTo>
                      <a:cubicBezTo>
                        <a:pt x="294736" y="25896"/>
                        <a:pt x="294846" y="25786"/>
                        <a:pt x="294901" y="25786"/>
                      </a:cubicBezTo>
                      <a:cubicBezTo>
                        <a:pt x="294956" y="25786"/>
                        <a:pt x="295066" y="25841"/>
                        <a:pt x="295066" y="25951"/>
                      </a:cubicBezTo>
                      <a:cubicBezTo>
                        <a:pt x="296937" y="45535"/>
                        <a:pt x="313393" y="60937"/>
                        <a:pt x="333537" y="60937"/>
                      </a:cubicBezTo>
                      <a:cubicBezTo>
                        <a:pt x="354891" y="60937"/>
                        <a:pt x="372228" y="43609"/>
                        <a:pt x="372228" y="22265"/>
                      </a:cubicBezTo>
                      <a:lnTo>
                        <a:pt x="372228" y="162376"/>
                      </a:lnTo>
                      <a:cubicBezTo>
                        <a:pt x="372228" y="163532"/>
                        <a:pt x="373163" y="164412"/>
                        <a:pt x="374264" y="164412"/>
                      </a:cubicBezTo>
                      <a:lnTo>
                        <a:pt x="443446" y="164412"/>
                      </a:lnTo>
                      <a:cubicBezTo>
                        <a:pt x="444602" y="164412"/>
                        <a:pt x="445482" y="163477"/>
                        <a:pt x="445482" y="162376"/>
                      </a:cubicBezTo>
                      <a:lnTo>
                        <a:pt x="445482" y="115068"/>
                      </a:lnTo>
                      <a:cubicBezTo>
                        <a:pt x="445482" y="113912"/>
                        <a:pt x="446418" y="113032"/>
                        <a:pt x="447518" y="113032"/>
                      </a:cubicBezTo>
                      <a:lnTo>
                        <a:pt x="451481" y="113032"/>
                      </a:lnTo>
                      <a:cubicBezTo>
                        <a:pt x="452582" y="113032"/>
                        <a:pt x="453462" y="113857"/>
                        <a:pt x="453518" y="115013"/>
                      </a:cubicBezTo>
                      <a:cubicBezTo>
                        <a:pt x="454343" y="130745"/>
                        <a:pt x="465461" y="143783"/>
                        <a:pt x="480321" y="147469"/>
                      </a:cubicBezTo>
                      <a:cubicBezTo>
                        <a:pt x="481256" y="147689"/>
                        <a:pt x="481862" y="148514"/>
                        <a:pt x="481862" y="149449"/>
                      </a:cubicBezTo>
                      <a:lnTo>
                        <a:pt x="481862" y="233395"/>
                      </a:lnTo>
                      <a:cubicBezTo>
                        <a:pt x="481862" y="234550"/>
                        <a:pt x="482797" y="235430"/>
                        <a:pt x="483898" y="235430"/>
                      </a:cubicBezTo>
                      <a:lnTo>
                        <a:pt x="493915" y="235430"/>
                      </a:lnTo>
                      <a:cubicBezTo>
                        <a:pt x="495070" y="235430"/>
                        <a:pt x="495951" y="234495"/>
                        <a:pt x="495951" y="233395"/>
                      </a:cubicBezTo>
                      <a:lnTo>
                        <a:pt x="495951" y="149449"/>
                      </a:lnTo>
                      <a:cubicBezTo>
                        <a:pt x="495951" y="148514"/>
                        <a:pt x="496612" y="147689"/>
                        <a:pt x="497492" y="147469"/>
                      </a:cubicBezTo>
                      <a:cubicBezTo>
                        <a:pt x="512902" y="143563"/>
                        <a:pt x="524350" y="129645"/>
                        <a:pt x="524350" y="113032"/>
                      </a:cubicBezTo>
                      <a:cubicBezTo>
                        <a:pt x="524350" y="110667"/>
                        <a:pt x="524130" y="108301"/>
                        <a:pt x="523690" y="106046"/>
                      </a:cubicBezTo>
                      <a:cubicBezTo>
                        <a:pt x="523470" y="104946"/>
                        <a:pt x="524130" y="103900"/>
                        <a:pt x="525231" y="103625"/>
                      </a:cubicBezTo>
                      <a:lnTo>
                        <a:pt x="526827" y="103240"/>
                      </a:lnTo>
                      <a:cubicBezTo>
                        <a:pt x="527377" y="103131"/>
                        <a:pt x="527928" y="103240"/>
                        <a:pt x="528368" y="103461"/>
                      </a:cubicBezTo>
                      <a:cubicBezTo>
                        <a:pt x="528808" y="103680"/>
                        <a:pt x="529194" y="104230"/>
                        <a:pt x="529304" y="104726"/>
                      </a:cubicBezTo>
                      <a:lnTo>
                        <a:pt x="569591" y="266235"/>
                      </a:lnTo>
                      <a:cubicBezTo>
                        <a:pt x="569811" y="267171"/>
                        <a:pt x="570637" y="267776"/>
                        <a:pt x="571572" y="267776"/>
                      </a:cubicBezTo>
                      <a:lnTo>
                        <a:pt x="571682" y="267776"/>
                      </a:lnTo>
                      <a:cubicBezTo>
                        <a:pt x="572838" y="267776"/>
                        <a:pt x="573719" y="268711"/>
                        <a:pt x="573719" y="269811"/>
                      </a:cubicBezTo>
                      <a:lnTo>
                        <a:pt x="573719" y="305953"/>
                      </a:lnTo>
                      <a:cubicBezTo>
                        <a:pt x="573719" y="307108"/>
                        <a:pt x="572783" y="307988"/>
                        <a:pt x="571682" y="307988"/>
                      </a:cubicBezTo>
                      <a:lnTo>
                        <a:pt x="529359" y="307988"/>
                      </a:lnTo>
                      <a:cubicBezTo>
                        <a:pt x="528203" y="307988"/>
                        <a:pt x="527322" y="308923"/>
                        <a:pt x="527322" y="310024"/>
                      </a:cubicBezTo>
                      <a:lnTo>
                        <a:pt x="527322" y="353702"/>
                      </a:lnTo>
                      <a:cubicBezTo>
                        <a:pt x="527322" y="354857"/>
                        <a:pt x="526387" y="355737"/>
                        <a:pt x="525286" y="355737"/>
                      </a:cubicBezTo>
                      <a:lnTo>
                        <a:pt x="523140" y="355737"/>
                      </a:lnTo>
                      <a:cubicBezTo>
                        <a:pt x="521984" y="355737"/>
                        <a:pt x="521103" y="356672"/>
                        <a:pt x="521103" y="357773"/>
                      </a:cubicBezTo>
                      <a:lnTo>
                        <a:pt x="521103" y="472964"/>
                      </a:lnTo>
                      <a:cubicBezTo>
                        <a:pt x="521103" y="473954"/>
                        <a:pt x="520388" y="474834"/>
                        <a:pt x="519397" y="474999"/>
                      </a:cubicBezTo>
                      <a:cubicBezTo>
                        <a:pt x="499528" y="478300"/>
                        <a:pt x="479330" y="480830"/>
                        <a:pt x="458856" y="482425"/>
                      </a:cubicBezTo>
                      <a:cubicBezTo>
                        <a:pt x="458306" y="482425"/>
                        <a:pt x="457700" y="482261"/>
                        <a:pt x="457315" y="481875"/>
                      </a:cubicBezTo>
                      <a:cubicBezTo>
                        <a:pt x="456930" y="481490"/>
                        <a:pt x="456655" y="480940"/>
                        <a:pt x="456655" y="480335"/>
                      </a:cubicBezTo>
                      <a:lnTo>
                        <a:pt x="456655" y="357717"/>
                      </a:lnTo>
                      <a:cubicBezTo>
                        <a:pt x="456655" y="356562"/>
                        <a:pt x="455719" y="355682"/>
                        <a:pt x="454618" y="355682"/>
                      </a:cubicBezTo>
                      <a:lnTo>
                        <a:pt x="407397" y="355682"/>
                      </a:lnTo>
                      <a:cubicBezTo>
                        <a:pt x="406241" y="355682"/>
                        <a:pt x="405360" y="356617"/>
                        <a:pt x="405360" y="357717"/>
                      </a:cubicBezTo>
                      <a:lnTo>
                        <a:pt x="405360" y="437977"/>
                      </a:lnTo>
                      <a:cubicBezTo>
                        <a:pt x="405360" y="439132"/>
                        <a:pt x="404424" y="440013"/>
                        <a:pt x="403324" y="440013"/>
                      </a:cubicBezTo>
                      <a:lnTo>
                        <a:pt x="365733" y="440013"/>
                      </a:lnTo>
                      <a:cubicBezTo>
                        <a:pt x="364578" y="440013"/>
                        <a:pt x="363697" y="439078"/>
                        <a:pt x="363697" y="437977"/>
                      </a:cubicBezTo>
                      <a:lnTo>
                        <a:pt x="363697" y="357717"/>
                      </a:lnTo>
                      <a:cubicBezTo>
                        <a:pt x="363697" y="356562"/>
                        <a:pt x="362762" y="355682"/>
                        <a:pt x="361661" y="355682"/>
                      </a:cubicBezTo>
                      <a:lnTo>
                        <a:pt x="345095" y="355682"/>
                      </a:lnTo>
                      <a:cubicBezTo>
                        <a:pt x="343939" y="355682"/>
                        <a:pt x="343058" y="354747"/>
                        <a:pt x="343058" y="353647"/>
                      </a:cubicBezTo>
                      <a:lnTo>
                        <a:pt x="343058" y="345450"/>
                      </a:lnTo>
                      <a:cubicBezTo>
                        <a:pt x="343058" y="344295"/>
                        <a:pt x="343994" y="343415"/>
                        <a:pt x="345095" y="343415"/>
                      </a:cubicBezTo>
                      <a:lnTo>
                        <a:pt x="360395" y="343415"/>
                      </a:lnTo>
                      <a:cubicBezTo>
                        <a:pt x="361551" y="343415"/>
                        <a:pt x="362431" y="342480"/>
                        <a:pt x="362431" y="341380"/>
                      </a:cubicBezTo>
                      <a:lnTo>
                        <a:pt x="362431" y="310024"/>
                      </a:lnTo>
                      <a:cubicBezTo>
                        <a:pt x="362431" y="308868"/>
                        <a:pt x="361496" y="307988"/>
                        <a:pt x="360395" y="307988"/>
                      </a:cubicBezTo>
                      <a:lnTo>
                        <a:pt x="345095" y="307988"/>
                      </a:lnTo>
                      <a:cubicBezTo>
                        <a:pt x="343939" y="307988"/>
                        <a:pt x="343058" y="308923"/>
                        <a:pt x="343058" y="310024"/>
                      </a:cubicBezTo>
                      <a:lnTo>
                        <a:pt x="343058" y="326967"/>
                      </a:lnTo>
                      <a:cubicBezTo>
                        <a:pt x="343058" y="328122"/>
                        <a:pt x="342123" y="329002"/>
                        <a:pt x="341022" y="329002"/>
                      </a:cubicBezTo>
                      <a:lnTo>
                        <a:pt x="335408" y="329002"/>
                      </a:lnTo>
                      <a:cubicBezTo>
                        <a:pt x="334362" y="329002"/>
                        <a:pt x="333427" y="328177"/>
                        <a:pt x="333372" y="327132"/>
                      </a:cubicBezTo>
                      <a:cubicBezTo>
                        <a:pt x="332436" y="317890"/>
                        <a:pt x="324621" y="310629"/>
                        <a:pt x="315154" y="310629"/>
                      </a:cubicBezTo>
                      <a:cubicBezTo>
                        <a:pt x="305688" y="310629"/>
                        <a:pt x="297818" y="317890"/>
                        <a:pt x="296882" y="327132"/>
                      </a:cubicBezTo>
                      <a:cubicBezTo>
                        <a:pt x="296772" y="328177"/>
                        <a:pt x="295891" y="329002"/>
                        <a:pt x="294846" y="329002"/>
                      </a:cubicBezTo>
                      <a:lnTo>
                        <a:pt x="289177" y="329002"/>
                      </a:lnTo>
                      <a:cubicBezTo>
                        <a:pt x="288021" y="329002"/>
                        <a:pt x="287141" y="328067"/>
                        <a:pt x="287141" y="326967"/>
                      </a:cubicBezTo>
                      <a:lnTo>
                        <a:pt x="287141" y="309914"/>
                      </a:lnTo>
                      <a:cubicBezTo>
                        <a:pt x="287141" y="309364"/>
                        <a:pt x="286921" y="308813"/>
                        <a:pt x="286535" y="308429"/>
                      </a:cubicBezTo>
                      <a:cubicBezTo>
                        <a:pt x="286150" y="308043"/>
                        <a:pt x="285600" y="307823"/>
                        <a:pt x="285049" y="307823"/>
                      </a:cubicBezTo>
                      <a:lnTo>
                        <a:pt x="219775" y="308759"/>
                      </a:lnTo>
                      <a:cubicBezTo>
                        <a:pt x="219225" y="308759"/>
                        <a:pt x="218674" y="308538"/>
                        <a:pt x="218234" y="308098"/>
                      </a:cubicBezTo>
                      <a:cubicBezTo>
                        <a:pt x="217794" y="307658"/>
                        <a:pt x="217629" y="307108"/>
                        <a:pt x="217684" y="306503"/>
                      </a:cubicBezTo>
                      <a:cubicBezTo>
                        <a:pt x="218179" y="300287"/>
                        <a:pt x="219610" y="283399"/>
                        <a:pt x="220216" y="283399"/>
                      </a:cubicBezTo>
                      <a:lnTo>
                        <a:pt x="160335" y="283399"/>
                      </a:lnTo>
                      <a:cubicBezTo>
                        <a:pt x="159179" y="283399"/>
                        <a:pt x="158299" y="284334"/>
                        <a:pt x="158299" y="285434"/>
                      </a:cubicBezTo>
                      <a:lnTo>
                        <a:pt x="158299" y="354032"/>
                      </a:lnTo>
                      <a:cubicBezTo>
                        <a:pt x="158299" y="354417"/>
                        <a:pt x="158574" y="354747"/>
                        <a:pt x="158959" y="354802"/>
                      </a:cubicBezTo>
                      <a:cubicBezTo>
                        <a:pt x="159345" y="354857"/>
                        <a:pt x="159675" y="354582"/>
                        <a:pt x="159785" y="354252"/>
                      </a:cubicBezTo>
                      <a:cubicBezTo>
                        <a:pt x="159895" y="353867"/>
                        <a:pt x="160335" y="353592"/>
                        <a:pt x="160720" y="353702"/>
                      </a:cubicBezTo>
                      <a:lnTo>
                        <a:pt x="167105" y="355407"/>
                      </a:lnTo>
                      <a:cubicBezTo>
                        <a:pt x="167985" y="355627"/>
                        <a:pt x="168646" y="356452"/>
                        <a:pt x="168646" y="357387"/>
                      </a:cubicBezTo>
                      <a:lnTo>
                        <a:pt x="168646" y="442543"/>
                      </a:lnTo>
                      <a:cubicBezTo>
                        <a:pt x="168646" y="443203"/>
                        <a:pt x="168316" y="443864"/>
                        <a:pt x="167765" y="444248"/>
                      </a:cubicBezTo>
                      <a:cubicBezTo>
                        <a:pt x="167215" y="444633"/>
                        <a:pt x="166499" y="444744"/>
                        <a:pt x="165894" y="444524"/>
                      </a:cubicBezTo>
                      <a:cubicBezTo>
                        <a:pt x="106949" y="423785"/>
                        <a:pt x="51582" y="395509"/>
                        <a:pt x="893" y="360798"/>
                      </a:cubicBezTo>
                      <a:cubicBezTo>
                        <a:pt x="178" y="360303"/>
                        <a:pt x="-153" y="359478"/>
                        <a:pt x="67" y="358653"/>
                      </a:cubicBezTo>
                      <a:cubicBezTo>
                        <a:pt x="16303" y="287745"/>
                        <a:pt x="71175" y="236585"/>
                        <a:pt x="88182" y="222172"/>
                      </a:cubicBezTo>
                      <a:cubicBezTo>
                        <a:pt x="88292" y="222062"/>
                        <a:pt x="88512" y="222062"/>
                        <a:pt x="88677" y="222172"/>
                      </a:cubicBezTo>
                      <a:cubicBezTo>
                        <a:pt x="92365" y="224868"/>
                        <a:pt x="97538" y="224043"/>
                        <a:pt x="100180" y="220302"/>
                      </a:cubicBezTo>
                      <a:lnTo>
                        <a:pt x="100180" y="220302"/>
                      </a:lnTo>
                      <a:lnTo>
                        <a:pt x="104363" y="214636"/>
                      </a:lnTo>
                      <a:lnTo>
                        <a:pt x="104363" y="214636"/>
                      </a:lnTo>
                      <a:cubicBezTo>
                        <a:pt x="107059" y="210950"/>
                        <a:pt x="106234" y="205779"/>
                        <a:pt x="102546" y="203084"/>
                      </a:cubicBezTo>
                      <a:lnTo>
                        <a:pt x="102546" y="203084"/>
                      </a:lnTo>
                      <a:lnTo>
                        <a:pt x="102381" y="202974"/>
                      </a:lnTo>
                      <a:cubicBezTo>
                        <a:pt x="101446" y="202314"/>
                        <a:pt x="101281" y="200993"/>
                        <a:pt x="101941" y="200113"/>
                      </a:cubicBezTo>
                      <a:cubicBezTo>
                        <a:pt x="136834" y="151814"/>
                        <a:pt x="205080" y="61378"/>
                        <a:pt x="235020" y="16434"/>
                      </a:cubicBezTo>
                      <a:cubicBezTo>
                        <a:pt x="238048" y="11924"/>
                        <a:pt x="241515" y="6478"/>
                        <a:pt x="245147" y="922"/>
                      </a:cubicBezTo>
                      <a:cubicBezTo>
                        <a:pt x="245423" y="481"/>
                        <a:pt x="245918" y="151"/>
                        <a:pt x="246468" y="41"/>
                      </a:cubicBezTo>
                      <a:cubicBezTo>
                        <a:pt x="247019" y="-69"/>
                        <a:pt x="247569" y="41"/>
                        <a:pt x="248009" y="372"/>
                      </a:cubicBezTo>
                      <a:cubicBezTo>
                        <a:pt x="262704" y="10383"/>
                        <a:pt x="278445" y="18965"/>
                        <a:pt x="294956" y="26006"/>
                      </a:cubicBezTo>
                      <a:lnTo>
                        <a:pt x="294956" y="26006"/>
                      </a:lnTo>
                      <a:close/>
                      <a:moveTo>
                        <a:pt x="283893" y="177944"/>
                      </a:moveTo>
                      <a:cubicBezTo>
                        <a:pt x="283893" y="199288"/>
                        <a:pt x="301230" y="216617"/>
                        <a:pt x="322530" y="216617"/>
                      </a:cubicBezTo>
                      <a:cubicBezTo>
                        <a:pt x="343829" y="216617"/>
                        <a:pt x="361221" y="199288"/>
                        <a:pt x="361221" y="177944"/>
                      </a:cubicBezTo>
                      <a:cubicBezTo>
                        <a:pt x="361221" y="156600"/>
                        <a:pt x="343884" y="139327"/>
                        <a:pt x="322530" y="139327"/>
                      </a:cubicBezTo>
                      <a:cubicBezTo>
                        <a:pt x="301175" y="139327"/>
                        <a:pt x="283893" y="156655"/>
                        <a:pt x="283893" y="177944"/>
                      </a:cubicBezTo>
                      <a:close/>
                      <a:moveTo>
                        <a:pt x="507454" y="329167"/>
                      </a:moveTo>
                      <a:cubicBezTo>
                        <a:pt x="507454" y="327517"/>
                        <a:pt x="507179" y="325922"/>
                        <a:pt x="506738" y="324381"/>
                      </a:cubicBezTo>
                      <a:cubicBezTo>
                        <a:pt x="504647" y="316570"/>
                        <a:pt x="497547" y="310794"/>
                        <a:pt x="489072" y="310794"/>
                      </a:cubicBezTo>
                      <a:cubicBezTo>
                        <a:pt x="480596" y="310794"/>
                        <a:pt x="473551" y="316570"/>
                        <a:pt x="471405" y="324381"/>
                      </a:cubicBezTo>
                      <a:cubicBezTo>
                        <a:pt x="471019" y="325922"/>
                        <a:pt x="470689" y="327462"/>
                        <a:pt x="470689" y="329167"/>
                      </a:cubicBezTo>
                      <a:cubicBezTo>
                        <a:pt x="470689" y="339289"/>
                        <a:pt x="478890" y="347541"/>
                        <a:pt x="489017" y="347541"/>
                      </a:cubicBezTo>
                      <a:cubicBezTo>
                        <a:pt x="499143" y="347541"/>
                        <a:pt x="507399" y="339344"/>
                        <a:pt x="507399" y="32916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0" name="Google Shape;320;p15"/>
                <p:cNvSpPr/>
                <p:nvPr/>
              </p:nvSpPr>
              <p:spPr>
                <a:xfrm>
                  <a:off x="2838920" y="6176610"/>
                  <a:ext cx="13995" cy="14003"/>
                </a:xfrm>
                <a:custGeom>
                  <a:rect b="b" l="l" r="r" t="t"/>
                  <a:pathLst>
                    <a:path extrusionOk="0" h="14003" w="13995">
                      <a:moveTo>
                        <a:pt x="1301" y="2911"/>
                      </a:moveTo>
                      <a:cubicBezTo>
                        <a:pt x="3613" y="-224"/>
                        <a:pt x="8016" y="-939"/>
                        <a:pt x="11098" y="1316"/>
                      </a:cubicBezTo>
                      <a:cubicBezTo>
                        <a:pt x="14180" y="3572"/>
                        <a:pt x="14951" y="8027"/>
                        <a:pt x="12694" y="11108"/>
                      </a:cubicBezTo>
                      <a:cubicBezTo>
                        <a:pt x="10437" y="14188"/>
                        <a:pt x="5980" y="14959"/>
                        <a:pt x="2897" y="12703"/>
                      </a:cubicBezTo>
                      <a:cubicBezTo>
                        <a:pt x="-185" y="10448"/>
                        <a:pt x="-955" y="5992"/>
                        <a:pt x="1301" y="291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1" name="Google Shape;321;p15"/>
                <p:cNvSpPr/>
                <p:nvPr/>
              </p:nvSpPr>
              <p:spPr>
                <a:xfrm>
                  <a:off x="2838865" y="5308620"/>
                  <a:ext cx="14081" cy="14093"/>
                </a:xfrm>
                <a:custGeom>
                  <a:rect b="b" l="l" r="r" t="t"/>
                  <a:pathLst>
                    <a:path extrusionOk="0" h="14093" w="14081">
                      <a:moveTo>
                        <a:pt x="1356" y="11202"/>
                      </a:moveTo>
                      <a:cubicBezTo>
                        <a:pt x="-955" y="8067"/>
                        <a:pt x="-240" y="3666"/>
                        <a:pt x="2952" y="1356"/>
                      </a:cubicBezTo>
                      <a:cubicBezTo>
                        <a:pt x="6144" y="-955"/>
                        <a:pt x="10492" y="-240"/>
                        <a:pt x="12749" y="2951"/>
                      </a:cubicBezTo>
                      <a:cubicBezTo>
                        <a:pt x="15005" y="6141"/>
                        <a:pt x="14345" y="10487"/>
                        <a:pt x="11153" y="12743"/>
                      </a:cubicBezTo>
                      <a:cubicBezTo>
                        <a:pt x="7961" y="14998"/>
                        <a:pt x="3613" y="14393"/>
                        <a:pt x="1356" y="1120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2" name="Google Shape;322;p15"/>
                <p:cNvSpPr/>
                <p:nvPr/>
              </p:nvSpPr>
              <p:spPr>
                <a:xfrm>
                  <a:off x="2797623" y="5156112"/>
                  <a:ext cx="83546" cy="83505"/>
                </a:xfrm>
                <a:custGeom>
                  <a:rect b="b" l="l" r="r" t="t"/>
                  <a:pathLst>
                    <a:path extrusionOk="0" h="83505" w="83546">
                      <a:moveTo>
                        <a:pt x="41773" y="69313"/>
                      </a:moveTo>
                      <a:cubicBezTo>
                        <a:pt x="56963" y="69313"/>
                        <a:pt x="69292" y="56990"/>
                        <a:pt x="69292" y="41808"/>
                      </a:cubicBezTo>
                      <a:cubicBezTo>
                        <a:pt x="69292" y="26625"/>
                        <a:pt x="56963" y="14248"/>
                        <a:pt x="41773" y="14248"/>
                      </a:cubicBezTo>
                      <a:cubicBezTo>
                        <a:pt x="26583" y="14248"/>
                        <a:pt x="14199" y="26570"/>
                        <a:pt x="14199" y="41808"/>
                      </a:cubicBezTo>
                      <a:cubicBezTo>
                        <a:pt x="14199" y="57046"/>
                        <a:pt x="26528" y="69313"/>
                        <a:pt x="41773" y="69313"/>
                      </a:cubicBezTo>
                      <a:close/>
                      <a:moveTo>
                        <a:pt x="41773" y="0"/>
                      </a:moveTo>
                      <a:cubicBezTo>
                        <a:pt x="64834" y="0"/>
                        <a:pt x="83546" y="18703"/>
                        <a:pt x="83546" y="41753"/>
                      </a:cubicBezTo>
                      <a:cubicBezTo>
                        <a:pt x="83546" y="64802"/>
                        <a:pt x="64834" y="83505"/>
                        <a:pt x="41773" y="83505"/>
                      </a:cubicBezTo>
                      <a:cubicBezTo>
                        <a:pt x="18713" y="83505"/>
                        <a:pt x="0" y="64802"/>
                        <a:pt x="0" y="41753"/>
                      </a:cubicBezTo>
                      <a:cubicBezTo>
                        <a:pt x="0" y="18703"/>
                        <a:pt x="18713" y="0"/>
                        <a:pt x="41773" y="0"/>
                      </a:cubicBezTo>
                      <a:lnTo>
                        <a:pt x="41773"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3" name="Google Shape;323;p15"/>
                <p:cNvSpPr/>
                <p:nvPr/>
              </p:nvSpPr>
              <p:spPr>
                <a:xfrm>
                  <a:off x="2820023" y="5182077"/>
                  <a:ext cx="1926" cy="2420"/>
                </a:xfrm>
                <a:custGeom>
                  <a:rect b="b" l="l" r="r" t="t"/>
                  <a:pathLst>
                    <a:path extrusionOk="0" h="2420" w="1926">
                      <a:moveTo>
                        <a:pt x="1926" y="0"/>
                      </a:moveTo>
                      <a:cubicBezTo>
                        <a:pt x="1211" y="770"/>
                        <a:pt x="605" y="1595"/>
                        <a:pt x="0" y="2420"/>
                      </a:cubicBezTo>
                      <a:cubicBezTo>
                        <a:pt x="550" y="1595"/>
                        <a:pt x="1211" y="770"/>
                        <a:pt x="1926"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4" name="Google Shape;324;p15"/>
                <p:cNvSpPr/>
                <p:nvPr/>
              </p:nvSpPr>
              <p:spPr>
                <a:xfrm>
                  <a:off x="2795219" y="5343943"/>
                  <a:ext cx="14131" cy="14141"/>
                </a:xfrm>
                <a:custGeom>
                  <a:rect b="b" l="l" r="r" t="t"/>
                  <a:pathLst>
                    <a:path extrusionOk="0" h="14141" w="14131">
                      <a:moveTo>
                        <a:pt x="1799" y="11801"/>
                      </a:moveTo>
                      <a:cubicBezTo>
                        <a:pt x="-788" y="8941"/>
                        <a:pt x="-568" y="4485"/>
                        <a:pt x="2349" y="1845"/>
                      </a:cubicBezTo>
                      <a:cubicBezTo>
                        <a:pt x="5266" y="-796"/>
                        <a:pt x="9669" y="-576"/>
                        <a:pt x="12311" y="2340"/>
                      </a:cubicBezTo>
                      <a:cubicBezTo>
                        <a:pt x="14953" y="5255"/>
                        <a:pt x="14677" y="9656"/>
                        <a:pt x="11760" y="12296"/>
                      </a:cubicBezTo>
                      <a:cubicBezTo>
                        <a:pt x="8844" y="14937"/>
                        <a:pt x="4441" y="14717"/>
                        <a:pt x="1799" y="118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5" name="Google Shape;325;p15"/>
                <p:cNvSpPr/>
                <p:nvPr/>
              </p:nvSpPr>
              <p:spPr>
                <a:xfrm>
                  <a:off x="2795238" y="6141197"/>
                  <a:ext cx="14090" cy="14102"/>
                </a:xfrm>
                <a:custGeom>
                  <a:rect b="b" l="l" r="r" t="t"/>
                  <a:pathLst>
                    <a:path extrusionOk="0" h="14102" w="14090">
                      <a:moveTo>
                        <a:pt x="2330" y="12305"/>
                      </a:moveTo>
                      <a:cubicBezTo>
                        <a:pt x="-532" y="9719"/>
                        <a:pt x="-807" y="5264"/>
                        <a:pt x="1780" y="2348"/>
                      </a:cubicBezTo>
                      <a:cubicBezTo>
                        <a:pt x="4366" y="-568"/>
                        <a:pt x="8824" y="-787"/>
                        <a:pt x="11741" y="1798"/>
                      </a:cubicBezTo>
                      <a:cubicBezTo>
                        <a:pt x="14658" y="4383"/>
                        <a:pt x="14879" y="8839"/>
                        <a:pt x="12292" y="11755"/>
                      </a:cubicBezTo>
                      <a:cubicBezTo>
                        <a:pt x="9705" y="14670"/>
                        <a:pt x="5247" y="14890"/>
                        <a:pt x="2330" y="1230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6" name="Google Shape;326;p15"/>
                <p:cNvSpPr/>
                <p:nvPr/>
              </p:nvSpPr>
              <p:spPr>
                <a:xfrm>
                  <a:off x="2655948" y="5254635"/>
                  <a:ext cx="337176" cy="285071"/>
                </a:xfrm>
                <a:custGeom>
                  <a:rect b="b" l="l" r="r" t="t"/>
                  <a:pathLst>
                    <a:path extrusionOk="0" h="285071" w="337176">
                      <a:moveTo>
                        <a:pt x="62311" y="0"/>
                      </a:moveTo>
                      <a:cubicBezTo>
                        <a:pt x="125494" y="0"/>
                        <a:pt x="161268" y="38342"/>
                        <a:pt x="174697" y="56606"/>
                      </a:cubicBezTo>
                      <a:cubicBezTo>
                        <a:pt x="174807" y="56771"/>
                        <a:pt x="174862" y="56936"/>
                        <a:pt x="174807" y="57156"/>
                      </a:cubicBezTo>
                      <a:cubicBezTo>
                        <a:pt x="174752" y="57376"/>
                        <a:pt x="174697" y="57486"/>
                        <a:pt x="174532" y="57596"/>
                      </a:cubicBezTo>
                      <a:cubicBezTo>
                        <a:pt x="170844" y="60291"/>
                        <a:pt x="170019" y="65462"/>
                        <a:pt x="172661" y="69148"/>
                      </a:cubicBezTo>
                      <a:lnTo>
                        <a:pt x="172661" y="69148"/>
                      </a:lnTo>
                      <a:lnTo>
                        <a:pt x="176843" y="74869"/>
                      </a:lnTo>
                      <a:lnTo>
                        <a:pt x="176843" y="74869"/>
                      </a:lnTo>
                      <a:cubicBezTo>
                        <a:pt x="179540" y="78555"/>
                        <a:pt x="184714" y="79325"/>
                        <a:pt x="188401" y="76684"/>
                      </a:cubicBezTo>
                      <a:lnTo>
                        <a:pt x="188401" y="76684"/>
                      </a:lnTo>
                      <a:lnTo>
                        <a:pt x="188566" y="76574"/>
                      </a:lnTo>
                      <a:cubicBezTo>
                        <a:pt x="189502" y="75914"/>
                        <a:pt x="190768" y="76079"/>
                        <a:pt x="191428" y="77014"/>
                      </a:cubicBezTo>
                      <a:cubicBezTo>
                        <a:pt x="226597" y="125148"/>
                        <a:pt x="291596" y="217840"/>
                        <a:pt x="325113" y="260253"/>
                      </a:cubicBezTo>
                      <a:cubicBezTo>
                        <a:pt x="328525" y="264544"/>
                        <a:pt x="332543" y="269550"/>
                        <a:pt x="336726" y="274776"/>
                      </a:cubicBezTo>
                      <a:cubicBezTo>
                        <a:pt x="337056" y="275216"/>
                        <a:pt x="337221" y="275766"/>
                        <a:pt x="337166" y="276316"/>
                      </a:cubicBezTo>
                      <a:cubicBezTo>
                        <a:pt x="337111" y="276866"/>
                        <a:pt x="336836" y="277361"/>
                        <a:pt x="336396" y="277691"/>
                      </a:cubicBezTo>
                      <a:cubicBezTo>
                        <a:pt x="333479" y="279947"/>
                        <a:pt x="330672" y="282257"/>
                        <a:pt x="327865" y="284568"/>
                      </a:cubicBezTo>
                      <a:cubicBezTo>
                        <a:pt x="327425" y="284898"/>
                        <a:pt x="326874" y="285118"/>
                        <a:pt x="326324" y="285063"/>
                      </a:cubicBezTo>
                      <a:cubicBezTo>
                        <a:pt x="325774" y="285008"/>
                        <a:pt x="325278" y="284733"/>
                        <a:pt x="324948" y="284293"/>
                      </a:cubicBezTo>
                      <a:cubicBezTo>
                        <a:pt x="317243" y="274611"/>
                        <a:pt x="309097" y="264544"/>
                        <a:pt x="301557" y="256293"/>
                      </a:cubicBezTo>
                      <a:lnTo>
                        <a:pt x="301557" y="256293"/>
                      </a:lnTo>
                      <a:lnTo>
                        <a:pt x="161763" y="101054"/>
                      </a:lnTo>
                      <a:cubicBezTo>
                        <a:pt x="161378" y="100669"/>
                        <a:pt x="161213" y="100119"/>
                        <a:pt x="161213" y="99568"/>
                      </a:cubicBezTo>
                      <a:cubicBezTo>
                        <a:pt x="161213" y="99018"/>
                        <a:pt x="161488" y="98523"/>
                        <a:pt x="161873" y="98138"/>
                      </a:cubicBezTo>
                      <a:lnTo>
                        <a:pt x="161984" y="98028"/>
                      </a:lnTo>
                      <a:cubicBezTo>
                        <a:pt x="165341" y="94948"/>
                        <a:pt x="165671" y="89722"/>
                        <a:pt x="162589" y="86366"/>
                      </a:cubicBezTo>
                      <a:lnTo>
                        <a:pt x="162589" y="86366"/>
                      </a:lnTo>
                      <a:lnTo>
                        <a:pt x="157856" y="81140"/>
                      </a:lnTo>
                      <a:lnTo>
                        <a:pt x="157856" y="81140"/>
                      </a:lnTo>
                      <a:cubicBezTo>
                        <a:pt x="154774" y="77784"/>
                        <a:pt x="149600" y="77454"/>
                        <a:pt x="146188" y="80535"/>
                      </a:cubicBezTo>
                      <a:lnTo>
                        <a:pt x="146188" y="80535"/>
                      </a:lnTo>
                      <a:lnTo>
                        <a:pt x="145692" y="80975"/>
                      </a:lnTo>
                      <a:cubicBezTo>
                        <a:pt x="144867" y="81690"/>
                        <a:pt x="143601" y="81690"/>
                        <a:pt x="142886" y="80865"/>
                      </a:cubicBezTo>
                      <a:cubicBezTo>
                        <a:pt x="123843" y="61611"/>
                        <a:pt x="83060" y="25745"/>
                        <a:pt x="43159" y="25745"/>
                      </a:cubicBezTo>
                      <a:cubicBezTo>
                        <a:pt x="29069" y="25745"/>
                        <a:pt x="15585" y="27945"/>
                        <a:pt x="2706" y="32181"/>
                      </a:cubicBezTo>
                      <a:cubicBezTo>
                        <a:pt x="1771" y="32456"/>
                        <a:pt x="780" y="32126"/>
                        <a:pt x="285" y="31301"/>
                      </a:cubicBezTo>
                      <a:cubicBezTo>
                        <a:pt x="-211" y="30476"/>
                        <a:pt x="-46" y="29376"/>
                        <a:pt x="670" y="28715"/>
                      </a:cubicBezTo>
                      <a:cubicBezTo>
                        <a:pt x="20483" y="10507"/>
                        <a:pt x="41342" y="0"/>
                        <a:pt x="62311" y="0"/>
                      </a:cubicBezTo>
                      <a:lnTo>
                        <a:pt x="62311"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7" name="Google Shape;327;p15"/>
                <p:cNvSpPr/>
                <p:nvPr/>
              </p:nvSpPr>
              <p:spPr>
                <a:xfrm>
                  <a:off x="2755460" y="6101565"/>
                  <a:ext cx="14153" cy="14094"/>
                </a:xfrm>
                <a:custGeom>
                  <a:rect b="b" l="l" r="r" t="t"/>
                  <a:pathLst>
                    <a:path extrusionOk="0" h="14094" w="14153">
                      <a:moveTo>
                        <a:pt x="2371" y="1823"/>
                      </a:moveTo>
                      <a:cubicBezTo>
                        <a:pt x="5233" y="-763"/>
                        <a:pt x="9691" y="-598"/>
                        <a:pt x="12333" y="2318"/>
                      </a:cubicBezTo>
                      <a:cubicBezTo>
                        <a:pt x="14975" y="5233"/>
                        <a:pt x="14699" y="9634"/>
                        <a:pt x="11782" y="12275"/>
                      </a:cubicBezTo>
                      <a:cubicBezTo>
                        <a:pt x="8865" y="14915"/>
                        <a:pt x="4463" y="14640"/>
                        <a:pt x="1821" y="11725"/>
                      </a:cubicBezTo>
                      <a:cubicBezTo>
                        <a:pt x="-821" y="8809"/>
                        <a:pt x="-546" y="4408"/>
                        <a:pt x="2371" y="1823"/>
                      </a:cubicBezTo>
                      <a:lnTo>
                        <a:pt x="2371" y="182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8" name="Google Shape;328;p15"/>
                <p:cNvSpPr/>
                <p:nvPr/>
              </p:nvSpPr>
              <p:spPr>
                <a:xfrm>
                  <a:off x="2755482" y="5383682"/>
                  <a:ext cx="14109" cy="14053"/>
                </a:xfrm>
                <a:custGeom>
                  <a:rect b="b" l="l" r="r" t="t"/>
                  <a:pathLst>
                    <a:path extrusionOk="0" h="14053" w="14109">
                      <a:moveTo>
                        <a:pt x="12311" y="11725"/>
                      </a:moveTo>
                      <a:cubicBezTo>
                        <a:pt x="9724" y="14585"/>
                        <a:pt x="5266" y="14860"/>
                        <a:pt x="2349" y="12275"/>
                      </a:cubicBezTo>
                      <a:cubicBezTo>
                        <a:pt x="-568" y="9689"/>
                        <a:pt x="-788" y="5233"/>
                        <a:pt x="1799" y="2318"/>
                      </a:cubicBezTo>
                      <a:cubicBezTo>
                        <a:pt x="4386" y="-598"/>
                        <a:pt x="8844" y="-763"/>
                        <a:pt x="11760" y="1823"/>
                      </a:cubicBezTo>
                      <a:cubicBezTo>
                        <a:pt x="14677" y="4408"/>
                        <a:pt x="14898" y="8809"/>
                        <a:pt x="12311" y="11725"/>
                      </a:cubicBezTo>
                      <a:lnTo>
                        <a:pt x="12311" y="1172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29" name="Google Shape;329;p15"/>
                <p:cNvSpPr/>
                <p:nvPr/>
              </p:nvSpPr>
              <p:spPr>
                <a:xfrm>
                  <a:off x="2594766" y="5301064"/>
                  <a:ext cx="376498" cy="258492"/>
                </a:xfrm>
                <a:custGeom>
                  <a:rect b="b" l="l" r="r" t="t"/>
                  <a:pathLst>
                    <a:path extrusionOk="0" h="258492" w="376498">
                      <a:moveTo>
                        <a:pt x="167633" y="72614"/>
                      </a:moveTo>
                      <a:cubicBezTo>
                        <a:pt x="166862" y="73164"/>
                        <a:pt x="165817" y="73054"/>
                        <a:pt x="165101" y="72393"/>
                      </a:cubicBezTo>
                      <a:cubicBezTo>
                        <a:pt x="149691" y="58366"/>
                        <a:pt x="118485" y="35262"/>
                        <a:pt x="80839" y="35262"/>
                      </a:cubicBezTo>
                      <a:cubicBezTo>
                        <a:pt x="55082" y="35262"/>
                        <a:pt x="28554" y="47859"/>
                        <a:pt x="3457" y="71238"/>
                      </a:cubicBezTo>
                      <a:cubicBezTo>
                        <a:pt x="2742" y="71898"/>
                        <a:pt x="1586" y="72008"/>
                        <a:pt x="816" y="71348"/>
                      </a:cubicBezTo>
                      <a:cubicBezTo>
                        <a:pt x="45" y="70688"/>
                        <a:pt x="-230" y="69643"/>
                        <a:pt x="210" y="68763"/>
                      </a:cubicBezTo>
                      <a:cubicBezTo>
                        <a:pt x="4118" y="61116"/>
                        <a:pt x="8135" y="53745"/>
                        <a:pt x="12318" y="46649"/>
                      </a:cubicBezTo>
                      <a:cubicBezTo>
                        <a:pt x="12318" y="46539"/>
                        <a:pt x="12428" y="46429"/>
                        <a:pt x="12538" y="46374"/>
                      </a:cubicBezTo>
                      <a:cubicBezTo>
                        <a:pt x="36535" y="17823"/>
                        <a:pt x="66750" y="0"/>
                        <a:pt x="104340" y="0"/>
                      </a:cubicBezTo>
                      <a:cubicBezTo>
                        <a:pt x="136482" y="0"/>
                        <a:pt x="172311" y="31741"/>
                        <a:pt x="189317" y="48904"/>
                      </a:cubicBezTo>
                      <a:cubicBezTo>
                        <a:pt x="189868" y="49509"/>
                        <a:pt x="190088" y="50389"/>
                        <a:pt x="189758" y="51160"/>
                      </a:cubicBezTo>
                      <a:cubicBezTo>
                        <a:pt x="188547" y="54020"/>
                        <a:pt x="188987" y="57376"/>
                        <a:pt x="191189" y="59796"/>
                      </a:cubicBezTo>
                      <a:lnTo>
                        <a:pt x="191189" y="59796"/>
                      </a:lnTo>
                      <a:lnTo>
                        <a:pt x="195922" y="65077"/>
                      </a:lnTo>
                      <a:lnTo>
                        <a:pt x="195922" y="65077"/>
                      </a:lnTo>
                      <a:cubicBezTo>
                        <a:pt x="199004" y="68433"/>
                        <a:pt x="204177" y="68763"/>
                        <a:pt x="207590" y="65682"/>
                      </a:cubicBezTo>
                      <a:lnTo>
                        <a:pt x="207755" y="65517"/>
                      </a:lnTo>
                      <a:cubicBezTo>
                        <a:pt x="208580" y="64747"/>
                        <a:pt x="209901" y="64802"/>
                        <a:pt x="210672" y="65682"/>
                      </a:cubicBezTo>
                      <a:cubicBezTo>
                        <a:pt x="250684" y="109910"/>
                        <a:pt x="324929" y="195451"/>
                        <a:pt x="362794" y="234013"/>
                      </a:cubicBezTo>
                      <a:cubicBezTo>
                        <a:pt x="366647" y="237919"/>
                        <a:pt x="371215" y="242485"/>
                        <a:pt x="375893" y="247216"/>
                      </a:cubicBezTo>
                      <a:cubicBezTo>
                        <a:pt x="376278" y="247601"/>
                        <a:pt x="376498" y="248151"/>
                        <a:pt x="376498" y="248701"/>
                      </a:cubicBezTo>
                      <a:cubicBezTo>
                        <a:pt x="376498" y="249251"/>
                        <a:pt x="376278" y="249801"/>
                        <a:pt x="375893" y="250131"/>
                      </a:cubicBezTo>
                      <a:cubicBezTo>
                        <a:pt x="373251" y="252662"/>
                        <a:pt x="370664" y="255247"/>
                        <a:pt x="368133" y="257888"/>
                      </a:cubicBezTo>
                      <a:cubicBezTo>
                        <a:pt x="367747" y="258273"/>
                        <a:pt x="367197" y="258493"/>
                        <a:pt x="366647" y="258493"/>
                      </a:cubicBezTo>
                      <a:cubicBezTo>
                        <a:pt x="366096" y="258493"/>
                        <a:pt x="365546" y="258273"/>
                        <a:pt x="365161" y="257888"/>
                      </a:cubicBezTo>
                      <a:cubicBezTo>
                        <a:pt x="356465" y="249086"/>
                        <a:pt x="347274" y="239899"/>
                        <a:pt x="338963" y="232473"/>
                      </a:cubicBezTo>
                      <a:lnTo>
                        <a:pt x="338963" y="232473"/>
                      </a:lnTo>
                      <a:lnTo>
                        <a:pt x="183648" y="92747"/>
                      </a:lnTo>
                      <a:cubicBezTo>
                        <a:pt x="182823" y="91977"/>
                        <a:pt x="182713" y="90657"/>
                        <a:pt x="183483" y="89832"/>
                      </a:cubicBezTo>
                      <a:lnTo>
                        <a:pt x="183594" y="89722"/>
                      </a:lnTo>
                      <a:cubicBezTo>
                        <a:pt x="186676" y="86366"/>
                        <a:pt x="186400" y="81085"/>
                        <a:pt x="183043" y="78059"/>
                      </a:cubicBezTo>
                      <a:lnTo>
                        <a:pt x="183043" y="78059"/>
                      </a:lnTo>
                      <a:lnTo>
                        <a:pt x="177760" y="73329"/>
                      </a:lnTo>
                      <a:lnTo>
                        <a:pt x="177760" y="73329"/>
                      </a:lnTo>
                      <a:cubicBezTo>
                        <a:pt x="174898" y="70798"/>
                        <a:pt x="170770" y="70578"/>
                        <a:pt x="167688" y="72558"/>
                      </a:cubicBezTo>
                      <a:lnTo>
                        <a:pt x="167688" y="7255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0" name="Google Shape;330;p15"/>
                <p:cNvSpPr/>
                <p:nvPr/>
              </p:nvSpPr>
              <p:spPr>
                <a:xfrm>
                  <a:off x="2720205" y="5427344"/>
                  <a:ext cx="13995" cy="14034"/>
                </a:xfrm>
                <a:custGeom>
                  <a:rect b="b" l="l" r="r" t="t"/>
                  <a:pathLst>
                    <a:path extrusionOk="0" h="14034" w="13995">
                      <a:moveTo>
                        <a:pt x="12694" y="11135"/>
                      </a:moveTo>
                      <a:cubicBezTo>
                        <a:pt x="10437" y="14271"/>
                        <a:pt x="5980" y="14986"/>
                        <a:pt x="2897" y="12675"/>
                      </a:cubicBezTo>
                      <a:cubicBezTo>
                        <a:pt x="-185" y="10365"/>
                        <a:pt x="-955" y="5964"/>
                        <a:pt x="1301" y="2884"/>
                      </a:cubicBezTo>
                      <a:cubicBezTo>
                        <a:pt x="3558" y="-197"/>
                        <a:pt x="8016" y="-967"/>
                        <a:pt x="11098" y="1343"/>
                      </a:cubicBezTo>
                      <a:cubicBezTo>
                        <a:pt x="14180" y="3654"/>
                        <a:pt x="14951" y="8055"/>
                        <a:pt x="12694" y="1113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1" name="Google Shape;331;p15"/>
                <p:cNvSpPr/>
                <p:nvPr/>
              </p:nvSpPr>
              <p:spPr>
                <a:xfrm>
                  <a:off x="2720119" y="6057937"/>
                  <a:ext cx="14057" cy="14050"/>
                </a:xfrm>
                <a:custGeom>
                  <a:rect b="b" l="l" r="r" t="t"/>
                  <a:pathLst>
                    <a:path extrusionOk="0" h="14050" w="14057">
                      <a:moveTo>
                        <a:pt x="2928" y="1332"/>
                      </a:moveTo>
                      <a:cubicBezTo>
                        <a:pt x="6066" y="-924"/>
                        <a:pt x="10469" y="-263"/>
                        <a:pt x="12725" y="2927"/>
                      </a:cubicBezTo>
                      <a:cubicBezTo>
                        <a:pt x="14982" y="6118"/>
                        <a:pt x="14321" y="10463"/>
                        <a:pt x="11129" y="12719"/>
                      </a:cubicBezTo>
                      <a:cubicBezTo>
                        <a:pt x="7937" y="14974"/>
                        <a:pt x="3589" y="14314"/>
                        <a:pt x="1332" y="11123"/>
                      </a:cubicBezTo>
                      <a:cubicBezTo>
                        <a:pt x="-924" y="7933"/>
                        <a:pt x="-264" y="3587"/>
                        <a:pt x="2928" y="133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2" name="Google Shape;332;p15"/>
                <p:cNvSpPr/>
                <p:nvPr/>
              </p:nvSpPr>
              <p:spPr>
                <a:xfrm>
                  <a:off x="2689509" y="5474379"/>
                  <a:ext cx="14130" cy="14072"/>
                </a:xfrm>
                <a:custGeom>
                  <a:rect b="b" l="l" r="r" t="t"/>
                  <a:pathLst>
                    <a:path extrusionOk="0" h="14072" w="14130">
                      <a:moveTo>
                        <a:pt x="10588" y="958"/>
                      </a:moveTo>
                      <a:cubicBezTo>
                        <a:pt x="13945" y="2938"/>
                        <a:pt x="15156" y="7174"/>
                        <a:pt x="13175" y="10584"/>
                      </a:cubicBezTo>
                      <a:cubicBezTo>
                        <a:pt x="11193" y="13995"/>
                        <a:pt x="6900" y="15040"/>
                        <a:pt x="3543" y="13115"/>
                      </a:cubicBezTo>
                      <a:cubicBezTo>
                        <a:pt x="186" y="11189"/>
                        <a:pt x="-1025" y="6899"/>
                        <a:pt x="956" y="3488"/>
                      </a:cubicBezTo>
                      <a:cubicBezTo>
                        <a:pt x="2938" y="77"/>
                        <a:pt x="7230" y="-968"/>
                        <a:pt x="10588" y="95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3" name="Google Shape;333;p15"/>
                <p:cNvSpPr/>
                <p:nvPr/>
              </p:nvSpPr>
              <p:spPr>
                <a:xfrm>
                  <a:off x="2689509" y="6010826"/>
                  <a:ext cx="14106" cy="14096"/>
                </a:xfrm>
                <a:custGeom>
                  <a:rect b="b" l="l" r="r" t="t"/>
                  <a:pathLst>
                    <a:path extrusionOk="0" h="14096" w="14106">
                      <a:moveTo>
                        <a:pt x="13175" y="3500"/>
                      </a:moveTo>
                      <a:cubicBezTo>
                        <a:pt x="15101" y="6856"/>
                        <a:pt x="13945" y="11147"/>
                        <a:pt x="10588" y="13127"/>
                      </a:cubicBezTo>
                      <a:cubicBezTo>
                        <a:pt x="7230" y="15107"/>
                        <a:pt x="2938" y="13952"/>
                        <a:pt x="956" y="10597"/>
                      </a:cubicBezTo>
                      <a:cubicBezTo>
                        <a:pt x="-1025" y="7241"/>
                        <a:pt x="186" y="2950"/>
                        <a:pt x="3543" y="970"/>
                      </a:cubicBezTo>
                      <a:cubicBezTo>
                        <a:pt x="6900" y="-1010"/>
                        <a:pt x="11248" y="145"/>
                        <a:pt x="13175" y="350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4" name="Google Shape;334;p15"/>
                <p:cNvSpPr/>
                <p:nvPr/>
              </p:nvSpPr>
              <p:spPr>
                <a:xfrm>
                  <a:off x="2612864" y="5893977"/>
                  <a:ext cx="320962" cy="283018"/>
                </a:xfrm>
                <a:custGeom>
                  <a:rect b="b" l="l" r="r" t="t"/>
                  <a:pathLst>
                    <a:path extrusionOk="0" h="283018" w="320962">
                      <a:moveTo>
                        <a:pt x="99122" y="126896"/>
                      </a:moveTo>
                      <a:cubicBezTo>
                        <a:pt x="98846" y="126400"/>
                        <a:pt x="98792" y="125850"/>
                        <a:pt x="98902" y="125300"/>
                      </a:cubicBezTo>
                      <a:cubicBezTo>
                        <a:pt x="99012" y="124750"/>
                        <a:pt x="99397" y="124310"/>
                        <a:pt x="99837" y="124035"/>
                      </a:cubicBezTo>
                      <a:cubicBezTo>
                        <a:pt x="151407" y="94109"/>
                        <a:pt x="250474" y="39209"/>
                        <a:pt x="296154" y="10329"/>
                      </a:cubicBezTo>
                      <a:cubicBezTo>
                        <a:pt x="300777" y="7358"/>
                        <a:pt x="306171" y="3893"/>
                        <a:pt x="311730" y="317"/>
                      </a:cubicBezTo>
                      <a:cubicBezTo>
                        <a:pt x="312225" y="42"/>
                        <a:pt x="312775" y="-68"/>
                        <a:pt x="313271" y="42"/>
                      </a:cubicBezTo>
                      <a:cubicBezTo>
                        <a:pt x="313766" y="152"/>
                        <a:pt x="314262" y="482"/>
                        <a:pt x="314592" y="977"/>
                      </a:cubicBezTo>
                      <a:cubicBezTo>
                        <a:pt x="316518" y="4058"/>
                        <a:pt x="318554" y="7138"/>
                        <a:pt x="320591" y="10109"/>
                      </a:cubicBezTo>
                      <a:cubicBezTo>
                        <a:pt x="320921" y="10549"/>
                        <a:pt x="321031" y="11154"/>
                        <a:pt x="320921" y="11704"/>
                      </a:cubicBezTo>
                      <a:cubicBezTo>
                        <a:pt x="320811" y="12254"/>
                        <a:pt x="320481" y="12750"/>
                        <a:pt x="320040" y="13025"/>
                      </a:cubicBezTo>
                      <a:cubicBezTo>
                        <a:pt x="309638" y="19736"/>
                        <a:pt x="298741" y="26722"/>
                        <a:pt x="289770" y="33378"/>
                      </a:cubicBezTo>
                      <a:lnTo>
                        <a:pt x="289770" y="33378"/>
                      </a:lnTo>
                      <a:lnTo>
                        <a:pt x="120751" y="156106"/>
                      </a:lnTo>
                      <a:cubicBezTo>
                        <a:pt x="120311" y="156436"/>
                        <a:pt x="119761" y="156546"/>
                        <a:pt x="119210" y="156491"/>
                      </a:cubicBezTo>
                      <a:cubicBezTo>
                        <a:pt x="118660" y="156436"/>
                        <a:pt x="118165" y="156106"/>
                        <a:pt x="117834" y="155666"/>
                      </a:cubicBezTo>
                      <a:lnTo>
                        <a:pt x="117834" y="155556"/>
                      </a:lnTo>
                      <a:cubicBezTo>
                        <a:pt x="115082" y="151870"/>
                        <a:pt x="109909" y="151045"/>
                        <a:pt x="106221" y="153686"/>
                      </a:cubicBezTo>
                      <a:lnTo>
                        <a:pt x="106221" y="153686"/>
                      </a:lnTo>
                      <a:lnTo>
                        <a:pt x="100498" y="157866"/>
                      </a:lnTo>
                      <a:lnTo>
                        <a:pt x="100498" y="157866"/>
                      </a:lnTo>
                      <a:cubicBezTo>
                        <a:pt x="97305" y="160232"/>
                        <a:pt x="96260" y="164412"/>
                        <a:pt x="97801" y="167878"/>
                      </a:cubicBezTo>
                      <a:cubicBezTo>
                        <a:pt x="98186" y="168758"/>
                        <a:pt x="97911" y="169804"/>
                        <a:pt x="97140" y="170409"/>
                      </a:cubicBezTo>
                      <a:cubicBezTo>
                        <a:pt x="75016" y="186747"/>
                        <a:pt x="28014" y="226684"/>
                        <a:pt x="8916" y="281639"/>
                      </a:cubicBezTo>
                      <a:cubicBezTo>
                        <a:pt x="8641" y="282519"/>
                        <a:pt x="7760" y="283069"/>
                        <a:pt x="6770" y="283015"/>
                      </a:cubicBezTo>
                      <a:cubicBezTo>
                        <a:pt x="5779" y="282960"/>
                        <a:pt x="5063" y="282244"/>
                        <a:pt x="4898" y="281309"/>
                      </a:cubicBezTo>
                      <a:cubicBezTo>
                        <a:pt x="3302" y="271627"/>
                        <a:pt x="1651" y="262551"/>
                        <a:pt x="0" y="254134"/>
                      </a:cubicBezTo>
                      <a:cubicBezTo>
                        <a:pt x="0" y="253914"/>
                        <a:pt x="0" y="253749"/>
                        <a:pt x="0" y="253529"/>
                      </a:cubicBezTo>
                      <a:cubicBezTo>
                        <a:pt x="7375" y="185866"/>
                        <a:pt x="46561" y="159737"/>
                        <a:pt x="77437" y="140208"/>
                      </a:cubicBezTo>
                      <a:cubicBezTo>
                        <a:pt x="78263" y="139658"/>
                        <a:pt x="79363" y="139823"/>
                        <a:pt x="80024" y="140483"/>
                      </a:cubicBezTo>
                      <a:cubicBezTo>
                        <a:pt x="82556" y="143123"/>
                        <a:pt x="86738" y="143839"/>
                        <a:pt x="90096" y="141858"/>
                      </a:cubicBezTo>
                      <a:lnTo>
                        <a:pt x="90096" y="141858"/>
                      </a:lnTo>
                      <a:lnTo>
                        <a:pt x="96205" y="138338"/>
                      </a:lnTo>
                      <a:lnTo>
                        <a:pt x="96205" y="138338"/>
                      </a:lnTo>
                      <a:cubicBezTo>
                        <a:pt x="100167" y="136027"/>
                        <a:pt x="101543" y="131021"/>
                        <a:pt x="99287" y="127061"/>
                      </a:cubicBezTo>
                      <a:lnTo>
                        <a:pt x="99287" y="127061"/>
                      </a:lnTo>
                      <a:lnTo>
                        <a:pt x="99287" y="126896"/>
                      </a:lnTo>
                      <a:cubicBezTo>
                        <a:pt x="99287" y="126896"/>
                        <a:pt x="99177" y="126896"/>
                        <a:pt x="99177" y="12689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5" name="Google Shape;335;p15"/>
                <p:cNvSpPr/>
                <p:nvPr/>
              </p:nvSpPr>
              <p:spPr>
                <a:xfrm>
                  <a:off x="2607672" y="5356954"/>
                  <a:ext cx="343734" cy="224506"/>
                </a:xfrm>
                <a:custGeom>
                  <a:rect b="b" l="l" r="r" t="t"/>
                  <a:pathLst>
                    <a:path extrusionOk="0" h="224506" w="343734">
                      <a:moveTo>
                        <a:pt x="67989" y="55"/>
                      </a:moveTo>
                      <a:cubicBezTo>
                        <a:pt x="99140" y="55"/>
                        <a:pt x="126163" y="20739"/>
                        <a:pt x="139041" y="32511"/>
                      </a:cubicBezTo>
                      <a:cubicBezTo>
                        <a:pt x="139207" y="32676"/>
                        <a:pt x="139317" y="32841"/>
                        <a:pt x="139317" y="33061"/>
                      </a:cubicBezTo>
                      <a:cubicBezTo>
                        <a:pt x="139317" y="33281"/>
                        <a:pt x="139262" y="33501"/>
                        <a:pt x="139096" y="33611"/>
                      </a:cubicBezTo>
                      <a:cubicBezTo>
                        <a:pt x="136014" y="36967"/>
                        <a:pt x="136345" y="42193"/>
                        <a:pt x="139702" y="45273"/>
                      </a:cubicBezTo>
                      <a:lnTo>
                        <a:pt x="139702" y="45273"/>
                      </a:lnTo>
                      <a:lnTo>
                        <a:pt x="144930" y="50004"/>
                      </a:lnTo>
                      <a:lnTo>
                        <a:pt x="144930" y="50004"/>
                      </a:lnTo>
                      <a:cubicBezTo>
                        <a:pt x="148288" y="53085"/>
                        <a:pt x="153571" y="52755"/>
                        <a:pt x="156598" y="49399"/>
                      </a:cubicBezTo>
                      <a:lnTo>
                        <a:pt x="156598" y="49399"/>
                      </a:lnTo>
                      <a:lnTo>
                        <a:pt x="156763" y="49234"/>
                      </a:lnTo>
                      <a:cubicBezTo>
                        <a:pt x="157534" y="48409"/>
                        <a:pt x="158800" y="48354"/>
                        <a:pt x="159680" y="49069"/>
                      </a:cubicBezTo>
                      <a:cubicBezTo>
                        <a:pt x="204095" y="88896"/>
                        <a:pt x="286816" y="166241"/>
                        <a:pt x="328589" y="200622"/>
                      </a:cubicBezTo>
                      <a:cubicBezTo>
                        <a:pt x="332772" y="204088"/>
                        <a:pt x="337835" y="208158"/>
                        <a:pt x="342954" y="212339"/>
                      </a:cubicBezTo>
                      <a:cubicBezTo>
                        <a:pt x="343394" y="212669"/>
                        <a:pt x="343669" y="213164"/>
                        <a:pt x="343724" y="213715"/>
                      </a:cubicBezTo>
                      <a:cubicBezTo>
                        <a:pt x="343779" y="214265"/>
                        <a:pt x="343614" y="214815"/>
                        <a:pt x="343229" y="215255"/>
                      </a:cubicBezTo>
                      <a:cubicBezTo>
                        <a:pt x="340862" y="218060"/>
                        <a:pt x="338551" y="220866"/>
                        <a:pt x="336294" y="223726"/>
                      </a:cubicBezTo>
                      <a:cubicBezTo>
                        <a:pt x="335964" y="224166"/>
                        <a:pt x="335469" y="224442"/>
                        <a:pt x="334918" y="224497"/>
                      </a:cubicBezTo>
                      <a:cubicBezTo>
                        <a:pt x="334368" y="224552"/>
                        <a:pt x="333817" y="224387"/>
                        <a:pt x="333377" y="224057"/>
                      </a:cubicBezTo>
                      <a:cubicBezTo>
                        <a:pt x="323801" y="216190"/>
                        <a:pt x="313729" y="208049"/>
                        <a:pt x="304648" y="201557"/>
                      </a:cubicBezTo>
                      <a:lnTo>
                        <a:pt x="304648" y="201557"/>
                      </a:lnTo>
                      <a:lnTo>
                        <a:pt x="135629" y="78830"/>
                      </a:lnTo>
                      <a:cubicBezTo>
                        <a:pt x="135189" y="78500"/>
                        <a:pt x="134859" y="78005"/>
                        <a:pt x="134803" y="77454"/>
                      </a:cubicBezTo>
                      <a:cubicBezTo>
                        <a:pt x="134749" y="76904"/>
                        <a:pt x="134803" y="76354"/>
                        <a:pt x="135189" y="75914"/>
                      </a:cubicBezTo>
                      <a:lnTo>
                        <a:pt x="135299" y="75749"/>
                      </a:lnTo>
                      <a:lnTo>
                        <a:pt x="135299" y="75749"/>
                      </a:lnTo>
                      <a:cubicBezTo>
                        <a:pt x="137996" y="72063"/>
                        <a:pt x="137225" y="66947"/>
                        <a:pt x="133483" y="64252"/>
                      </a:cubicBezTo>
                      <a:lnTo>
                        <a:pt x="133483" y="64252"/>
                      </a:lnTo>
                      <a:lnTo>
                        <a:pt x="127814" y="60071"/>
                      </a:lnTo>
                      <a:lnTo>
                        <a:pt x="127814" y="60071"/>
                      </a:lnTo>
                      <a:cubicBezTo>
                        <a:pt x="124677" y="57816"/>
                        <a:pt x="120439" y="58091"/>
                        <a:pt x="117632" y="60456"/>
                      </a:cubicBezTo>
                      <a:cubicBezTo>
                        <a:pt x="116916" y="61061"/>
                        <a:pt x="115871" y="61116"/>
                        <a:pt x="115100" y="60566"/>
                      </a:cubicBezTo>
                      <a:cubicBezTo>
                        <a:pt x="78831" y="34822"/>
                        <a:pt x="48616" y="31741"/>
                        <a:pt x="36397" y="31741"/>
                      </a:cubicBezTo>
                      <a:cubicBezTo>
                        <a:pt x="24179" y="31741"/>
                        <a:pt x="13502" y="33996"/>
                        <a:pt x="2880" y="38342"/>
                      </a:cubicBezTo>
                      <a:cubicBezTo>
                        <a:pt x="1999" y="38727"/>
                        <a:pt x="898" y="38342"/>
                        <a:pt x="348" y="37572"/>
                      </a:cubicBezTo>
                      <a:cubicBezTo>
                        <a:pt x="-202" y="36802"/>
                        <a:pt x="-92" y="35647"/>
                        <a:pt x="623" y="34987"/>
                      </a:cubicBezTo>
                      <a:cubicBezTo>
                        <a:pt x="23023" y="12707"/>
                        <a:pt x="46359" y="0"/>
                        <a:pt x="68099" y="0"/>
                      </a:cubicBezTo>
                      <a:lnTo>
                        <a:pt x="67989"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6" name="Google Shape;336;p15"/>
                <p:cNvSpPr/>
                <p:nvPr/>
              </p:nvSpPr>
              <p:spPr>
                <a:xfrm>
                  <a:off x="2664058" y="5524470"/>
                  <a:ext cx="14061" cy="14062"/>
                </a:xfrm>
                <a:custGeom>
                  <a:rect b="b" l="l" r="r" t="t"/>
                  <a:pathLst>
                    <a:path extrusionOk="0" h="14062" w="14061">
                      <a:moveTo>
                        <a:pt x="9897" y="595"/>
                      </a:moveTo>
                      <a:cubicBezTo>
                        <a:pt x="13419" y="2190"/>
                        <a:pt x="15015" y="6316"/>
                        <a:pt x="13474" y="9892"/>
                      </a:cubicBezTo>
                      <a:cubicBezTo>
                        <a:pt x="11933" y="13467"/>
                        <a:pt x="7750" y="15008"/>
                        <a:pt x="4173" y="13467"/>
                      </a:cubicBezTo>
                      <a:cubicBezTo>
                        <a:pt x="595" y="11927"/>
                        <a:pt x="-946" y="7746"/>
                        <a:pt x="595" y="4171"/>
                      </a:cubicBezTo>
                      <a:cubicBezTo>
                        <a:pt x="2136" y="595"/>
                        <a:pt x="6319" y="-945"/>
                        <a:pt x="9897" y="59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7" name="Google Shape;337;p15"/>
                <p:cNvSpPr/>
                <p:nvPr/>
              </p:nvSpPr>
              <p:spPr>
                <a:xfrm>
                  <a:off x="2663979" y="5960811"/>
                  <a:ext cx="14116" cy="14085"/>
                </a:xfrm>
                <a:custGeom>
                  <a:rect b="b" l="l" r="r" t="t"/>
                  <a:pathLst>
                    <a:path extrusionOk="0" h="14085" w="14116">
                      <a:moveTo>
                        <a:pt x="13498" y="4171"/>
                      </a:moveTo>
                      <a:cubicBezTo>
                        <a:pt x="15094" y="7746"/>
                        <a:pt x="13498" y="11872"/>
                        <a:pt x="9920" y="13467"/>
                      </a:cubicBezTo>
                      <a:cubicBezTo>
                        <a:pt x="6343" y="15063"/>
                        <a:pt x="2215" y="13467"/>
                        <a:pt x="619" y="9892"/>
                      </a:cubicBezTo>
                      <a:cubicBezTo>
                        <a:pt x="-977" y="6316"/>
                        <a:pt x="619" y="2135"/>
                        <a:pt x="4196" y="595"/>
                      </a:cubicBezTo>
                      <a:cubicBezTo>
                        <a:pt x="7774" y="-945"/>
                        <a:pt x="11902" y="595"/>
                        <a:pt x="13498" y="4171"/>
                      </a:cubicBezTo>
                      <a:lnTo>
                        <a:pt x="13498" y="417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8" name="Google Shape;338;p15"/>
                <p:cNvSpPr/>
                <p:nvPr/>
              </p:nvSpPr>
              <p:spPr>
                <a:xfrm>
                  <a:off x="2643906" y="5576870"/>
                  <a:ext cx="14031" cy="14082"/>
                </a:xfrm>
                <a:custGeom>
                  <a:rect b="b" l="l" r="r" t="t"/>
                  <a:pathLst>
                    <a:path extrusionOk="0" h="14082" w="14031">
                      <a:moveTo>
                        <a:pt x="4842" y="13712"/>
                      </a:moveTo>
                      <a:cubicBezTo>
                        <a:pt x="1154" y="12502"/>
                        <a:pt x="-827" y="8486"/>
                        <a:pt x="329" y="4855"/>
                      </a:cubicBezTo>
                      <a:cubicBezTo>
                        <a:pt x="1485" y="1225"/>
                        <a:pt x="5502" y="-866"/>
                        <a:pt x="9190" y="345"/>
                      </a:cubicBezTo>
                      <a:cubicBezTo>
                        <a:pt x="12877" y="1555"/>
                        <a:pt x="14859" y="5516"/>
                        <a:pt x="13703" y="9201"/>
                      </a:cubicBezTo>
                      <a:cubicBezTo>
                        <a:pt x="12547" y="12887"/>
                        <a:pt x="8529" y="14977"/>
                        <a:pt x="4842" y="1371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39" name="Google Shape;339;p15"/>
                <p:cNvSpPr/>
                <p:nvPr/>
              </p:nvSpPr>
              <p:spPr>
                <a:xfrm>
                  <a:off x="2643961" y="5908378"/>
                  <a:ext cx="14052" cy="14050"/>
                </a:xfrm>
                <a:custGeom>
                  <a:rect b="b" l="l" r="r" t="t"/>
                  <a:pathLst>
                    <a:path extrusionOk="0" h="14050" w="14052">
                      <a:moveTo>
                        <a:pt x="9190" y="13696"/>
                      </a:moveTo>
                      <a:cubicBezTo>
                        <a:pt x="5502" y="14906"/>
                        <a:pt x="1485" y="12926"/>
                        <a:pt x="329" y="9185"/>
                      </a:cubicBezTo>
                      <a:cubicBezTo>
                        <a:pt x="-827" y="5445"/>
                        <a:pt x="1155" y="1484"/>
                        <a:pt x="4842" y="329"/>
                      </a:cubicBezTo>
                      <a:cubicBezTo>
                        <a:pt x="8530" y="-827"/>
                        <a:pt x="12492" y="1154"/>
                        <a:pt x="13703" y="4840"/>
                      </a:cubicBezTo>
                      <a:cubicBezTo>
                        <a:pt x="14914" y="8525"/>
                        <a:pt x="12877" y="12431"/>
                        <a:pt x="9190" y="13696"/>
                      </a:cubicBezTo>
                      <a:lnTo>
                        <a:pt x="9190" y="1369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0" name="Google Shape;340;p15"/>
                <p:cNvSpPr/>
                <p:nvPr/>
              </p:nvSpPr>
              <p:spPr>
                <a:xfrm>
                  <a:off x="2537508" y="5756658"/>
                  <a:ext cx="349165" cy="68194"/>
                </a:xfrm>
                <a:custGeom>
                  <a:rect b="b" l="l" r="r" t="t"/>
                  <a:pathLst>
                    <a:path extrusionOk="0" h="68194" w="349165">
                      <a:moveTo>
                        <a:pt x="98967" y="3301"/>
                      </a:moveTo>
                      <a:cubicBezTo>
                        <a:pt x="98967" y="2200"/>
                        <a:pt x="99902" y="1265"/>
                        <a:pt x="101003" y="1265"/>
                      </a:cubicBezTo>
                      <a:cubicBezTo>
                        <a:pt x="160663" y="1100"/>
                        <a:pt x="273929" y="3081"/>
                        <a:pt x="327921" y="880"/>
                      </a:cubicBezTo>
                      <a:cubicBezTo>
                        <a:pt x="333370" y="660"/>
                        <a:pt x="339864" y="330"/>
                        <a:pt x="346468" y="0"/>
                      </a:cubicBezTo>
                      <a:cubicBezTo>
                        <a:pt x="347019" y="0"/>
                        <a:pt x="347569" y="165"/>
                        <a:pt x="347954" y="550"/>
                      </a:cubicBezTo>
                      <a:cubicBezTo>
                        <a:pt x="348340" y="935"/>
                        <a:pt x="348615" y="1430"/>
                        <a:pt x="348615" y="1980"/>
                      </a:cubicBezTo>
                      <a:cubicBezTo>
                        <a:pt x="348725" y="5666"/>
                        <a:pt x="348945" y="9297"/>
                        <a:pt x="349165" y="12927"/>
                      </a:cubicBezTo>
                      <a:cubicBezTo>
                        <a:pt x="349165" y="13478"/>
                        <a:pt x="349000" y="14028"/>
                        <a:pt x="348615" y="14413"/>
                      </a:cubicBezTo>
                      <a:cubicBezTo>
                        <a:pt x="348229" y="14798"/>
                        <a:pt x="347734" y="15073"/>
                        <a:pt x="347184" y="15128"/>
                      </a:cubicBezTo>
                      <a:cubicBezTo>
                        <a:pt x="334801" y="15678"/>
                        <a:pt x="321812" y="16338"/>
                        <a:pt x="310749" y="17658"/>
                      </a:cubicBezTo>
                      <a:lnTo>
                        <a:pt x="310749" y="17658"/>
                      </a:lnTo>
                      <a:lnTo>
                        <a:pt x="102984" y="39497"/>
                      </a:lnTo>
                      <a:cubicBezTo>
                        <a:pt x="101884" y="39607"/>
                        <a:pt x="100838" y="38782"/>
                        <a:pt x="100728" y="37682"/>
                      </a:cubicBezTo>
                      <a:lnTo>
                        <a:pt x="100728" y="37462"/>
                      </a:lnTo>
                      <a:lnTo>
                        <a:pt x="100728" y="37462"/>
                      </a:lnTo>
                      <a:cubicBezTo>
                        <a:pt x="100233" y="32951"/>
                        <a:pt x="96215" y="29651"/>
                        <a:pt x="91647" y="30146"/>
                      </a:cubicBezTo>
                      <a:lnTo>
                        <a:pt x="91647" y="30146"/>
                      </a:lnTo>
                      <a:lnTo>
                        <a:pt x="84657" y="30916"/>
                      </a:lnTo>
                      <a:lnTo>
                        <a:pt x="84657" y="30916"/>
                      </a:lnTo>
                      <a:cubicBezTo>
                        <a:pt x="80144" y="31411"/>
                        <a:pt x="76787" y="35427"/>
                        <a:pt x="77337" y="39993"/>
                      </a:cubicBezTo>
                      <a:lnTo>
                        <a:pt x="77337" y="39993"/>
                      </a:lnTo>
                      <a:cubicBezTo>
                        <a:pt x="77447" y="41093"/>
                        <a:pt x="76677" y="42083"/>
                        <a:pt x="75576" y="42248"/>
                      </a:cubicBezTo>
                      <a:cubicBezTo>
                        <a:pt x="45086" y="46759"/>
                        <a:pt x="22465" y="55285"/>
                        <a:pt x="7715" y="67718"/>
                      </a:cubicBezTo>
                      <a:cubicBezTo>
                        <a:pt x="7165" y="68213"/>
                        <a:pt x="6339" y="68323"/>
                        <a:pt x="5624" y="68048"/>
                      </a:cubicBezTo>
                      <a:cubicBezTo>
                        <a:pt x="4909" y="67773"/>
                        <a:pt x="4413" y="67168"/>
                        <a:pt x="4303" y="66397"/>
                      </a:cubicBezTo>
                      <a:cubicBezTo>
                        <a:pt x="2817" y="54405"/>
                        <a:pt x="1331" y="42578"/>
                        <a:pt x="10" y="30971"/>
                      </a:cubicBezTo>
                      <a:cubicBezTo>
                        <a:pt x="-45" y="30366"/>
                        <a:pt x="120" y="29761"/>
                        <a:pt x="561" y="29321"/>
                      </a:cubicBezTo>
                      <a:cubicBezTo>
                        <a:pt x="1111" y="28770"/>
                        <a:pt x="1606" y="28165"/>
                        <a:pt x="2212" y="27615"/>
                      </a:cubicBezTo>
                      <a:cubicBezTo>
                        <a:pt x="24006" y="7206"/>
                        <a:pt x="57689" y="3741"/>
                        <a:pt x="75026" y="3246"/>
                      </a:cubicBezTo>
                      <a:cubicBezTo>
                        <a:pt x="75081" y="3246"/>
                        <a:pt x="75191" y="3246"/>
                        <a:pt x="75246" y="3356"/>
                      </a:cubicBezTo>
                      <a:cubicBezTo>
                        <a:pt x="75301" y="3466"/>
                        <a:pt x="75356" y="3521"/>
                        <a:pt x="75356" y="3576"/>
                      </a:cubicBezTo>
                      <a:cubicBezTo>
                        <a:pt x="75356" y="8142"/>
                        <a:pt x="79044" y="11827"/>
                        <a:pt x="83612" y="11827"/>
                      </a:cubicBezTo>
                      <a:lnTo>
                        <a:pt x="90711" y="11827"/>
                      </a:lnTo>
                      <a:cubicBezTo>
                        <a:pt x="95224" y="11827"/>
                        <a:pt x="98967" y="8142"/>
                        <a:pt x="98967" y="3576"/>
                      </a:cubicBezTo>
                      <a:lnTo>
                        <a:pt x="98967" y="3411"/>
                      </a:lnTo>
                      <a:lnTo>
                        <a:pt x="98967" y="341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1" name="Google Shape;341;p15"/>
                <p:cNvSpPr/>
                <p:nvPr/>
              </p:nvSpPr>
              <p:spPr>
                <a:xfrm>
                  <a:off x="2629323" y="5854126"/>
                  <a:ext cx="14137" cy="14144"/>
                </a:xfrm>
                <a:custGeom>
                  <a:rect b="b" l="l" r="r" t="t"/>
                  <a:pathLst>
                    <a:path extrusionOk="0" h="14144" w="14137">
                      <a:moveTo>
                        <a:pt x="13976" y="5621"/>
                      </a:moveTo>
                      <a:cubicBezTo>
                        <a:pt x="14801" y="9417"/>
                        <a:pt x="12380" y="13158"/>
                        <a:pt x="8527" y="13983"/>
                      </a:cubicBezTo>
                      <a:cubicBezTo>
                        <a:pt x="4674" y="14808"/>
                        <a:pt x="987" y="12388"/>
                        <a:pt x="161" y="8592"/>
                      </a:cubicBezTo>
                      <a:cubicBezTo>
                        <a:pt x="-664" y="4796"/>
                        <a:pt x="1757" y="1056"/>
                        <a:pt x="5610" y="175"/>
                      </a:cubicBezTo>
                      <a:cubicBezTo>
                        <a:pt x="9463" y="-705"/>
                        <a:pt x="13150" y="1825"/>
                        <a:pt x="13976" y="5621"/>
                      </a:cubicBezTo>
                      <a:lnTo>
                        <a:pt x="13976" y="562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2" name="Google Shape;342;p15"/>
                <p:cNvSpPr/>
                <p:nvPr/>
              </p:nvSpPr>
              <p:spPr>
                <a:xfrm>
                  <a:off x="2629323" y="5631090"/>
                  <a:ext cx="14137" cy="14116"/>
                </a:xfrm>
                <a:custGeom>
                  <a:rect b="b" l="l" r="r" t="t"/>
                  <a:pathLst>
                    <a:path extrusionOk="0" h="14116" w="14137">
                      <a:moveTo>
                        <a:pt x="8527" y="145"/>
                      </a:moveTo>
                      <a:cubicBezTo>
                        <a:pt x="12380" y="970"/>
                        <a:pt x="14801" y="4711"/>
                        <a:pt x="13976" y="8562"/>
                      </a:cubicBezTo>
                      <a:cubicBezTo>
                        <a:pt x="13150" y="12412"/>
                        <a:pt x="9463" y="14778"/>
                        <a:pt x="5610" y="13953"/>
                      </a:cubicBezTo>
                      <a:cubicBezTo>
                        <a:pt x="1757" y="13127"/>
                        <a:pt x="-664" y="9442"/>
                        <a:pt x="161" y="5591"/>
                      </a:cubicBezTo>
                      <a:cubicBezTo>
                        <a:pt x="987" y="1740"/>
                        <a:pt x="4674" y="-625"/>
                        <a:pt x="8527" y="145"/>
                      </a:cubicBezTo>
                      <a:lnTo>
                        <a:pt x="8527" y="14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3" name="Google Shape;343;p15"/>
                <p:cNvSpPr/>
                <p:nvPr/>
              </p:nvSpPr>
              <p:spPr>
                <a:xfrm>
                  <a:off x="2563251" y="5814022"/>
                  <a:ext cx="333626" cy="141349"/>
                </a:xfrm>
                <a:custGeom>
                  <a:rect b="b" l="l" r="r" t="t"/>
                  <a:pathLst>
                    <a:path extrusionOk="0" h="141349" w="333626">
                      <a:moveTo>
                        <a:pt x="328210" y="67"/>
                      </a:moveTo>
                      <a:cubicBezTo>
                        <a:pt x="328761" y="-98"/>
                        <a:pt x="329311" y="67"/>
                        <a:pt x="329806" y="287"/>
                      </a:cubicBezTo>
                      <a:cubicBezTo>
                        <a:pt x="330302" y="507"/>
                        <a:pt x="330632" y="1057"/>
                        <a:pt x="330742" y="1552"/>
                      </a:cubicBezTo>
                      <a:cubicBezTo>
                        <a:pt x="331623" y="5073"/>
                        <a:pt x="332558" y="8649"/>
                        <a:pt x="333549" y="12169"/>
                      </a:cubicBezTo>
                      <a:cubicBezTo>
                        <a:pt x="333714" y="12719"/>
                        <a:pt x="333604" y="13270"/>
                        <a:pt x="333329" y="13764"/>
                      </a:cubicBezTo>
                      <a:cubicBezTo>
                        <a:pt x="333054" y="14260"/>
                        <a:pt x="332613" y="14590"/>
                        <a:pt x="332063" y="14755"/>
                      </a:cubicBezTo>
                      <a:cubicBezTo>
                        <a:pt x="320065" y="17835"/>
                        <a:pt x="307516" y="21191"/>
                        <a:pt x="297004" y="24766"/>
                      </a:cubicBezTo>
                      <a:lnTo>
                        <a:pt x="297004" y="24766"/>
                      </a:lnTo>
                      <a:lnTo>
                        <a:pt x="98321" y="89239"/>
                      </a:lnTo>
                      <a:cubicBezTo>
                        <a:pt x="97220" y="89569"/>
                        <a:pt x="96064" y="89018"/>
                        <a:pt x="95734" y="87918"/>
                      </a:cubicBezTo>
                      <a:lnTo>
                        <a:pt x="95734" y="87753"/>
                      </a:lnTo>
                      <a:lnTo>
                        <a:pt x="95734" y="87753"/>
                      </a:lnTo>
                      <a:cubicBezTo>
                        <a:pt x="94358" y="83408"/>
                        <a:pt x="89680" y="81042"/>
                        <a:pt x="85332" y="82472"/>
                      </a:cubicBezTo>
                      <a:lnTo>
                        <a:pt x="78617" y="84673"/>
                      </a:lnTo>
                      <a:cubicBezTo>
                        <a:pt x="74269" y="86048"/>
                        <a:pt x="71903" y="90724"/>
                        <a:pt x="73334" y="95070"/>
                      </a:cubicBezTo>
                      <a:lnTo>
                        <a:pt x="73334" y="95070"/>
                      </a:lnTo>
                      <a:cubicBezTo>
                        <a:pt x="73499" y="95565"/>
                        <a:pt x="73334" y="96060"/>
                        <a:pt x="72838" y="96225"/>
                      </a:cubicBezTo>
                      <a:cubicBezTo>
                        <a:pt x="38495" y="110362"/>
                        <a:pt x="18627" y="122354"/>
                        <a:pt x="9051" y="140233"/>
                      </a:cubicBezTo>
                      <a:cubicBezTo>
                        <a:pt x="8665" y="141003"/>
                        <a:pt x="7785" y="141443"/>
                        <a:pt x="6959" y="141333"/>
                      </a:cubicBezTo>
                      <a:cubicBezTo>
                        <a:pt x="6134" y="141223"/>
                        <a:pt x="5418" y="140563"/>
                        <a:pt x="5253" y="139738"/>
                      </a:cubicBezTo>
                      <a:cubicBezTo>
                        <a:pt x="3547" y="131927"/>
                        <a:pt x="1786" y="124335"/>
                        <a:pt x="24" y="116909"/>
                      </a:cubicBezTo>
                      <a:cubicBezTo>
                        <a:pt x="24" y="116689"/>
                        <a:pt x="-31" y="116468"/>
                        <a:pt x="24" y="116248"/>
                      </a:cubicBezTo>
                      <a:cubicBezTo>
                        <a:pt x="1731" y="95620"/>
                        <a:pt x="12793" y="72845"/>
                        <a:pt x="62381" y="60853"/>
                      </a:cubicBezTo>
                      <a:cubicBezTo>
                        <a:pt x="63317" y="60633"/>
                        <a:pt x="64253" y="61073"/>
                        <a:pt x="64693" y="61953"/>
                      </a:cubicBezTo>
                      <a:cubicBezTo>
                        <a:pt x="66344" y="65199"/>
                        <a:pt x="69977" y="67014"/>
                        <a:pt x="73719" y="66244"/>
                      </a:cubicBezTo>
                      <a:lnTo>
                        <a:pt x="73719" y="66244"/>
                      </a:lnTo>
                      <a:lnTo>
                        <a:pt x="80599" y="64814"/>
                      </a:lnTo>
                      <a:lnTo>
                        <a:pt x="80599" y="64814"/>
                      </a:lnTo>
                      <a:cubicBezTo>
                        <a:pt x="85057" y="63879"/>
                        <a:pt x="87864" y="59478"/>
                        <a:pt x="86983" y="55022"/>
                      </a:cubicBezTo>
                      <a:lnTo>
                        <a:pt x="86983" y="55022"/>
                      </a:lnTo>
                      <a:lnTo>
                        <a:pt x="86983" y="54857"/>
                      </a:lnTo>
                      <a:cubicBezTo>
                        <a:pt x="86708" y="53757"/>
                        <a:pt x="87423" y="52657"/>
                        <a:pt x="88524" y="52437"/>
                      </a:cubicBezTo>
                      <a:cubicBezTo>
                        <a:pt x="146808" y="39839"/>
                        <a:pt x="257983" y="18275"/>
                        <a:pt x="310378" y="4908"/>
                      </a:cubicBezTo>
                      <a:cubicBezTo>
                        <a:pt x="315717" y="3533"/>
                        <a:pt x="321936" y="1882"/>
                        <a:pt x="328320" y="177"/>
                      </a:cubicBezTo>
                      <a:lnTo>
                        <a:pt x="328320" y="17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4" name="Google Shape;344;p15"/>
                <p:cNvSpPr/>
                <p:nvPr/>
              </p:nvSpPr>
              <p:spPr>
                <a:xfrm>
                  <a:off x="2620644" y="5798641"/>
                  <a:ext cx="14059" cy="14052"/>
                </a:xfrm>
                <a:custGeom>
                  <a:rect b="b" l="l" r="r" t="t"/>
                  <a:pathLst>
                    <a:path extrusionOk="0" h="14052" w="14059">
                      <a:moveTo>
                        <a:pt x="6254" y="45"/>
                      </a:moveTo>
                      <a:cubicBezTo>
                        <a:pt x="10162" y="-395"/>
                        <a:pt x="13574" y="2465"/>
                        <a:pt x="14015" y="6316"/>
                      </a:cubicBezTo>
                      <a:cubicBezTo>
                        <a:pt x="14455" y="10166"/>
                        <a:pt x="11593" y="13632"/>
                        <a:pt x="7741" y="14017"/>
                      </a:cubicBezTo>
                      <a:cubicBezTo>
                        <a:pt x="3888" y="14402"/>
                        <a:pt x="421" y="11597"/>
                        <a:pt x="35" y="7801"/>
                      </a:cubicBezTo>
                      <a:cubicBezTo>
                        <a:pt x="-350" y="4005"/>
                        <a:pt x="2457" y="485"/>
                        <a:pt x="6254" y="4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5" name="Google Shape;345;p15"/>
                <p:cNvSpPr/>
                <p:nvPr/>
              </p:nvSpPr>
              <p:spPr>
                <a:xfrm>
                  <a:off x="2620633" y="5686531"/>
                  <a:ext cx="14069" cy="14062"/>
                </a:xfrm>
                <a:custGeom>
                  <a:rect b="b" l="l" r="r" t="t"/>
                  <a:pathLst>
                    <a:path extrusionOk="0" h="14062" w="14069">
                      <a:moveTo>
                        <a:pt x="14025" y="7801"/>
                      </a:moveTo>
                      <a:cubicBezTo>
                        <a:pt x="13640" y="11652"/>
                        <a:pt x="10117" y="14457"/>
                        <a:pt x="6265" y="14017"/>
                      </a:cubicBezTo>
                      <a:cubicBezTo>
                        <a:pt x="2412" y="13577"/>
                        <a:pt x="-395" y="10167"/>
                        <a:pt x="46" y="6316"/>
                      </a:cubicBezTo>
                      <a:cubicBezTo>
                        <a:pt x="486" y="2465"/>
                        <a:pt x="3898" y="-395"/>
                        <a:pt x="7751" y="45"/>
                      </a:cubicBezTo>
                      <a:cubicBezTo>
                        <a:pt x="11603" y="485"/>
                        <a:pt x="14465" y="3950"/>
                        <a:pt x="14025" y="78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6" name="Google Shape;346;p15"/>
                <p:cNvSpPr/>
                <p:nvPr/>
              </p:nvSpPr>
              <p:spPr>
                <a:xfrm>
                  <a:off x="2617707" y="5742631"/>
                  <a:ext cx="14034" cy="14027"/>
                </a:xfrm>
                <a:custGeom>
                  <a:rect b="b" l="l" r="r" t="t"/>
                  <a:pathLst>
                    <a:path extrusionOk="0" h="14027" w="14034">
                      <a:moveTo>
                        <a:pt x="6990" y="0"/>
                      </a:moveTo>
                      <a:cubicBezTo>
                        <a:pt x="10897" y="0"/>
                        <a:pt x="14034" y="3136"/>
                        <a:pt x="14034" y="6986"/>
                      </a:cubicBezTo>
                      <a:cubicBezTo>
                        <a:pt x="14034" y="10837"/>
                        <a:pt x="10842" y="14028"/>
                        <a:pt x="6990" y="14028"/>
                      </a:cubicBezTo>
                      <a:cubicBezTo>
                        <a:pt x="3137" y="14028"/>
                        <a:pt x="0" y="10837"/>
                        <a:pt x="0" y="6986"/>
                      </a:cubicBezTo>
                      <a:cubicBezTo>
                        <a:pt x="0" y="3136"/>
                        <a:pt x="3137" y="0"/>
                        <a:pt x="6990"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7" name="Google Shape;347;p15"/>
                <p:cNvSpPr/>
                <p:nvPr/>
              </p:nvSpPr>
              <p:spPr>
                <a:xfrm>
                  <a:off x="2546544" y="5785465"/>
                  <a:ext cx="343802" cy="106175"/>
                </a:xfrm>
                <a:custGeom>
                  <a:rect b="b" l="l" r="r" t="t"/>
                  <a:pathLst>
                    <a:path extrusionOk="0" h="106175" w="343802">
                      <a:moveTo>
                        <a:pt x="76171" y="67956"/>
                      </a:moveTo>
                      <a:cubicBezTo>
                        <a:pt x="76226" y="68451"/>
                        <a:pt x="75951" y="68891"/>
                        <a:pt x="75511" y="69001"/>
                      </a:cubicBezTo>
                      <a:cubicBezTo>
                        <a:pt x="44745" y="76262"/>
                        <a:pt x="23061" y="88309"/>
                        <a:pt x="10127" y="105363"/>
                      </a:cubicBezTo>
                      <a:cubicBezTo>
                        <a:pt x="9631" y="105968"/>
                        <a:pt x="8861" y="106298"/>
                        <a:pt x="8090" y="106133"/>
                      </a:cubicBezTo>
                      <a:cubicBezTo>
                        <a:pt x="7320" y="105968"/>
                        <a:pt x="6715" y="105363"/>
                        <a:pt x="6494" y="104647"/>
                      </a:cubicBezTo>
                      <a:cubicBezTo>
                        <a:pt x="4898" y="98486"/>
                        <a:pt x="3357" y="92600"/>
                        <a:pt x="1816" y="86769"/>
                      </a:cubicBezTo>
                      <a:cubicBezTo>
                        <a:pt x="1816" y="86714"/>
                        <a:pt x="1816" y="86604"/>
                        <a:pt x="1816" y="86494"/>
                      </a:cubicBezTo>
                      <a:cubicBezTo>
                        <a:pt x="1211" y="81928"/>
                        <a:pt x="605" y="77417"/>
                        <a:pt x="0" y="72851"/>
                      </a:cubicBezTo>
                      <a:cubicBezTo>
                        <a:pt x="0" y="72576"/>
                        <a:pt x="0" y="72301"/>
                        <a:pt x="0" y="72026"/>
                      </a:cubicBezTo>
                      <a:cubicBezTo>
                        <a:pt x="3632" y="59154"/>
                        <a:pt x="17392" y="41386"/>
                        <a:pt x="69237" y="33739"/>
                      </a:cubicBezTo>
                      <a:cubicBezTo>
                        <a:pt x="70117" y="33629"/>
                        <a:pt x="70943" y="34014"/>
                        <a:pt x="71383" y="34840"/>
                      </a:cubicBezTo>
                      <a:cubicBezTo>
                        <a:pt x="72924" y="37755"/>
                        <a:pt x="76116" y="39570"/>
                        <a:pt x="79528" y="39240"/>
                      </a:cubicBezTo>
                      <a:lnTo>
                        <a:pt x="86573" y="38470"/>
                      </a:lnTo>
                      <a:lnTo>
                        <a:pt x="86573" y="38470"/>
                      </a:lnTo>
                      <a:cubicBezTo>
                        <a:pt x="91086" y="38030"/>
                        <a:pt x="94388" y="33960"/>
                        <a:pt x="93893" y="29394"/>
                      </a:cubicBezTo>
                      <a:lnTo>
                        <a:pt x="93893" y="29394"/>
                      </a:lnTo>
                      <a:lnTo>
                        <a:pt x="93893" y="29228"/>
                      </a:lnTo>
                      <a:cubicBezTo>
                        <a:pt x="93838" y="28678"/>
                        <a:pt x="93948" y="28128"/>
                        <a:pt x="94333" y="27688"/>
                      </a:cubicBezTo>
                      <a:cubicBezTo>
                        <a:pt x="94719" y="27248"/>
                        <a:pt x="95159" y="26973"/>
                        <a:pt x="95709" y="26918"/>
                      </a:cubicBezTo>
                      <a:cubicBezTo>
                        <a:pt x="155039" y="20537"/>
                        <a:pt x="267865" y="10690"/>
                        <a:pt x="321361" y="2824"/>
                      </a:cubicBezTo>
                      <a:cubicBezTo>
                        <a:pt x="326755" y="2054"/>
                        <a:pt x="333139" y="1008"/>
                        <a:pt x="339689" y="18"/>
                      </a:cubicBezTo>
                      <a:cubicBezTo>
                        <a:pt x="340239" y="-37"/>
                        <a:pt x="340789" y="18"/>
                        <a:pt x="341230" y="403"/>
                      </a:cubicBezTo>
                      <a:cubicBezTo>
                        <a:pt x="341670" y="788"/>
                        <a:pt x="341945" y="1228"/>
                        <a:pt x="342055" y="1778"/>
                      </a:cubicBezTo>
                      <a:cubicBezTo>
                        <a:pt x="342550" y="5409"/>
                        <a:pt x="343156" y="9040"/>
                        <a:pt x="343761" y="12615"/>
                      </a:cubicBezTo>
                      <a:cubicBezTo>
                        <a:pt x="343871" y="13166"/>
                        <a:pt x="343761" y="13716"/>
                        <a:pt x="343431" y="14156"/>
                      </a:cubicBezTo>
                      <a:cubicBezTo>
                        <a:pt x="343101" y="14596"/>
                        <a:pt x="342606" y="14926"/>
                        <a:pt x="342055" y="14981"/>
                      </a:cubicBezTo>
                      <a:cubicBezTo>
                        <a:pt x="329837" y="16851"/>
                        <a:pt x="316958" y="18832"/>
                        <a:pt x="306116" y="21252"/>
                      </a:cubicBezTo>
                      <a:lnTo>
                        <a:pt x="306116" y="21252"/>
                      </a:lnTo>
                      <a:lnTo>
                        <a:pt x="101819" y="64655"/>
                      </a:lnTo>
                      <a:cubicBezTo>
                        <a:pt x="101268" y="64765"/>
                        <a:pt x="100718" y="64655"/>
                        <a:pt x="100277" y="64380"/>
                      </a:cubicBezTo>
                      <a:cubicBezTo>
                        <a:pt x="99837" y="64105"/>
                        <a:pt x="99507" y="63610"/>
                        <a:pt x="99397" y="63060"/>
                      </a:cubicBezTo>
                      <a:lnTo>
                        <a:pt x="99397" y="62895"/>
                      </a:lnTo>
                      <a:lnTo>
                        <a:pt x="99397" y="62895"/>
                      </a:lnTo>
                      <a:cubicBezTo>
                        <a:pt x="98461" y="58439"/>
                        <a:pt x="94058" y="55633"/>
                        <a:pt x="89600" y="56514"/>
                      </a:cubicBezTo>
                      <a:lnTo>
                        <a:pt x="89600" y="56514"/>
                      </a:lnTo>
                      <a:lnTo>
                        <a:pt x="82721" y="57999"/>
                      </a:lnTo>
                      <a:lnTo>
                        <a:pt x="82721" y="57999"/>
                      </a:lnTo>
                      <a:cubicBezTo>
                        <a:pt x="78263" y="58934"/>
                        <a:pt x="75456" y="63335"/>
                        <a:pt x="76336" y="67791"/>
                      </a:cubicBezTo>
                      <a:lnTo>
                        <a:pt x="76336" y="67791"/>
                      </a:lnTo>
                      <a:cubicBezTo>
                        <a:pt x="76336" y="67791"/>
                        <a:pt x="76336" y="67846"/>
                        <a:pt x="76336" y="6784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8" name="Google Shape;348;p15"/>
                <p:cNvSpPr/>
                <p:nvPr/>
              </p:nvSpPr>
              <p:spPr>
                <a:xfrm>
                  <a:off x="2531739" y="5701427"/>
                  <a:ext cx="354999" cy="58704"/>
                </a:xfrm>
                <a:custGeom>
                  <a:rect b="b" l="l" r="r" t="t"/>
                  <a:pathLst>
                    <a:path extrusionOk="0" h="58704" w="354999">
                      <a:moveTo>
                        <a:pt x="106552" y="3577"/>
                      </a:moveTo>
                      <a:cubicBezTo>
                        <a:pt x="106662" y="2477"/>
                        <a:pt x="107652" y="1652"/>
                        <a:pt x="108808" y="1762"/>
                      </a:cubicBezTo>
                      <a:cubicBezTo>
                        <a:pt x="168138" y="7868"/>
                        <a:pt x="280524" y="21510"/>
                        <a:pt x="334515" y="25086"/>
                      </a:cubicBezTo>
                      <a:cubicBezTo>
                        <a:pt x="339964" y="25471"/>
                        <a:pt x="346458" y="25746"/>
                        <a:pt x="353063" y="26186"/>
                      </a:cubicBezTo>
                      <a:cubicBezTo>
                        <a:pt x="353613" y="26186"/>
                        <a:pt x="354108" y="26461"/>
                        <a:pt x="354494" y="26901"/>
                      </a:cubicBezTo>
                      <a:cubicBezTo>
                        <a:pt x="354879" y="27341"/>
                        <a:pt x="355044" y="27837"/>
                        <a:pt x="354989" y="28387"/>
                      </a:cubicBezTo>
                      <a:cubicBezTo>
                        <a:pt x="354714" y="32017"/>
                        <a:pt x="354548" y="35648"/>
                        <a:pt x="354438" y="39334"/>
                      </a:cubicBezTo>
                      <a:cubicBezTo>
                        <a:pt x="354438" y="39884"/>
                        <a:pt x="354163" y="40434"/>
                        <a:pt x="353778" y="40764"/>
                      </a:cubicBezTo>
                      <a:cubicBezTo>
                        <a:pt x="353393" y="41094"/>
                        <a:pt x="352842" y="41314"/>
                        <a:pt x="352292" y="41314"/>
                      </a:cubicBezTo>
                      <a:cubicBezTo>
                        <a:pt x="339909" y="40544"/>
                        <a:pt x="326975" y="39829"/>
                        <a:pt x="315803" y="39939"/>
                      </a:cubicBezTo>
                      <a:lnTo>
                        <a:pt x="106827" y="39939"/>
                      </a:lnTo>
                      <a:cubicBezTo>
                        <a:pt x="105671" y="39939"/>
                        <a:pt x="104790" y="39004"/>
                        <a:pt x="104790" y="37903"/>
                      </a:cubicBezTo>
                      <a:lnTo>
                        <a:pt x="104790" y="37738"/>
                      </a:lnTo>
                      <a:cubicBezTo>
                        <a:pt x="104790" y="33227"/>
                        <a:pt x="101103" y="29487"/>
                        <a:pt x="96535" y="29487"/>
                      </a:cubicBezTo>
                      <a:lnTo>
                        <a:pt x="89435" y="29487"/>
                      </a:lnTo>
                      <a:cubicBezTo>
                        <a:pt x="85473" y="29487"/>
                        <a:pt x="82115" y="32292"/>
                        <a:pt x="81345" y="36088"/>
                      </a:cubicBezTo>
                      <a:cubicBezTo>
                        <a:pt x="81125" y="37023"/>
                        <a:pt x="80354" y="37738"/>
                        <a:pt x="79363" y="37738"/>
                      </a:cubicBezTo>
                      <a:cubicBezTo>
                        <a:pt x="61641" y="38233"/>
                        <a:pt x="30931" y="41809"/>
                        <a:pt x="5779" y="58367"/>
                      </a:cubicBezTo>
                      <a:cubicBezTo>
                        <a:pt x="5173" y="58752"/>
                        <a:pt x="4403" y="58807"/>
                        <a:pt x="3742" y="58532"/>
                      </a:cubicBezTo>
                      <a:cubicBezTo>
                        <a:pt x="3082" y="58257"/>
                        <a:pt x="2642" y="57597"/>
                        <a:pt x="2587" y="56882"/>
                      </a:cubicBezTo>
                      <a:cubicBezTo>
                        <a:pt x="1651" y="47585"/>
                        <a:pt x="770" y="38398"/>
                        <a:pt x="0" y="29322"/>
                      </a:cubicBezTo>
                      <a:cubicBezTo>
                        <a:pt x="0" y="28992"/>
                        <a:pt x="0" y="28607"/>
                        <a:pt x="165" y="28277"/>
                      </a:cubicBezTo>
                      <a:cubicBezTo>
                        <a:pt x="2752" y="22776"/>
                        <a:pt x="6054" y="18100"/>
                        <a:pt x="10237" y="14304"/>
                      </a:cubicBezTo>
                      <a:cubicBezTo>
                        <a:pt x="28509" y="-2309"/>
                        <a:pt x="60596" y="-824"/>
                        <a:pt x="82941" y="1212"/>
                      </a:cubicBezTo>
                      <a:cubicBezTo>
                        <a:pt x="82996" y="1212"/>
                        <a:pt x="83051" y="1267"/>
                        <a:pt x="83051" y="1322"/>
                      </a:cubicBezTo>
                      <a:cubicBezTo>
                        <a:pt x="82556" y="5833"/>
                        <a:pt x="85858" y="9903"/>
                        <a:pt x="90371" y="10343"/>
                      </a:cubicBezTo>
                      <a:lnTo>
                        <a:pt x="90371" y="10343"/>
                      </a:lnTo>
                      <a:lnTo>
                        <a:pt x="97361" y="11113"/>
                      </a:lnTo>
                      <a:lnTo>
                        <a:pt x="97361" y="11113"/>
                      </a:lnTo>
                      <a:cubicBezTo>
                        <a:pt x="101873" y="11609"/>
                        <a:pt x="105946" y="8308"/>
                        <a:pt x="106442" y="3797"/>
                      </a:cubicBezTo>
                      <a:lnTo>
                        <a:pt x="106442" y="3797"/>
                      </a:lnTo>
                      <a:lnTo>
                        <a:pt x="106442" y="3577"/>
                      </a:lnTo>
                      <a:lnTo>
                        <a:pt x="106552" y="357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49" name="Google Shape;349;p15"/>
                <p:cNvSpPr/>
                <p:nvPr/>
              </p:nvSpPr>
              <p:spPr>
                <a:xfrm>
                  <a:off x="2596683" y="5868326"/>
                  <a:ext cx="322169" cy="229512"/>
                </a:xfrm>
                <a:custGeom>
                  <a:rect b="b" l="l" r="r" t="t"/>
                  <a:pathLst>
                    <a:path extrusionOk="0" h="229512" w="322169">
                      <a:moveTo>
                        <a:pt x="87454" y="135053"/>
                      </a:moveTo>
                      <a:lnTo>
                        <a:pt x="87454" y="135053"/>
                      </a:lnTo>
                      <a:cubicBezTo>
                        <a:pt x="83491" y="137308"/>
                        <a:pt x="82170" y="142369"/>
                        <a:pt x="84427" y="146275"/>
                      </a:cubicBezTo>
                      <a:cubicBezTo>
                        <a:pt x="84427" y="146275"/>
                        <a:pt x="84427" y="146275"/>
                        <a:pt x="84427" y="146275"/>
                      </a:cubicBezTo>
                      <a:lnTo>
                        <a:pt x="84702" y="146825"/>
                      </a:lnTo>
                      <a:lnTo>
                        <a:pt x="84702" y="146825"/>
                      </a:lnTo>
                      <a:cubicBezTo>
                        <a:pt x="59220" y="162943"/>
                        <a:pt x="25482" y="184287"/>
                        <a:pt x="7320" y="228900"/>
                      </a:cubicBezTo>
                      <a:cubicBezTo>
                        <a:pt x="7155" y="229285"/>
                        <a:pt x="6770" y="229560"/>
                        <a:pt x="6274" y="229505"/>
                      </a:cubicBezTo>
                      <a:cubicBezTo>
                        <a:pt x="5779" y="229450"/>
                        <a:pt x="5449" y="229175"/>
                        <a:pt x="5394" y="228735"/>
                      </a:cubicBezTo>
                      <a:cubicBezTo>
                        <a:pt x="3688" y="215313"/>
                        <a:pt x="1926" y="203485"/>
                        <a:pt x="110" y="192923"/>
                      </a:cubicBezTo>
                      <a:cubicBezTo>
                        <a:pt x="110" y="192868"/>
                        <a:pt x="110" y="192758"/>
                        <a:pt x="110" y="192648"/>
                      </a:cubicBezTo>
                      <a:cubicBezTo>
                        <a:pt x="110" y="191548"/>
                        <a:pt x="0" y="190448"/>
                        <a:pt x="0" y="189458"/>
                      </a:cubicBezTo>
                      <a:cubicBezTo>
                        <a:pt x="0" y="159697"/>
                        <a:pt x="22180" y="134833"/>
                        <a:pt x="67696" y="113654"/>
                      </a:cubicBezTo>
                      <a:cubicBezTo>
                        <a:pt x="67751" y="113654"/>
                        <a:pt x="67861" y="113654"/>
                        <a:pt x="67916" y="113654"/>
                      </a:cubicBezTo>
                      <a:cubicBezTo>
                        <a:pt x="69787" y="117835"/>
                        <a:pt x="74630" y="119705"/>
                        <a:pt x="78813" y="117835"/>
                      </a:cubicBezTo>
                      <a:lnTo>
                        <a:pt x="85307" y="114974"/>
                      </a:lnTo>
                      <a:lnTo>
                        <a:pt x="85307" y="114974"/>
                      </a:lnTo>
                      <a:cubicBezTo>
                        <a:pt x="89435" y="113104"/>
                        <a:pt x="91306" y="108263"/>
                        <a:pt x="89490" y="104082"/>
                      </a:cubicBezTo>
                      <a:lnTo>
                        <a:pt x="89490" y="104082"/>
                      </a:lnTo>
                      <a:lnTo>
                        <a:pt x="89490" y="103972"/>
                      </a:lnTo>
                      <a:cubicBezTo>
                        <a:pt x="89215" y="103477"/>
                        <a:pt x="89215" y="102872"/>
                        <a:pt x="89380" y="102377"/>
                      </a:cubicBezTo>
                      <a:cubicBezTo>
                        <a:pt x="89545" y="101882"/>
                        <a:pt x="89930" y="101441"/>
                        <a:pt x="90481" y="101221"/>
                      </a:cubicBezTo>
                      <a:cubicBezTo>
                        <a:pt x="144913" y="76797"/>
                        <a:pt x="249208" y="32734"/>
                        <a:pt x="297585" y="8584"/>
                      </a:cubicBezTo>
                      <a:cubicBezTo>
                        <a:pt x="302483" y="6164"/>
                        <a:pt x="308207" y="3248"/>
                        <a:pt x="314096" y="223"/>
                      </a:cubicBezTo>
                      <a:cubicBezTo>
                        <a:pt x="314592" y="-52"/>
                        <a:pt x="315197" y="-52"/>
                        <a:pt x="315693" y="113"/>
                      </a:cubicBezTo>
                      <a:cubicBezTo>
                        <a:pt x="316188" y="278"/>
                        <a:pt x="316628" y="663"/>
                        <a:pt x="316903" y="1158"/>
                      </a:cubicBezTo>
                      <a:cubicBezTo>
                        <a:pt x="318499" y="4458"/>
                        <a:pt x="320205" y="7704"/>
                        <a:pt x="321912" y="10895"/>
                      </a:cubicBezTo>
                      <a:cubicBezTo>
                        <a:pt x="322187" y="11390"/>
                        <a:pt x="322242" y="11995"/>
                        <a:pt x="322077" y="12490"/>
                      </a:cubicBezTo>
                      <a:cubicBezTo>
                        <a:pt x="321912" y="12985"/>
                        <a:pt x="321526" y="13480"/>
                        <a:pt x="321031" y="13700"/>
                      </a:cubicBezTo>
                      <a:cubicBezTo>
                        <a:pt x="309969" y="19256"/>
                        <a:pt x="298411" y="25087"/>
                        <a:pt x="288834" y="30753"/>
                      </a:cubicBezTo>
                      <a:lnTo>
                        <a:pt x="288834" y="30753"/>
                      </a:lnTo>
                      <a:lnTo>
                        <a:pt x="107928" y="135163"/>
                      </a:lnTo>
                      <a:cubicBezTo>
                        <a:pt x="107432" y="135438"/>
                        <a:pt x="106882" y="135493"/>
                        <a:pt x="106332" y="135383"/>
                      </a:cubicBezTo>
                      <a:cubicBezTo>
                        <a:pt x="105781" y="135273"/>
                        <a:pt x="105341" y="134888"/>
                        <a:pt x="105066" y="134392"/>
                      </a:cubicBezTo>
                      <a:lnTo>
                        <a:pt x="105066" y="134283"/>
                      </a:lnTo>
                      <a:lnTo>
                        <a:pt x="105011" y="134283"/>
                      </a:lnTo>
                      <a:cubicBezTo>
                        <a:pt x="102699" y="130377"/>
                        <a:pt x="97691" y="129002"/>
                        <a:pt x="93728" y="131257"/>
                      </a:cubicBezTo>
                      <a:lnTo>
                        <a:pt x="93728" y="131257"/>
                      </a:lnTo>
                      <a:lnTo>
                        <a:pt x="87619" y="134778"/>
                      </a:lnTo>
                      <a:lnTo>
                        <a:pt x="87564" y="13477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50" name="Google Shape;350;p15"/>
                <p:cNvSpPr/>
                <p:nvPr/>
              </p:nvSpPr>
              <p:spPr>
                <a:xfrm>
                  <a:off x="2543310" y="5463344"/>
                  <a:ext cx="375511" cy="167326"/>
                </a:xfrm>
                <a:custGeom>
                  <a:rect b="b" l="l" r="r" t="t"/>
                  <a:pathLst>
                    <a:path extrusionOk="0" h="167326" w="375511">
                      <a:moveTo>
                        <a:pt x="158384" y="32896"/>
                      </a:moveTo>
                      <a:cubicBezTo>
                        <a:pt x="158934" y="31906"/>
                        <a:pt x="160200" y="31576"/>
                        <a:pt x="161191" y="32126"/>
                      </a:cubicBezTo>
                      <a:cubicBezTo>
                        <a:pt x="212925" y="61832"/>
                        <a:pt x="309956" y="120142"/>
                        <a:pt x="357893" y="145172"/>
                      </a:cubicBezTo>
                      <a:cubicBezTo>
                        <a:pt x="362736" y="147702"/>
                        <a:pt x="368460" y="150618"/>
                        <a:pt x="374349" y="153588"/>
                      </a:cubicBezTo>
                      <a:cubicBezTo>
                        <a:pt x="374844" y="153863"/>
                        <a:pt x="375175" y="154304"/>
                        <a:pt x="375395" y="154799"/>
                      </a:cubicBezTo>
                      <a:cubicBezTo>
                        <a:pt x="375615" y="155294"/>
                        <a:pt x="375505" y="155899"/>
                        <a:pt x="375230" y="156394"/>
                      </a:cubicBezTo>
                      <a:cubicBezTo>
                        <a:pt x="373523" y="159640"/>
                        <a:pt x="371872" y="162885"/>
                        <a:pt x="370221" y="166186"/>
                      </a:cubicBezTo>
                      <a:cubicBezTo>
                        <a:pt x="369946" y="166681"/>
                        <a:pt x="369561" y="167066"/>
                        <a:pt x="369010" y="167231"/>
                      </a:cubicBezTo>
                      <a:cubicBezTo>
                        <a:pt x="368460" y="167396"/>
                        <a:pt x="367910" y="167341"/>
                        <a:pt x="367414" y="167121"/>
                      </a:cubicBezTo>
                      <a:cubicBezTo>
                        <a:pt x="356407" y="161455"/>
                        <a:pt x="344904" y="155514"/>
                        <a:pt x="334667" y="151113"/>
                      </a:cubicBezTo>
                      <a:lnTo>
                        <a:pt x="334667" y="151113"/>
                      </a:lnTo>
                      <a:lnTo>
                        <a:pt x="143854" y="66177"/>
                      </a:lnTo>
                      <a:cubicBezTo>
                        <a:pt x="143359" y="65957"/>
                        <a:pt x="142973" y="65572"/>
                        <a:pt x="142753" y="65022"/>
                      </a:cubicBezTo>
                      <a:cubicBezTo>
                        <a:pt x="142533" y="64472"/>
                        <a:pt x="142588" y="63922"/>
                        <a:pt x="142753" y="63427"/>
                      </a:cubicBezTo>
                      <a:lnTo>
                        <a:pt x="142753" y="63317"/>
                      </a:lnTo>
                      <a:lnTo>
                        <a:pt x="142753" y="63317"/>
                      </a:lnTo>
                      <a:cubicBezTo>
                        <a:pt x="144624" y="59136"/>
                        <a:pt x="142753" y="54240"/>
                        <a:pt x="138570" y="52425"/>
                      </a:cubicBezTo>
                      <a:lnTo>
                        <a:pt x="138570" y="52425"/>
                      </a:lnTo>
                      <a:lnTo>
                        <a:pt x="132131" y="49564"/>
                      </a:lnTo>
                      <a:lnTo>
                        <a:pt x="132131" y="49564"/>
                      </a:lnTo>
                      <a:cubicBezTo>
                        <a:pt x="128498" y="47914"/>
                        <a:pt x="124316" y="49179"/>
                        <a:pt x="122059" y="52315"/>
                      </a:cubicBezTo>
                      <a:cubicBezTo>
                        <a:pt x="121509" y="53085"/>
                        <a:pt x="120518" y="53360"/>
                        <a:pt x="119638" y="53030"/>
                      </a:cubicBezTo>
                      <a:cubicBezTo>
                        <a:pt x="104612" y="47254"/>
                        <a:pt x="79846" y="39332"/>
                        <a:pt x="57171" y="39332"/>
                      </a:cubicBezTo>
                      <a:cubicBezTo>
                        <a:pt x="36367" y="39332"/>
                        <a:pt x="18259" y="43953"/>
                        <a:pt x="3124" y="53085"/>
                      </a:cubicBezTo>
                      <a:cubicBezTo>
                        <a:pt x="2409" y="53525"/>
                        <a:pt x="1528" y="53470"/>
                        <a:pt x="868" y="52975"/>
                      </a:cubicBezTo>
                      <a:cubicBezTo>
                        <a:pt x="207" y="52480"/>
                        <a:pt x="-123" y="51655"/>
                        <a:pt x="42" y="50830"/>
                      </a:cubicBezTo>
                      <a:cubicBezTo>
                        <a:pt x="42" y="50609"/>
                        <a:pt x="152" y="50444"/>
                        <a:pt x="207" y="50279"/>
                      </a:cubicBezTo>
                      <a:cubicBezTo>
                        <a:pt x="207" y="50224"/>
                        <a:pt x="207" y="50169"/>
                        <a:pt x="207" y="50059"/>
                      </a:cubicBezTo>
                      <a:cubicBezTo>
                        <a:pt x="2023" y="44833"/>
                        <a:pt x="3950" y="39717"/>
                        <a:pt x="5986" y="34822"/>
                      </a:cubicBezTo>
                      <a:cubicBezTo>
                        <a:pt x="6041" y="34657"/>
                        <a:pt x="6151" y="34491"/>
                        <a:pt x="6261" y="34381"/>
                      </a:cubicBezTo>
                      <a:cubicBezTo>
                        <a:pt x="7087" y="33281"/>
                        <a:pt x="7912" y="32236"/>
                        <a:pt x="8683" y="31191"/>
                      </a:cubicBezTo>
                      <a:cubicBezTo>
                        <a:pt x="20131" y="16943"/>
                        <a:pt x="38953" y="0"/>
                        <a:pt x="63390" y="0"/>
                      </a:cubicBezTo>
                      <a:cubicBezTo>
                        <a:pt x="87826" y="0"/>
                        <a:pt x="118977" y="12873"/>
                        <a:pt x="135819" y="20904"/>
                      </a:cubicBezTo>
                      <a:cubicBezTo>
                        <a:pt x="136699" y="21344"/>
                        <a:pt x="137194" y="22334"/>
                        <a:pt x="136919" y="23324"/>
                      </a:cubicBezTo>
                      <a:cubicBezTo>
                        <a:pt x="135984" y="26845"/>
                        <a:pt x="137414" y="30696"/>
                        <a:pt x="140717" y="32621"/>
                      </a:cubicBezTo>
                      <a:lnTo>
                        <a:pt x="140717" y="32621"/>
                      </a:lnTo>
                      <a:lnTo>
                        <a:pt x="146826" y="36142"/>
                      </a:lnTo>
                      <a:lnTo>
                        <a:pt x="146826" y="36142"/>
                      </a:lnTo>
                      <a:cubicBezTo>
                        <a:pt x="150789" y="38452"/>
                        <a:pt x="155797" y="37077"/>
                        <a:pt x="158108" y="33116"/>
                      </a:cubicBezTo>
                      <a:lnTo>
                        <a:pt x="158108" y="33116"/>
                      </a:lnTo>
                      <a:lnTo>
                        <a:pt x="158108" y="32951"/>
                      </a:lnTo>
                      <a:cubicBezTo>
                        <a:pt x="158108" y="32951"/>
                        <a:pt x="158219" y="32951"/>
                        <a:pt x="158219" y="3295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51" name="Google Shape;351;p15"/>
                <p:cNvSpPr/>
                <p:nvPr/>
              </p:nvSpPr>
              <p:spPr>
                <a:xfrm>
                  <a:off x="2448688" y="5282352"/>
                  <a:ext cx="177690" cy="811281"/>
                </a:xfrm>
                <a:custGeom>
                  <a:rect b="b" l="l" r="r" t="t"/>
                  <a:pathLst>
                    <a:path extrusionOk="0" h="811281" w="177690">
                      <a:moveTo>
                        <a:pt x="140399" y="55459"/>
                      </a:moveTo>
                      <a:cubicBezTo>
                        <a:pt x="140399" y="55459"/>
                        <a:pt x="140289" y="55624"/>
                        <a:pt x="140234" y="55734"/>
                      </a:cubicBezTo>
                      <a:cubicBezTo>
                        <a:pt x="122733" y="77518"/>
                        <a:pt x="107377" y="105243"/>
                        <a:pt x="94609" y="138854"/>
                      </a:cubicBezTo>
                      <a:cubicBezTo>
                        <a:pt x="87179" y="158218"/>
                        <a:pt x="80739" y="179452"/>
                        <a:pt x="75180" y="201951"/>
                      </a:cubicBezTo>
                      <a:cubicBezTo>
                        <a:pt x="75180" y="202061"/>
                        <a:pt x="75126" y="202171"/>
                        <a:pt x="75070" y="202281"/>
                      </a:cubicBezTo>
                      <a:cubicBezTo>
                        <a:pt x="64723" y="225990"/>
                        <a:pt x="55863" y="251130"/>
                        <a:pt x="48873" y="277040"/>
                      </a:cubicBezTo>
                      <a:cubicBezTo>
                        <a:pt x="44965" y="290242"/>
                        <a:pt x="41718" y="304215"/>
                        <a:pt x="39241" y="318792"/>
                      </a:cubicBezTo>
                      <a:cubicBezTo>
                        <a:pt x="32637" y="353229"/>
                        <a:pt x="29114" y="388380"/>
                        <a:pt x="29114" y="422872"/>
                      </a:cubicBezTo>
                      <a:cubicBezTo>
                        <a:pt x="29114" y="518369"/>
                        <a:pt x="53771" y="632460"/>
                        <a:pt x="79859" y="753263"/>
                      </a:cubicBezTo>
                      <a:cubicBezTo>
                        <a:pt x="83821" y="771691"/>
                        <a:pt x="87839" y="790230"/>
                        <a:pt x="91802" y="808768"/>
                      </a:cubicBezTo>
                      <a:cubicBezTo>
                        <a:pt x="92022" y="809758"/>
                        <a:pt x="91472" y="810749"/>
                        <a:pt x="90481" y="811133"/>
                      </a:cubicBezTo>
                      <a:cubicBezTo>
                        <a:pt x="89490" y="811518"/>
                        <a:pt x="88444" y="811133"/>
                        <a:pt x="87949" y="810198"/>
                      </a:cubicBezTo>
                      <a:cubicBezTo>
                        <a:pt x="31921" y="708485"/>
                        <a:pt x="0" y="591643"/>
                        <a:pt x="0" y="467320"/>
                      </a:cubicBezTo>
                      <a:cubicBezTo>
                        <a:pt x="0" y="288867"/>
                        <a:pt x="65714" y="125707"/>
                        <a:pt x="174192" y="724"/>
                      </a:cubicBezTo>
                      <a:cubicBezTo>
                        <a:pt x="174522" y="284"/>
                        <a:pt x="175073" y="63"/>
                        <a:pt x="175623" y="8"/>
                      </a:cubicBezTo>
                      <a:cubicBezTo>
                        <a:pt x="176173" y="-46"/>
                        <a:pt x="176724" y="173"/>
                        <a:pt x="177109" y="503"/>
                      </a:cubicBezTo>
                      <a:cubicBezTo>
                        <a:pt x="177825" y="1109"/>
                        <a:pt x="177880" y="2209"/>
                        <a:pt x="177274" y="2924"/>
                      </a:cubicBezTo>
                      <a:cubicBezTo>
                        <a:pt x="164506" y="17502"/>
                        <a:pt x="152177" y="35050"/>
                        <a:pt x="140344" y="55459"/>
                      </a:cubicBezTo>
                      <a:lnTo>
                        <a:pt x="140344" y="5545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52" name="Google Shape;352;p15"/>
                <p:cNvSpPr/>
                <p:nvPr/>
              </p:nvSpPr>
              <p:spPr>
                <a:xfrm>
                  <a:off x="2530576" y="5523140"/>
                  <a:ext cx="375854" cy="134300"/>
                </a:xfrm>
                <a:custGeom>
                  <a:rect b="b" l="l" r="r" t="t"/>
                  <a:pathLst>
                    <a:path extrusionOk="0" h="134300" w="375854">
                      <a:moveTo>
                        <a:pt x="147121" y="22499"/>
                      </a:moveTo>
                      <a:cubicBezTo>
                        <a:pt x="147341" y="22004"/>
                        <a:pt x="147727" y="21619"/>
                        <a:pt x="148277" y="21399"/>
                      </a:cubicBezTo>
                      <a:cubicBezTo>
                        <a:pt x="148827" y="21179"/>
                        <a:pt x="149378" y="21234"/>
                        <a:pt x="149873" y="21399"/>
                      </a:cubicBezTo>
                      <a:cubicBezTo>
                        <a:pt x="204415" y="45493"/>
                        <a:pt x="307059" y="93352"/>
                        <a:pt x="357307" y="113266"/>
                      </a:cubicBezTo>
                      <a:cubicBezTo>
                        <a:pt x="362371" y="115246"/>
                        <a:pt x="368425" y="117612"/>
                        <a:pt x="374534" y="119977"/>
                      </a:cubicBezTo>
                      <a:cubicBezTo>
                        <a:pt x="375085" y="120197"/>
                        <a:pt x="375470" y="120582"/>
                        <a:pt x="375690" y="121077"/>
                      </a:cubicBezTo>
                      <a:cubicBezTo>
                        <a:pt x="375910" y="121572"/>
                        <a:pt x="375910" y="122178"/>
                        <a:pt x="375690" y="122673"/>
                      </a:cubicBezTo>
                      <a:cubicBezTo>
                        <a:pt x="374314" y="126028"/>
                        <a:pt x="373048" y="129494"/>
                        <a:pt x="371782" y="132960"/>
                      </a:cubicBezTo>
                      <a:cubicBezTo>
                        <a:pt x="371562" y="133510"/>
                        <a:pt x="371232" y="133895"/>
                        <a:pt x="370681" y="134115"/>
                      </a:cubicBezTo>
                      <a:cubicBezTo>
                        <a:pt x="370131" y="134335"/>
                        <a:pt x="369581" y="134390"/>
                        <a:pt x="369085" y="134115"/>
                      </a:cubicBezTo>
                      <a:cubicBezTo>
                        <a:pt x="357583" y="129604"/>
                        <a:pt x="345475" y="124928"/>
                        <a:pt x="334797" y="121572"/>
                      </a:cubicBezTo>
                      <a:lnTo>
                        <a:pt x="334797" y="121572"/>
                      </a:lnTo>
                      <a:lnTo>
                        <a:pt x="136114" y="57046"/>
                      </a:lnTo>
                      <a:cubicBezTo>
                        <a:pt x="135013" y="56715"/>
                        <a:pt x="134408" y="55560"/>
                        <a:pt x="134793" y="54460"/>
                      </a:cubicBezTo>
                      <a:lnTo>
                        <a:pt x="134793" y="54295"/>
                      </a:lnTo>
                      <a:lnTo>
                        <a:pt x="134793" y="54295"/>
                      </a:lnTo>
                      <a:cubicBezTo>
                        <a:pt x="136169" y="49949"/>
                        <a:pt x="133857" y="45328"/>
                        <a:pt x="129509" y="43898"/>
                      </a:cubicBezTo>
                      <a:lnTo>
                        <a:pt x="122795" y="41698"/>
                      </a:lnTo>
                      <a:cubicBezTo>
                        <a:pt x="118447" y="40322"/>
                        <a:pt x="113824" y="42633"/>
                        <a:pt x="112393" y="46979"/>
                      </a:cubicBezTo>
                      <a:lnTo>
                        <a:pt x="112393" y="46979"/>
                      </a:lnTo>
                      <a:lnTo>
                        <a:pt x="112393" y="47089"/>
                      </a:lnTo>
                      <a:cubicBezTo>
                        <a:pt x="112062" y="48134"/>
                        <a:pt x="110962" y="48739"/>
                        <a:pt x="109916" y="48464"/>
                      </a:cubicBezTo>
                      <a:cubicBezTo>
                        <a:pt x="90048" y="43788"/>
                        <a:pt x="62694" y="41313"/>
                        <a:pt x="52457" y="41313"/>
                      </a:cubicBezTo>
                      <a:cubicBezTo>
                        <a:pt x="32039" y="41313"/>
                        <a:pt x="14922" y="49619"/>
                        <a:pt x="1768" y="66232"/>
                      </a:cubicBezTo>
                      <a:cubicBezTo>
                        <a:pt x="1493" y="66562"/>
                        <a:pt x="998" y="66727"/>
                        <a:pt x="612" y="66507"/>
                      </a:cubicBezTo>
                      <a:cubicBezTo>
                        <a:pt x="227" y="66287"/>
                        <a:pt x="-48" y="65957"/>
                        <a:pt x="7" y="65462"/>
                      </a:cubicBezTo>
                      <a:cubicBezTo>
                        <a:pt x="1163" y="54405"/>
                        <a:pt x="2759" y="43238"/>
                        <a:pt x="4575" y="31961"/>
                      </a:cubicBezTo>
                      <a:cubicBezTo>
                        <a:pt x="4575" y="31686"/>
                        <a:pt x="4740" y="31356"/>
                        <a:pt x="4905" y="31136"/>
                      </a:cubicBezTo>
                      <a:cubicBezTo>
                        <a:pt x="6061" y="29485"/>
                        <a:pt x="7272" y="27890"/>
                        <a:pt x="8538" y="26405"/>
                      </a:cubicBezTo>
                      <a:cubicBezTo>
                        <a:pt x="23288" y="8747"/>
                        <a:pt x="43211" y="0"/>
                        <a:pt x="69904" y="0"/>
                      </a:cubicBezTo>
                      <a:cubicBezTo>
                        <a:pt x="89387" y="0"/>
                        <a:pt x="111787" y="7261"/>
                        <a:pt x="125216" y="12432"/>
                      </a:cubicBezTo>
                      <a:cubicBezTo>
                        <a:pt x="125326" y="12432"/>
                        <a:pt x="125381" y="12542"/>
                        <a:pt x="125436" y="12652"/>
                      </a:cubicBezTo>
                      <a:cubicBezTo>
                        <a:pt x="125492" y="12762"/>
                        <a:pt x="125436" y="12817"/>
                        <a:pt x="125436" y="12927"/>
                      </a:cubicBezTo>
                      <a:cubicBezTo>
                        <a:pt x="123565" y="17108"/>
                        <a:pt x="125436" y="21949"/>
                        <a:pt x="129619" y="23819"/>
                      </a:cubicBezTo>
                      <a:lnTo>
                        <a:pt x="129619" y="23819"/>
                      </a:lnTo>
                      <a:lnTo>
                        <a:pt x="136059" y="26680"/>
                      </a:lnTo>
                      <a:lnTo>
                        <a:pt x="136059" y="26680"/>
                      </a:lnTo>
                      <a:cubicBezTo>
                        <a:pt x="140241" y="28550"/>
                        <a:pt x="145085" y="26680"/>
                        <a:pt x="146956" y="22499"/>
                      </a:cubicBezTo>
                      <a:lnTo>
                        <a:pt x="146956" y="22499"/>
                      </a:lnTo>
                      <a:lnTo>
                        <a:pt x="146956" y="22334"/>
                      </a:lnTo>
                      <a:cubicBezTo>
                        <a:pt x="146956" y="22334"/>
                        <a:pt x="147011" y="22334"/>
                        <a:pt x="147011" y="22334"/>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grpSp>
      <p:sp>
        <p:nvSpPr>
          <p:cNvPr id="353" name="Google Shape;35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pos="288">
          <p15:clr>
            <a:srgbClr val="FA7B17"/>
          </p15:clr>
        </p15:guide>
        <p15:guide id="4" orient="horz" pos="288">
          <p15:clr>
            <a:srgbClr val="FA7B17"/>
          </p15:clr>
        </p15:guide>
        <p15:guide id="5" orient="horz" pos="2952">
          <p15:clr>
            <a:srgbClr val="FA7B17"/>
          </p15:clr>
        </p15:guide>
        <p15:guide id="6" pos="547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4_1">
    <p:bg>
      <p:bgPr>
        <a:solidFill>
          <a:schemeClr val="dk1"/>
        </a:solidFill>
      </p:bgPr>
    </p:bg>
    <p:spTree>
      <p:nvGrpSpPr>
        <p:cNvPr id="354" name="Shape 354"/>
        <p:cNvGrpSpPr/>
        <p:nvPr/>
      </p:nvGrpSpPr>
      <p:grpSpPr>
        <a:xfrm>
          <a:off x="0" y="0"/>
          <a:ext cx="0" cy="0"/>
          <a:chOff x="0" y="0"/>
          <a:chExt cx="0" cy="0"/>
        </a:xfrm>
      </p:grpSpPr>
      <p:grpSp>
        <p:nvGrpSpPr>
          <p:cNvPr id="355" name="Google Shape;355;p16"/>
          <p:cNvGrpSpPr/>
          <p:nvPr/>
        </p:nvGrpSpPr>
        <p:grpSpPr>
          <a:xfrm>
            <a:off x="5134357" y="141664"/>
            <a:ext cx="4009131" cy="5001540"/>
            <a:chOff x="6979850" y="250571"/>
            <a:chExt cx="5218864" cy="6510726"/>
          </a:xfrm>
        </p:grpSpPr>
        <p:sp>
          <p:nvSpPr>
            <p:cNvPr id="356" name="Google Shape;356;p16"/>
            <p:cNvSpPr/>
            <p:nvPr/>
          </p:nvSpPr>
          <p:spPr>
            <a:xfrm>
              <a:off x="6979850" y="250571"/>
              <a:ext cx="5218864" cy="6510726"/>
            </a:xfrm>
            <a:custGeom>
              <a:rect b="b" l="l" r="r" t="t"/>
              <a:pathLst>
                <a:path extrusionOk="0" h="6510726" w="5218864">
                  <a:moveTo>
                    <a:pt x="572856" y="6510727"/>
                  </a:moveTo>
                  <a:lnTo>
                    <a:pt x="572856" y="4039121"/>
                  </a:lnTo>
                  <a:cubicBezTo>
                    <a:pt x="572856" y="3571104"/>
                    <a:pt x="664394" y="3117221"/>
                    <a:pt x="844936" y="2690149"/>
                  </a:cubicBezTo>
                  <a:cubicBezTo>
                    <a:pt x="1019397" y="2277465"/>
                    <a:pt x="1269178" y="1906803"/>
                    <a:pt x="1587439" y="1588369"/>
                  </a:cubicBezTo>
                  <a:cubicBezTo>
                    <a:pt x="1905636" y="1269998"/>
                    <a:pt x="2276158" y="1020017"/>
                    <a:pt x="2688618" y="845461"/>
                  </a:cubicBezTo>
                  <a:cubicBezTo>
                    <a:pt x="3115520" y="664820"/>
                    <a:pt x="3569092" y="573232"/>
                    <a:pt x="4036854" y="573232"/>
                  </a:cubicBezTo>
                  <a:lnTo>
                    <a:pt x="5218865" y="573232"/>
                  </a:lnTo>
                  <a:lnTo>
                    <a:pt x="5218865" y="0"/>
                  </a:lnTo>
                  <a:lnTo>
                    <a:pt x="4036854" y="0"/>
                  </a:lnTo>
                  <a:cubicBezTo>
                    <a:pt x="3491997" y="0"/>
                    <a:pt x="2963295" y="106800"/>
                    <a:pt x="2465442" y="317547"/>
                  </a:cubicBezTo>
                  <a:cubicBezTo>
                    <a:pt x="1984694" y="521005"/>
                    <a:pt x="1553041" y="812185"/>
                    <a:pt x="1182391" y="1183037"/>
                  </a:cubicBezTo>
                  <a:cubicBezTo>
                    <a:pt x="811742" y="1553888"/>
                    <a:pt x="520721" y="1985778"/>
                    <a:pt x="317374" y="2466788"/>
                  </a:cubicBezTo>
                  <a:cubicBezTo>
                    <a:pt x="106805" y="2964913"/>
                    <a:pt x="0" y="3493904"/>
                    <a:pt x="0" y="4039058"/>
                  </a:cubicBezTo>
                  <a:lnTo>
                    <a:pt x="0" y="6510663"/>
                  </a:lnTo>
                  <a:lnTo>
                    <a:pt x="572920" y="6510663"/>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7" name="Google Shape;357;p16"/>
            <p:cNvSpPr/>
            <p:nvPr/>
          </p:nvSpPr>
          <p:spPr>
            <a:xfrm>
              <a:off x="7770053" y="1041903"/>
              <a:ext cx="4428661" cy="5719394"/>
            </a:xfrm>
            <a:custGeom>
              <a:rect b="b" l="l" r="r" t="t"/>
              <a:pathLst>
                <a:path extrusionOk="0" h="5719394" w="4428661">
                  <a:moveTo>
                    <a:pt x="572856" y="5719394"/>
                  </a:moveTo>
                  <a:lnTo>
                    <a:pt x="572856" y="3345779"/>
                  </a:lnTo>
                  <a:cubicBezTo>
                    <a:pt x="572856" y="2605216"/>
                    <a:pt x="861090" y="1908958"/>
                    <a:pt x="1384471" y="1385291"/>
                  </a:cubicBezTo>
                  <a:cubicBezTo>
                    <a:pt x="1907853" y="861623"/>
                    <a:pt x="2603731" y="573233"/>
                    <a:pt x="3343890" y="573233"/>
                  </a:cubicBezTo>
                  <a:lnTo>
                    <a:pt x="4428661" y="573233"/>
                  </a:lnTo>
                  <a:lnTo>
                    <a:pt x="4428661" y="0"/>
                  </a:lnTo>
                  <a:lnTo>
                    <a:pt x="3343890" y="0"/>
                  </a:lnTo>
                  <a:cubicBezTo>
                    <a:pt x="2892598" y="0"/>
                    <a:pt x="2454610" y="88482"/>
                    <a:pt x="2042214" y="263038"/>
                  </a:cubicBezTo>
                  <a:cubicBezTo>
                    <a:pt x="1644008" y="431572"/>
                    <a:pt x="1286409" y="672743"/>
                    <a:pt x="979424" y="979959"/>
                  </a:cubicBezTo>
                  <a:cubicBezTo>
                    <a:pt x="672439" y="1287111"/>
                    <a:pt x="431337" y="1644906"/>
                    <a:pt x="262894" y="2043329"/>
                  </a:cubicBezTo>
                  <a:cubicBezTo>
                    <a:pt x="88434" y="2456014"/>
                    <a:pt x="0" y="2894178"/>
                    <a:pt x="0" y="3345715"/>
                  </a:cubicBezTo>
                  <a:lnTo>
                    <a:pt x="0" y="5719331"/>
                  </a:lnTo>
                  <a:lnTo>
                    <a:pt x="572920" y="5719331"/>
                  </a:lnTo>
                  <a:close/>
                </a:path>
              </a:pathLst>
            </a:custGeom>
            <a:solidFill>
              <a:srgbClr val="F2A0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8" name="Google Shape;358;p16"/>
            <p:cNvSpPr/>
            <p:nvPr/>
          </p:nvSpPr>
          <p:spPr>
            <a:xfrm>
              <a:off x="8560257" y="1832664"/>
              <a:ext cx="3638457" cy="4928632"/>
            </a:xfrm>
            <a:custGeom>
              <a:rect b="b" l="l" r="r" t="t"/>
              <a:pathLst>
                <a:path extrusionOk="0" h="4928632" w="3638457">
                  <a:moveTo>
                    <a:pt x="572920" y="4928633"/>
                  </a:moveTo>
                  <a:lnTo>
                    <a:pt x="572920" y="2682796"/>
                  </a:lnTo>
                  <a:cubicBezTo>
                    <a:pt x="572920" y="2119325"/>
                    <a:pt x="792231" y="1589573"/>
                    <a:pt x="1190436" y="1191086"/>
                  </a:cubicBezTo>
                  <a:cubicBezTo>
                    <a:pt x="1588642" y="792663"/>
                    <a:pt x="2118105" y="573233"/>
                    <a:pt x="2681332" y="573233"/>
                  </a:cubicBezTo>
                  <a:lnTo>
                    <a:pt x="3638458" y="573233"/>
                  </a:lnTo>
                  <a:lnTo>
                    <a:pt x="3638458" y="0"/>
                  </a:lnTo>
                  <a:lnTo>
                    <a:pt x="2681332" y="0"/>
                  </a:lnTo>
                  <a:cubicBezTo>
                    <a:pt x="2319488" y="0"/>
                    <a:pt x="1968287" y="70988"/>
                    <a:pt x="1637547" y="210937"/>
                  </a:cubicBezTo>
                  <a:cubicBezTo>
                    <a:pt x="1318209" y="346069"/>
                    <a:pt x="1031496" y="539449"/>
                    <a:pt x="785326" y="785754"/>
                  </a:cubicBezTo>
                  <a:cubicBezTo>
                    <a:pt x="539155" y="1032059"/>
                    <a:pt x="345880" y="1318929"/>
                    <a:pt x="210822" y="1638441"/>
                  </a:cubicBezTo>
                  <a:cubicBezTo>
                    <a:pt x="70950" y="1969362"/>
                    <a:pt x="0" y="2320755"/>
                    <a:pt x="0" y="2682796"/>
                  </a:cubicBezTo>
                  <a:lnTo>
                    <a:pt x="0" y="4928633"/>
                  </a:lnTo>
                  <a:lnTo>
                    <a:pt x="572920" y="4928633"/>
                  </a:lnTo>
                  <a:close/>
                </a:path>
              </a:pathLst>
            </a:custGeom>
            <a:solidFill>
              <a:srgbClr val="49BB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59" name="Google Shape;359;p16"/>
            <p:cNvSpPr/>
            <p:nvPr/>
          </p:nvSpPr>
          <p:spPr>
            <a:xfrm>
              <a:off x="9351157" y="2623996"/>
              <a:ext cx="2847494" cy="4137300"/>
            </a:xfrm>
            <a:custGeom>
              <a:rect b="b" l="l" r="r" t="t"/>
              <a:pathLst>
                <a:path extrusionOk="0" h="4137300" w="2847494">
                  <a:moveTo>
                    <a:pt x="572920" y="4137301"/>
                  </a:moveTo>
                  <a:lnTo>
                    <a:pt x="572920" y="2004222"/>
                  </a:lnTo>
                  <a:cubicBezTo>
                    <a:pt x="572920" y="1215172"/>
                    <a:pt x="1214509" y="573233"/>
                    <a:pt x="2003065" y="573233"/>
                  </a:cubicBezTo>
                  <a:lnTo>
                    <a:pt x="2847494" y="573233"/>
                  </a:lnTo>
                  <a:lnTo>
                    <a:pt x="2847494" y="0"/>
                  </a:lnTo>
                  <a:lnTo>
                    <a:pt x="2003065" y="0"/>
                  </a:lnTo>
                  <a:cubicBezTo>
                    <a:pt x="1468027" y="0"/>
                    <a:pt x="964981" y="208465"/>
                    <a:pt x="586666" y="586986"/>
                  </a:cubicBezTo>
                  <a:cubicBezTo>
                    <a:pt x="208352" y="965508"/>
                    <a:pt x="0" y="1468829"/>
                    <a:pt x="0" y="2004159"/>
                  </a:cubicBezTo>
                  <a:lnTo>
                    <a:pt x="0" y="4137237"/>
                  </a:lnTo>
                  <a:lnTo>
                    <a:pt x="572920" y="413723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360" name="Google Shape;360;p16"/>
          <p:cNvGrpSpPr/>
          <p:nvPr/>
        </p:nvGrpSpPr>
        <p:grpSpPr>
          <a:xfrm>
            <a:off x="457232" y="457233"/>
            <a:ext cx="2874149" cy="893161"/>
            <a:chOff x="355731" y="362555"/>
            <a:chExt cx="5045908" cy="1568049"/>
          </a:xfrm>
        </p:grpSpPr>
        <p:grpSp>
          <p:nvGrpSpPr>
            <p:cNvPr id="361" name="Google Shape;361;p16"/>
            <p:cNvGrpSpPr/>
            <p:nvPr/>
          </p:nvGrpSpPr>
          <p:grpSpPr>
            <a:xfrm>
              <a:off x="355731" y="362555"/>
              <a:ext cx="1573086" cy="1568049"/>
              <a:chOff x="355731" y="362555"/>
              <a:chExt cx="1573086" cy="1568049"/>
            </a:xfrm>
          </p:grpSpPr>
          <p:sp>
            <p:nvSpPr>
              <p:cNvPr id="362" name="Google Shape;362;p16"/>
              <p:cNvSpPr/>
              <p:nvPr/>
            </p:nvSpPr>
            <p:spPr>
              <a:xfrm>
                <a:off x="622193" y="362555"/>
                <a:ext cx="1039949" cy="225376"/>
              </a:xfrm>
              <a:custGeom>
                <a:rect b="b" l="l" r="r" t="t"/>
                <a:pathLst>
                  <a:path extrusionOk="0" h="225376" w="1039949">
                    <a:moveTo>
                      <a:pt x="20389" y="225322"/>
                    </a:moveTo>
                    <a:lnTo>
                      <a:pt x="1019614" y="225322"/>
                    </a:lnTo>
                    <a:cubicBezTo>
                      <a:pt x="1028099" y="225322"/>
                      <a:pt x="1035726" y="220076"/>
                      <a:pt x="1038680" y="212100"/>
                    </a:cubicBezTo>
                    <a:cubicBezTo>
                      <a:pt x="1041634" y="204177"/>
                      <a:pt x="1039324" y="195237"/>
                      <a:pt x="1032879" y="189723"/>
                    </a:cubicBezTo>
                    <a:cubicBezTo>
                      <a:pt x="895174" y="71521"/>
                      <a:pt x="715953" y="0"/>
                      <a:pt x="519975" y="0"/>
                    </a:cubicBezTo>
                    <a:cubicBezTo>
                      <a:pt x="323997" y="0"/>
                      <a:pt x="144775" y="71521"/>
                      <a:pt x="7070" y="189723"/>
                    </a:cubicBezTo>
                    <a:cubicBezTo>
                      <a:pt x="625" y="195237"/>
                      <a:pt x="-1684" y="204177"/>
                      <a:pt x="1269" y="212153"/>
                    </a:cubicBezTo>
                    <a:cubicBezTo>
                      <a:pt x="4223" y="220076"/>
                      <a:pt x="11850" y="225376"/>
                      <a:pt x="20336" y="225376"/>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3" name="Google Shape;363;p16"/>
              <p:cNvSpPr/>
              <p:nvPr/>
            </p:nvSpPr>
            <p:spPr>
              <a:xfrm>
                <a:off x="711804" y="1771503"/>
                <a:ext cx="860727" cy="159101"/>
              </a:xfrm>
              <a:custGeom>
                <a:rect b="b" l="l" r="r" t="t"/>
                <a:pathLst>
                  <a:path extrusionOk="0" h="159101" w="860727">
                    <a:moveTo>
                      <a:pt x="840419" y="0"/>
                    </a:moveTo>
                    <a:lnTo>
                      <a:pt x="20309" y="0"/>
                    </a:lnTo>
                    <a:cubicBezTo>
                      <a:pt x="11286" y="0"/>
                      <a:pt x="3337" y="5942"/>
                      <a:pt x="813" y="14615"/>
                    </a:cubicBezTo>
                    <a:cubicBezTo>
                      <a:pt x="-1711" y="23287"/>
                      <a:pt x="1779" y="32548"/>
                      <a:pt x="9406" y="37366"/>
                    </a:cubicBezTo>
                    <a:cubicBezTo>
                      <a:pt x="131107" y="114401"/>
                      <a:pt x="275472" y="159102"/>
                      <a:pt x="430364" y="159102"/>
                    </a:cubicBezTo>
                    <a:cubicBezTo>
                      <a:pt x="585256" y="159102"/>
                      <a:pt x="729621" y="114401"/>
                      <a:pt x="851322" y="37366"/>
                    </a:cubicBezTo>
                    <a:cubicBezTo>
                      <a:pt x="858948" y="32548"/>
                      <a:pt x="862439" y="23287"/>
                      <a:pt x="859915" y="14615"/>
                    </a:cubicBezTo>
                    <a:cubicBezTo>
                      <a:pt x="857391" y="5942"/>
                      <a:pt x="849442" y="0"/>
                      <a:pt x="840365"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4" name="Google Shape;364;p16"/>
              <p:cNvSpPr/>
              <p:nvPr/>
            </p:nvSpPr>
            <p:spPr>
              <a:xfrm>
                <a:off x="355731" y="628509"/>
                <a:ext cx="1573086" cy="1102415"/>
              </a:xfrm>
              <a:custGeom>
                <a:rect b="b" l="l" r="r" t="t"/>
                <a:pathLst>
                  <a:path extrusionOk="0" h="1102415" w="1573086">
                    <a:moveTo>
                      <a:pt x="1560090" y="530999"/>
                    </a:moveTo>
                    <a:cubicBezTo>
                      <a:pt x="1567394" y="530999"/>
                      <a:pt x="1573087" y="525324"/>
                      <a:pt x="1573087" y="518044"/>
                    </a:cubicBezTo>
                    <a:cubicBezTo>
                      <a:pt x="1573087" y="442401"/>
                      <a:pt x="1562238" y="369488"/>
                      <a:pt x="1542205" y="300323"/>
                    </a:cubicBezTo>
                    <a:cubicBezTo>
                      <a:pt x="1539788" y="291704"/>
                      <a:pt x="1531893" y="285762"/>
                      <a:pt x="1522709" y="285762"/>
                    </a:cubicBezTo>
                    <a:lnTo>
                      <a:pt x="1236825" y="285762"/>
                    </a:lnTo>
                    <a:cubicBezTo>
                      <a:pt x="1225762" y="285762"/>
                      <a:pt x="1216793" y="276822"/>
                      <a:pt x="1216793" y="265794"/>
                    </a:cubicBezTo>
                    <a:lnTo>
                      <a:pt x="1216793" y="265259"/>
                    </a:lnTo>
                    <a:cubicBezTo>
                      <a:pt x="1216793" y="254231"/>
                      <a:pt x="1225762" y="245290"/>
                      <a:pt x="1236825" y="245290"/>
                    </a:cubicBezTo>
                    <a:lnTo>
                      <a:pt x="1494245" y="245290"/>
                    </a:lnTo>
                    <a:cubicBezTo>
                      <a:pt x="1501012" y="245290"/>
                      <a:pt x="1507242" y="241757"/>
                      <a:pt x="1511055" y="236083"/>
                    </a:cubicBezTo>
                    <a:cubicBezTo>
                      <a:pt x="1514868" y="230676"/>
                      <a:pt x="1515674" y="223395"/>
                      <a:pt x="1512935" y="217185"/>
                    </a:cubicBezTo>
                    <a:cubicBezTo>
                      <a:pt x="1480818" y="140097"/>
                      <a:pt x="1436563" y="69326"/>
                      <a:pt x="1382695" y="6959"/>
                    </a:cubicBezTo>
                    <a:cubicBezTo>
                      <a:pt x="1378881" y="2570"/>
                      <a:pt x="1373349" y="0"/>
                      <a:pt x="1367495" y="0"/>
                    </a:cubicBezTo>
                    <a:lnTo>
                      <a:pt x="205645" y="0"/>
                    </a:lnTo>
                    <a:cubicBezTo>
                      <a:pt x="199684" y="0"/>
                      <a:pt x="193991" y="2409"/>
                      <a:pt x="190178" y="7013"/>
                    </a:cubicBezTo>
                    <a:cubicBezTo>
                      <a:pt x="136363" y="69326"/>
                      <a:pt x="92108" y="140311"/>
                      <a:pt x="59884" y="217614"/>
                    </a:cubicBezTo>
                    <a:cubicBezTo>
                      <a:pt x="57306" y="223770"/>
                      <a:pt x="58004" y="230836"/>
                      <a:pt x="61710" y="236350"/>
                    </a:cubicBezTo>
                    <a:cubicBezTo>
                      <a:pt x="65415" y="241918"/>
                      <a:pt x="71699" y="245237"/>
                      <a:pt x="78359" y="245237"/>
                    </a:cubicBezTo>
                    <a:lnTo>
                      <a:pt x="335939" y="245237"/>
                    </a:lnTo>
                    <a:cubicBezTo>
                      <a:pt x="347003" y="245237"/>
                      <a:pt x="355972" y="254177"/>
                      <a:pt x="355972" y="265205"/>
                    </a:cubicBezTo>
                    <a:lnTo>
                      <a:pt x="355972" y="265740"/>
                    </a:lnTo>
                    <a:cubicBezTo>
                      <a:pt x="355972" y="276768"/>
                      <a:pt x="347003" y="285708"/>
                      <a:pt x="335939" y="285708"/>
                    </a:cubicBezTo>
                    <a:lnTo>
                      <a:pt x="50109" y="285708"/>
                    </a:lnTo>
                    <a:cubicBezTo>
                      <a:pt x="41194" y="285708"/>
                      <a:pt x="33030" y="291651"/>
                      <a:pt x="30613" y="300269"/>
                    </a:cubicBezTo>
                    <a:cubicBezTo>
                      <a:pt x="10580" y="369435"/>
                      <a:pt x="0" y="442347"/>
                      <a:pt x="0" y="517990"/>
                    </a:cubicBezTo>
                    <a:cubicBezTo>
                      <a:pt x="0" y="525271"/>
                      <a:pt x="5693" y="530945"/>
                      <a:pt x="12729" y="530945"/>
                    </a:cubicBezTo>
                    <a:lnTo>
                      <a:pt x="335993" y="530945"/>
                    </a:lnTo>
                    <a:cubicBezTo>
                      <a:pt x="347057" y="530945"/>
                      <a:pt x="356026" y="539885"/>
                      <a:pt x="356026" y="550913"/>
                    </a:cubicBezTo>
                    <a:lnTo>
                      <a:pt x="356026" y="551449"/>
                    </a:lnTo>
                    <a:cubicBezTo>
                      <a:pt x="356026" y="562477"/>
                      <a:pt x="347057" y="571417"/>
                      <a:pt x="335993" y="571417"/>
                    </a:cubicBezTo>
                    <a:lnTo>
                      <a:pt x="23792" y="571417"/>
                    </a:lnTo>
                    <a:cubicBezTo>
                      <a:pt x="21698" y="571417"/>
                      <a:pt x="19657" y="571738"/>
                      <a:pt x="17723" y="572327"/>
                    </a:cubicBezTo>
                    <a:cubicBezTo>
                      <a:pt x="11977" y="574147"/>
                      <a:pt x="7304" y="578429"/>
                      <a:pt x="5102" y="584050"/>
                    </a:cubicBezTo>
                    <a:cubicBezTo>
                      <a:pt x="3921" y="587048"/>
                      <a:pt x="3437" y="590314"/>
                      <a:pt x="3706" y="593579"/>
                    </a:cubicBezTo>
                    <a:cubicBezTo>
                      <a:pt x="10580" y="667188"/>
                      <a:pt x="27982" y="737692"/>
                      <a:pt x="53868" y="803966"/>
                    </a:cubicBezTo>
                    <a:cubicBezTo>
                      <a:pt x="56876" y="811621"/>
                      <a:pt x="64288" y="816707"/>
                      <a:pt x="72559" y="816707"/>
                    </a:cubicBezTo>
                    <a:lnTo>
                      <a:pt x="335939" y="816707"/>
                    </a:lnTo>
                    <a:cubicBezTo>
                      <a:pt x="347003" y="816707"/>
                      <a:pt x="355972" y="825647"/>
                      <a:pt x="355972" y="836675"/>
                    </a:cubicBezTo>
                    <a:lnTo>
                      <a:pt x="355972" y="837210"/>
                    </a:lnTo>
                    <a:cubicBezTo>
                      <a:pt x="355972" y="848238"/>
                      <a:pt x="347003" y="857178"/>
                      <a:pt x="335939" y="857178"/>
                    </a:cubicBezTo>
                    <a:lnTo>
                      <a:pt x="110261" y="857178"/>
                    </a:lnTo>
                    <a:cubicBezTo>
                      <a:pt x="105320" y="857178"/>
                      <a:pt x="100755" y="858891"/>
                      <a:pt x="97103" y="861836"/>
                    </a:cubicBezTo>
                    <a:cubicBezTo>
                      <a:pt x="93451" y="864780"/>
                      <a:pt x="91249" y="868634"/>
                      <a:pt x="90282" y="873024"/>
                    </a:cubicBezTo>
                    <a:cubicBezTo>
                      <a:pt x="89315" y="877682"/>
                      <a:pt x="89906" y="882607"/>
                      <a:pt x="92323" y="886889"/>
                    </a:cubicBezTo>
                    <a:cubicBezTo>
                      <a:pt x="134698" y="966173"/>
                      <a:pt x="190392" y="1037265"/>
                      <a:pt x="256452" y="1097223"/>
                    </a:cubicBezTo>
                    <a:cubicBezTo>
                      <a:pt x="260158" y="1100595"/>
                      <a:pt x="264938" y="1102415"/>
                      <a:pt x="269933" y="1102415"/>
                    </a:cubicBezTo>
                    <a:lnTo>
                      <a:pt x="1302778" y="1102415"/>
                    </a:lnTo>
                    <a:cubicBezTo>
                      <a:pt x="1307773" y="1102415"/>
                      <a:pt x="1312606" y="1100542"/>
                      <a:pt x="1316259" y="1097223"/>
                    </a:cubicBezTo>
                    <a:cubicBezTo>
                      <a:pt x="1382319" y="1037265"/>
                      <a:pt x="1438228" y="966173"/>
                      <a:pt x="1480657" y="886889"/>
                    </a:cubicBezTo>
                    <a:cubicBezTo>
                      <a:pt x="1483933" y="880680"/>
                      <a:pt x="1483933" y="873131"/>
                      <a:pt x="1480120" y="866921"/>
                    </a:cubicBezTo>
                    <a:cubicBezTo>
                      <a:pt x="1476575" y="860979"/>
                      <a:pt x="1469808" y="857178"/>
                      <a:pt x="1462772" y="857178"/>
                    </a:cubicBezTo>
                    <a:lnTo>
                      <a:pt x="1236772" y="857178"/>
                    </a:lnTo>
                    <a:cubicBezTo>
                      <a:pt x="1225708" y="857178"/>
                      <a:pt x="1216739" y="848238"/>
                      <a:pt x="1216739" y="837210"/>
                    </a:cubicBezTo>
                    <a:lnTo>
                      <a:pt x="1216739" y="836675"/>
                    </a:lnTo>
                    <a:cubicBezTo>
                      <a:pt x="1216739" y="825647"/>
                      <a:pt x="1225708" y="816707"/>
                      <a:pt x="1236772" y="816707"/>
                    </a:cubicBezTo>
                    <a:lnTo>
                      <a:pt x="1500152" y="816707"/>
                    </a:lnTo>
                    <a:cubicBezTo>
                      <a:pt x="1508262" y="816707"/>
                      <a:pt x="1515889" y="811568"/>
                      <a:pt x="1518842" y="803752"/>
                    </a:cubicBezTo>
                    <a:cubicBezTo>
                      <a:pt x="1544837" y="737585"/>
                      <a:pt x="1562184" y="667081"/>
                      <a:pt x="1569220" y="593579"/>
                    </a:cubicBezTo>
                    <a:cubicBezTo>
                      <a:pt x="1569435" y="591277"/>
                      <a:pt x="1569220" y="588976"/>
                      <a:pt x="1568683" y="586781"/>
                    </a:cubicBezTo>
                    <a:cubicBezTo>
                      <a:pt x="1567340" y="581267"/>
                      <a:pt x="1563688" y="576609"/>
                      <a:pt x="1558640" y="573933"/>
                    </a:cubicBezTo>
                    <a:cubicBezTo>
                      <a:pt x="1555632" y="572327"/>
                      <a:pt x="1552302" y="571470"/>
                      <a:pt x="1548865" y="571470"/>
                    </a:cubicBezTo>
                    <a:lnTo>
                      <a:pt x="952660" y="571470"/>
                    </a:lnTo>
                    <a:cubicBezTo>
                      <a:pt x="941596" y="571470"/>
                      <a:pt x="932627" y="562530"/>
                      <a:pt x="932627" y="551502"/>
                    </a:cubicBezTo>
                    <a:lnTo>
                      <a:pt x="932627" y="550967"/>
                    </a:lnTo>
                    <a:cubicBezTo>
                      <a:pt x="932627" y="539939"/>
                      <a:pt x="941596" y="530999"/>
                      <a:pt x="952660" y="530999"/>
                    </a:cubicBezTo>
                    <a:lnTo>
                      <a:pt x="1559929" y="530999"/>
                    </a:lnTo>
                    <a:close/>
                    <a:moveTo>
                      <a:pt x="679075" y="292507"/>
                    </a:moveTo>
                    <a:lnTo>
                      <a:pt x="609954" y="292507"/>
                    </a:lnTo>
                    <a:cubicBezTo>
                      <a:pt x="598836" y="292507"/>
                      <a:pt x="589653" y="301394"/>
                      <a:pt x="589653" y="312743"/>
                    </a:cubicBezTo>
                    <a:lnTo>
                      <a:pt x="589653" y="331908"/>
                    </a:lnTo>
                    <a:cubicBezTo>
                      <a:pt x="589653" y="343257"/>
                      <a:pt x="580683" y="352143"/>
                      <a:pt x="569351" y="352143"/>
                    </a:cubicBezTo>
                    <a:lnTo>
                      <a:pt x="550124" y="352143"/>
                    </a:lnTo>
                    <a:cubicBezTo>
                      <a:pt x="538738" y="352143"/>
                      <a:pt x="529823" y="361298"/>
                      <a:pt x="529823" y="372379"/>
                    </a:cubicBezTo>
                    <a:lnTo>
                      <a:pt x="529823" y="443953"/>
                    </a:lnTo>
                    <a:cubicBezTo>
                      <a:pt x="529823" y="455302"/>
                      <a:pt x="538738" y="464189"/>
                      <a:pt x="550124" y="464189"/>
                    </a:cubicBezTo>
                    <a:lnTo>
                      <a:pt x="569351" y="464189"/>
                    </a:lnTo>
                    <a:cubicBezTo>
                      <a:pt x="580737" y="464189"/>
                      <a:pt x="589653" y="473343"/>
                      <a:pt x="589653" y="484425"/>
                    </a:cubicBezTo>
                    <a:lnTo>
                      <a:pt x="589653" y="503857"/>
                    </a:lnTo>
                    <a:cubicBezTo>
                      <a:pt x="589653" y="514939"/>
                      <a:pt x="598836" y="524093"/>
                      <a:pt x="609954" y="524093"/>
                    </a:cubicBezTo>
                    <a:lnTo>
                      <a:pt x="679075" y="524093"/>
                    </a:lnTo>
                    <a:cubicBezTo>
                      <a:pt x="690193" y="524093"/>
                      <a:pt x="699377" y="514885"/>
                      <a:pt x="699377" y="503857"/>
                    </a:cubicBezTo>
                    <a:lnTo>
                      <a:pt x="699377" y="484425"/>
                    </a:lnTo>
                    <a:cubicBezTo>
                      <a:pt x="699377" y="473343"/>
                      <a:pt x="708292" y="464189"/>
                      <a:pt x="719678" y="464189"/>
                    </a:cubicBezTo>
                    <a:lnTo>
                      <a:pt x="853302" y="464189"/>
                    </a:lnTo>
                    <a:cubicBezTo>
                      <a:pt x="853302" y="464189"/>
                      <a:pt x="853624" y="464189"/>
                      <a:pt x="853731" y="464189"/>
                    </a:cubicBezTo>
                    <a:cubicBezTo>
                      <a:pt x="864634" y="464403"/>
                      <a:pt x="873334" y="473290"/>
                      <a:pt x="873334" y="484157"/>
                    </a:cubicBezTo>
                    <a:lnTo>
                      <a:pt x="873334" y="617830"/>
                    </a:lnTo>
                    <a:cubicBezTo>
                      <a:pt x="873334" y="624147"/>
                      <a:pt x="870327" y="630089"/>
                      <a:pt x="865278" y="633837"/>
                    </a:cubicBezTo>
                    <a:cubicBezTo>
                      <a:pt x="861895" y="636353"/>
                      <a:pt x="857759" y="637798"/>
                      <a:pt x="853302" y="637798"/>
                    </a:cubicBezTo>
                    <a:lnTo>
                      <a:pt x="719678" y="637798"/>
                    </a:lnTo>
                    <a:cubicBezTo>
                      <a:pt x="708292" y="637798"/>
                      <a:pt x="699377" y="628912"/>
                      <a:pt x="699377" y="617562"/>
                    </a:cubicBezTo>
                    <a:lnTo>
                      <a:pt x="699377" y="598397"/>
                    </a:lnTo>
                    <a:cubicBezTo>
                      <a:pt x="699377" y="587048"/>
                      <a:pt x="690139" y="578162"/>
                      <a:pt x="679075" y="578162"/>
                    </a:cubicBezTo>
                    <a:lnTo>
                      <a:pt x="609954" y="578162"/>
                    </a:lnTo>
                    <a:cubicBezTo>
                      <a:pt x="598836" y="578162"/>
                      <a:pt x="589653" y="587102"/>
                      <a:pt x="589653" y="598397"/>
                    </a:cubicBezTo>
                    <a:lnTo>
                      <a:pt x="589653" y="617562"/>
                    </a:lnTo>
                    <a:cubicBezTo>
                      <a:pt x="589653" y="628912"/>
                      <a:pt x="580683" y="637798"/>
                      <a:pt x="569351" y="637798"/>
                    </a:cubicBezTo>
                    <a:lnTo>
                      <a:pt x="550124" y="637798"/>
                    </a:lnTo>
                    <a:cubicBezTo>
                      <a:pt x="538738" y="637798"/>
                      <a:pt x="529823" y="647006"/>
                      <a:pt x="529823" y="658034"/>
                    </a:cubicBezTo>
                    <a:lnTo>
                      <a:pt x="529823" y="729608"/>
                    </a:lnTo>
                    <a:cubicBezTo>
                      <a:pt x="529823" y="740957"/>
                      <a:pt x="538738" y="749844"/>
                      <a:pt x="550124" y="749844"/>
                    </a:cubicBezTo>
                    <a:lnTo>
                      <a:pt x="569351" y="749844"/>
                    </a:lnTo>
                    <a:cubicBezTo>
                      <a:pt x="580737" y="749844"/>
                      <a:pt x="589653" y="758998"/>
                      <a:pt x="589653" y="770079"/>
                    </a:cubicBezTo>
                    <a:lnTo>
                      <a:pt x="589653" y="789512"/>
                    </a:lnTo>
                    <a:cubicBezTo>
                      <a:pt x="589653" y="800593"/>
                      <a:pt x="598836" y="809748"/>
                      <a:pt x="609954" y="809748"/>
                    </a:cubicBezTo>
                    <a:lnTo>
                      <a:pt x="679075" y="809748"/>
                    </a:lnTo>
                    <a:cubicBezTo>
                      <a:pt x="690193" y="809748"/>
                      <a:pt x="699377" y="800540"/>
                      <a:pt x="699377" y="789512"/>
                    </a:cubicBezTo>
                    <a:lnTo>
                      <a:pt x="699377" y="770079"/>
                    </a:lnTo>
                    <a:cubicBezTo>
                      <a:pt x="699377" y="758998"/>
                      <a:pt x="708292" y="749844"/>
                      <a:pt x="719678" y="749844"/>
                    </a:cubicBezTo>
                    <a:lnTo>
                      <a:pt x="853302" y="749844"/>
                    </a:lnTo>
                    <a:cubicBezTo>
                      <a:pt x="864419" y="749844"/>
                      <a:pt x="873603" y="758998"/>
                      <a:pt x="873603" y="770079"/>
                    </a:cubicBezTo>
                    <a:lnTo>
                      <a:pt x="873603" y="789512"/>
                    </a:lnTo>
                    <a:cubicBezTo>
                      <a:pt x="873603" y="800593"/>
                      <a:pt x="882518" y="809748"/>
                      <a:pt x="893904" y="809748"/>
                    </a:cubicBezTo>
                    <a:lnTo>
                      <a:pt x="962757" y="809748"/>
                    </a:lnTo>
                    <a:cubicBezTo>
                      <a:pt x="974143" y="809748"/>
                      <a:pt x="983058" y="800540"/>
                      <a:pt x="983058" y="789512"/>
                    </a:cubicBezTo>
                    <a:lnTo>
                      <a:pt x="983058" y="770079"/>
                    </a:lnTo>
                    <a:cubicBezTo>
                      <a:pt x="983058" y="758998"/>
                      <a:pt x="992296" y="749844"/>
                      <a:pt x="1003360" y="749844"/>
                    </a:cubicBezTo>
                    <a:lnTo>
                      <a:pt x="1136984" y="749844"/>
                    </a:lnTo>
                    <a:cubicBezTo>
                      <a:pt x="1148370" y="749844"/>
                      <a:pt x="1157285" y="758998"/>
                      <a:pt x="1157285" y="770079"/>
                    </a:cubicBezTo>
                    <a:lnTo>
                      <a:pt x="1157285" y="796257"/>
                    </a:lnTo>
                    <a:cubicBezTo>
                      <a:pt x="1157285" y="796739"/>
                      <a:pt x="1157285" y="797114"/>
                      <a:pt x="1157339" y="797542"/>
                    </a:cubicBezTo>
                    <a:cubicBezTo>
                      <a:pt x="1157500" y="798506"/>
                      <a:pt x="1157554" y="799469"/>
                      <a:pt x="1157554" y="800433"/>
                    </a:cubicBezTo>
                    <a:lnTo>
                      <a:pt x="1157554" y="873185"/>
                    </a:lnTo>
                    <a:cubicBezTo>
                      <a:pt x="1157554" y="874149"/>
                      <a:pt x="1157500" y="875166"/>
                      <a:pt x="1157339" y="876076"/>
                    </a:cubicBezTo>
                    <a:cubicBezTo>
                      <a:pt x="1157285" y="876504"/>
                      <a:pt x="1157285" y="876879"/>
                      <a:pt x="1157285" y="877253"/>
                    </a:cubicBezTo>
                    <a:lnTo>
                      <a:pt x="1157285" y="903164"/>
                    </a:lnTo>
                    <a:cubicBezTo>
                      <a:pt x="1157285" y="914513"/>
                      <a:pt x="1148316" y="923399"/>
                      <a:pt x="1136984" y="923399"/>
                    </a:cubicBezTo>
                    <a:lnTo>
                      <a:pt x="1003360" y="923399"/>
                    </a:lnTo>
                    <a:cubicBezTo>
                      <a:pt x="992242" y="923399"/>
                      <a:pt x="983058" y="914459"/>
                      <a:pt x="983058" y="903164"/>
                    </a:cubicBezTo>
                    <a:lnTo>
                      <a:pt x="983058" y="883999"/>
                    </a:lnTo>
                    <a:cubicBezTo>
                      <a:pt x="983058" y="872650"/>
                      <a:pt x="974143" y="863763"/>
                      <a:pt x="962757" y="863763"/>
                    </a:cubicBezTo>
                    <a:lnTo>
                      <a:pt x="893904" y="863763"/>
                    </a:lnTo>
                    <a:cubicBezTo>
                      <a:pt x="882518" y="863763"/>
                      <a:pt x="873603" y="872650"/>
                      <a:pt x="873603" y="883999"/>
                    </a:cubicBezTo>
                    <a:lnTo>
                      <a:pt x="873603" y="903164"/>
                    </a:lnTo>
                    <a:cubicBezTo>
                      <a:pt x="873603" y="914513"/>
                      <a:pt x="864365" y="923399"/>
                      <a:pt x="853302" y="923399"/>
                    </a:cubicBezTo>
                    <a:lnTo>
                      <a:pt x="719678" y="923399"/>
                    </a:lnTo>
                    <a:cubicBezTo>
                      <a:pt x="708292" y="923399"/>
                      <a:pt x="699377" y="914459"/>
                      <a:pt x="699377" y="903164"/>
                    </a:cubicBezTo>
                    <a:lnTo>
                      <a:pt x="699377" y="883999"/>
                    </a:lnTo>
                    <a:cubicBezTo>
                      <a:pt x="699377" y="872650"/>
                      <a:pt x="690139" y="863763"/>
                      <a:pt x="679075" y="863763"/>
                    </a:cubicBezTo>
                    <a:lnTo>
                      <a:pt x="609954" y="863763"/>
                    </a:lnTo>
                    <a:cubicBezTo>
                      <a:pt x="598836" y="863763"/>
                      <a:pt x="589653" y="872650"/>
                      <a:pt x="589653" y="883999"/>
                    </a:cubicBezTo>
                    <a:lnTo>
                      <a:pt x="589653" y="903164"/>
                    </a:lnTo>
                    <a:cubicBezTo>
                      <a:pt x="589653" y="914513"/>
                      <a:pt x="580683" y="923399"/>
                      <a:pt x="569351" y="923399"/>
                    </a:cubicBezTo>
                    <a:lnTo>
                      <a:pt x="435727" y="923399"/>
                    </a:lnTo>
                    <a:cubicBezTo>
                      <a:pt x="424610" y="923399"/>
                      <a:pt x="415426" y="914459"/>
                      <a:pt x="415426" y="903164"/>
                    </a:cubicBezTo>
                    <a:lnTo>
                      <a:pt x="415426" y="877253"/>
                    </a:lnTo>
                    <a:cubicBezTo>
                      <a:pt x="415426" y="876932"/>
                      <a:pt x="415426" y="876504"/>
                      <a:pt x="415372" y="876076"/>
                    </a:cubicBezTo>
                    <a:cubicBezTo>
                      <a:pt x="415211" y="875112"/>
                      <a:pt x="415157" y="874149"/>
                      <a:pt x="415157" y="873185"/>
                    </a:cubicBezTo>
                    <a:lnTo>
                      <a:pt x="415157" y="800433"/>
                    </a:lnTo>
                    <a:cubicBezTo>
                      <a:pt x="415157" y="799469"/>
                      <a:pt x="415211" y="798452"/>
                      <a:pt x="415372" y="797542"/>
                    </a:cubicBezTo>
                    <a:cubicBezTo>
                      <a:pt x="415426" y="797114"/>
                      <a:pt x="415426" y="796739"/>
                      <a:pt x="415426" y="796257"/>
                    </a:cubicBezTo>
                    <a:lnTo>
                      <a:pt x="415426" y="770079"/>
                    </a:lnTo>
                    <a:cubicBezTo>
                      <a:pt x="415426" y="758998"/>
                      <a:pt x="424664" y="749844"/>
                      <a:pt x="435727" y="749844"/>
                    </a:cubicBezTo>
                    <a:lnTo>
                      <a:pt x="455223" y="749844"/>
                    </a:lnTo>
                    <a:cubicBezTo>
                      <a:pt x="466341" y="749844"/>
                      <a:pt x="475524" y="740904"/>
                      <a:pt x="475524" y="729608"/>
                    </a:cubicBezTo>
                    <a:lnTo>
                      <a:pt x="475524" y="658034"/>
                    </a:lnTo>
                    <a:cubicBezTo>
                      <a:pt x="475524" y="646952"/>
                      <a:pt x="466287" y="637798"/>
                      <a:pt x="455223" y="637798"/>
                    </a:cubicBezTo>
                    <a:lnTo>
                      <a:pt x="435727" y="637798"/>
                    </a:lnTo>
                    <a:cubicBezTo>
                      <a:pt x="424610" y="637798"/>
                      <a:pt x="415426" y="628912"/>
                      <a:pt x="415426" y="617562"/>
                    </a:cubicBezTo>
                    <a:lnTo>
                      <a:pt x="415426" y="591652"/>
                    </a:lnTo>
                    <a:cubicBezTo>
                      <a:pt x="415426" y="591331"/>
                      <a:pt x="415426" y="590903"/>
                      <a:pt x="415372" y="590474"/>
                    </a:cubicBezTo>
                    <a:cubicBezTo>
                      <a:pt x="415211" y="589511"/>
                      <a:pt x="415157" y="588547"/>
                      <a:pt x="415157" y="587584"/>
                    </a:cubicBezTo>
                    <a:lnTo>
                      <a:pt x="415157" y="514832"/>
                    </a:lnTo>
                    <a:cubicBezTo>
                      <a:pt x="415157" y="513868"/>
                      <a:pt x="415211" y="512851"/>
                      <a:pt x="415372" y="511941"/>
                    </a:cubicBezTo>
                    <a:cubicBezTo>
                      <a:pt x="415426" y="511513"/>
                      <a:pt x="415426" y="511138"/>
                      <a:pt x="415426" y="510656"/>
                    </a:cubicBezTo>
                    <a:lnTo>
                      <a:pt x="415426" y="484478"/>
                    </a:lnTo>
                    <a:cubicBezTo>
                      <a:pt x="415426" y="473397"/>
                      <a:pt x="424664" y="464242"/>
                      <a:pt x="435727" y="464242"/>
                    </a:cubicBezTo>
                    <a:lnTo>
                      <a:pt x="455223" y="464242"/>
                    </a:lnTo>
                    <a:cubicBezTo>
                      <a:pt x="466341" y="464242"/>
                      <a:pt x="475524" y="455302"/>
                      <a:pt x="475524" y="444007"/>
                    </a:cubicBezTo>
                    <a:lnTo>
                      <a:pt x="475524" y="372433"/>
                    </a:lnTo>
                    <a:cubicBezTo>
                      <a:pt x="475524" y="361351"/>
                      <a:pt x="466287" y="352197"/>
                      <a:pt x="455223" y="352197"/>
                    </a:cubicBezTo>
                    <a:lnTo>
                      <a:pt x="435727" y="352197"/>
                    </a:lnTo>
                    <a:cubicBezTo>
                      <a:pt x="424610" y="352197"/>
                      <a:pt x="415426" y="343257"/>
                      <a:pt x="415426" y="331961"/>
                    </a:cubicBezTo>
                    <a:lnTo>
                      <a:pt x="415426" y="306051"/>
                    </a:lnTo>
                    <a:cubicBezTo>
                      <a:pt x="415426" y="305730"/>
                      <a:pt x="415426" y="305302"/>
                      <a:pt x="415372" y="304873"/>
                    </a:cubicBezTo>
                    <a:cubicBezTo>
                      <a:pt x="415211" y="303910"/>
                      <a:pt x="415157" y="302946"/>
                      <a:pt x="415157" y="301982"/>
                    </a:cubicBezTo>
                    <a:lnTo>
                      <a:pt x="415157" y="229230"/>
                    </a:lnTo>
                    <a:cubicBezTo>
                      <a:pt x="415157" y="228267"/>
                      <a:pt x="415211" y="227303"/>
                      <a:pt x="415372" y="226340"/>
                    </a:cubicBezTo>
                    <a:cubicBezTo>
                      <a:pt x="415426" y="225911"/>
                      <a:pt x="415426" y="225537"/>
                      <a:pt x="415426" y="225055"/>
                    </a:cubicBezTo>
                    <a:lnTo>
                      <a:pt x="415426" y="198823"/>
                    </a:lnTo>
                    <a:cubicBezTo>
                      <a:pt x="415426" y="187742"/>
                      <a:pt x="424664" y="178588"/>
                      <a:pt x="435727" y="178588"/>
                    </a:cubicBezTo>
                    <a:lnTo>
                      <a:pt x="569351" y="178588"/>
                    </a:lnTo>
                    <a:cubicBezTo>
                      <a:pt x="580737" y="178588"/>
                      <a:pt x="589653" y="187796"/>
                      <a:pt x="589653" y="198823"/>
                    </a:cubicBezTo>
                    <a:lnTo>
                      <a:pt x="589653" y="218256"/>
                    </a:lnTo>
                    <a:cubicBezTo>
                      <a:pt x="589653" y="229338"/>
                      <a:pt x="598836" y="238492"/>
                      <a:pt x="609954" y="238492"/>
                    </a:cubicBezTo>
                    <a:lnTo>
                      <a:pt x="679075" y="238492"/>
                    </a:lnTo>
                    <a:cubicBezTo>
                      <a:pt x="690193" y="238492"/>
                      <a:pt x="699377" y="229284"/>
                      <a:pt x="699377" y="218256"/>
                    </a:cubicBezTo>
                    <a:lnTo>
                      <a:pt x="699377" y="198823"/>
                    </a:lnTo>
                    <a:cubicBezTo>
                      <a:pt x="699377" y="187742"/>
                      <a:pt x="708292" y="178588"/>
                      <a:pt x="719678" y="178588"/>
                    </a:cubicBezTo>
                    <a:lnTo>
                      <a:pt x="853302" y="178588"/>
                    </a:lnTo>
                    <a:cubicBezTo>
                      <a:pt x="864419" y="178588"/>
                      <a:pt x="873603" y="187796"/>
                      <a:pt x="873603" y="198823"/>
                    </a:cubicBezTo>
                    <a:lnTo>
                      <a:pt x="873603" y="218256"/>
                    </a:lnTo>
                    <a:cubicBezTo>
                      <a:pt x="873603" y="229338"/>
                      <a:pt x="882518" y="238492"/>
                      <a:pt x="893904" y="238492"/>
                    </a:cubicBezTo>
                    <a:lnTo>
                      <a:pt x="962757" y="238492"/>
                    </a:lnTo>
                    <a:cubicBezTo>
                      <a:pt x="974143" y="238492"/>
                      <a:pt x="983058" y="229284"/>
                      <a:pt x="983058" y="218256"/>
                    </a:cubicBezTo>
                    <a:lnTo>
                      <a:pt x="983058" y="198823"/>
                    </a:lnTo>
                    <a:cubicBezTo>
                      <a:pt x="983058" y="187742"/>
                      <a:pt x="992296" y="178588"/>
                      <a:pt x="1003360" y="178588"/>
                    </a:cubicBezTo>
                    <a:lnTo>
                      <a:pt x="1136984" y="178588"/>
                    </a:lnTo>
                    <a:cubicBezTo>
                      <a:pt x="1148370" y="178588"/>
                      <a:pt x="1157285" y="187796"/>
                      <a:pt x="1157285" y="198823"/>
                    </a:cubicBezTo>
                    <a:lnTo>
                      <a:pt x="1157285" y="225055"/>
                    </a:lnTo>
                    <a:cubicBezTo>
                      <a:pt x="1157285" y="225537"/>
                      <a:pt x="1157285" y="225911"/>
                      <a:pt x="1157339" y="226340"/>
                    </a:cubicBezTo>
                    <a:cubicBezTo>
                      <a:pt x="1157500" y="227303"/>
                      <a:pt x="1157554" y="228267"/>
                      <a:pt x="1157554" y="229230"/>
                    </a:cubicBezTo>
                    <a:lnTo>
                      <a:pt x="1157554" y="301982"/>
                    </a:lnTo>
                    <a:cubicBezTo>
                      <a:pt x="1157554" y="302946"/>
                      <a:pt x="1157500" y="303963"/>
                      <a:pt x="1157339" y="304873"/>
                    </a:cubicBezTo>
                    <a:cubicBezTo>
                      <a:pt x="1157285" y="305302"/>
                      <a:pt x="1157285" y="305730"/>
                      <a:pt x="1157285" y="306051"/>
                    </a:cubicBezTo>
                    <a:lnTo>
                      <a:pt x="1157285" y="331961"/>
                    </a:lnTo>
                    <a:cubicBezTo>
                      <a:pt x="1157285" y="343310"/>
                      <a:pt x="1148316" y="352197"/>
                      <a:pt x="1136984" y="352197"/>
                    </a:cubicBezTo>
                    <a:lnTo>
                      <a:pt x="1003360" y="352197"/>
                    </a:lnTo>
                    <a:cubicBezTo>
                      <a:pt x="992242" y="352197"/>
                      <a:pt x="983058" y="343257"/>
                      <a:pt x="983058" y="331961"/>
                    </a:cubicBezTo>
                    <a:lnTo>
                      <a:pt x="983058" y="312796"/>
                    </a:lnTo>
                    <a:cubicBezTo>
                      <a:pt x="983058" y="301447"/>
                      <a:pt x="974143" y="292561"/>
                      <a:pt x="962757" y="292561"/>
                    </a:cubicBezTo>
                    <a:lnTo>
                      <a:pt x="893904" y="292561"/>
                    </a:lnTo>
                    <a:cubicBezTo>
                      <a:pt x="882518" y="292561"/>
                      <a:pt x="873603" y="301447"/>
                      <a:pt x="873603" y="312796"/>
                    </a:cubicBezTo>
                    <a:lnTo>
                      <a:pt x="873603" y="331961"/>
                    </a:lnTo>
                    <a:cubicBezTo>
                      <a:pt x="873603" y="343310"/>
                      <a:pt x="864365" y="352197"/>
                      <a:pt x="853302" y="352197"/>
                    </a:cubicBezTo>
                    <a:lnTo>
                      <a:pt x="719678" y="352197"/>
                    </a:lnTo>
                    <a:cubicBezTo>
                      <a:pt x="708292" y="352197"/>
                      <a:pt x="699377" y="343257"/>
                      <a:pt x="699377" y="331961"/>
                    </a:cubicBezTo>
                    <a:lnTo>
                      <a:pt x="699377" y="312796"/>
                    </a:lnTo>
                    <a:cubicBezTo>
                      <a:pt x="699377" y="301447"/>
                      <a:pt x="690139" y="292561"/>
                      <a:pt x="679075" y="2925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365" name="Google Shape;365;p16"/>
            <p:cNvGrpSpPr/>
            <p:nvPr/>
          </p:nvGrpSpPr>
          <p:grpSpPr>
            <a:xfrm>
              <a:off x="2253962" y="595907"/>
              <a:ext cx="3147677" cy="1101345"/>
              <a:chOff x="2253962" y="595907"/>
              <a:chExt cx="3147677" cy="1101345"/>
            </a:xfrm>
          </p:grpSpPr>
          <p:grpSp>
            <p:nvGrpSpPr>
              <p:cNvPr id="366" name="Google Shape;366;p16"/>
              <p:cNvGrpSpPr/>
              <p:nvPr/>
            </p:nvGrpSpPr>
            <p:grpSpPr>
              <a:xfrm>
                <a:off x="2253962" y="595907"/>
                <a:ext cx="3147677" cy="584854"/>
                <a:chOff x="2253962" y="595907"/>
                <a:chExt cx="3147677" cy="584854"/>
              </a:xfrm>
            </p:grpSpPr>
            <p:sp>
              <p:nvSpPr>
                <p:cNvPr id="367" name="Google Shape;367;p16"/>
                <p:cNvSpPr/>
                <p:nvPr/>
              </p:nvSpPr>
              <p:spPr>
                <a:xfrm>
                  <a:off x="2253962" y="595907"/>
                  <a:ext cx="308978" cy="454874"/>
                </a:xfrm>
                <a:custGeom>
                  <a:rect b="b" l="l" r="r" t="t"/>
                  <a:pathLst>
                    <a:path extrusionOk="0" h="454874" w="308978">
                      <a:moveTo>
                        <a:pt x="0" y="454874"/>
                      </a:moveTo>
                      <a:lnTo>
                        <a:pt x="0" y="0"/>
                      </a:lnTo>
                      <a:lnTo>
                        <a:pt x="308978" y="0"/>
                      </a:lnTo>
                      <a:lnTo>
                        <a:pt x="308978" y="89669"/>
                      </a:lnTo>
                      <a:lnTo>
                        <a:pt x="91249" y="89669"/>
                      </a:lnTo>
                      <a:lnTo>
                        <a:pt x="91249" y="185868"/>
                      </a:lnTo>
                      <a:lnTo>
                        <a:pt x="243777" y="185868"/>
                      </a:lnTo>
                      <a:lnTo>
                        <a:pt x="243777" y="269059"/>
                      </a:lnTo>
                      <a:lnTo>
                        <a:pt x="91249" y="269059"/>
                      </a:lnTo>
                      <a:lnTo>
                        <a:pt x="91249" y="365206"/>
                      </a:lnTo>
                      <a:lnTo>
                        <a:pt x="308978" y="365206"/>
                      </a:lnTo>
                      <a:lnTo>
                        <a:pt x="308978" y="454874"/>
                      </a:lnTo>
                      <a:lnTo>
                        <a:pt x="0" y="454874"/>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8" name="Google Shape;368;p16"/>
                <p:cNvSpPr/>
                <p:nvPr/>
              </p:nvSpPr>
              <p:spPr>
                <a:xfrm>
                  <a:off x="2628195" y="725887"/>
                  <a:ext cx="335079" cy="324894"/>
                </a:xfrm>
                <a:custGeom>
                  <a:rect b="b" l="l" r="r" t="t"/>
                  <a:pathLst>
                    <a:path extrusionOk="0" h="324894" w="335079">
                      <a:moveTo>
                        <a:pt x="243778" y="324895"/>
                      </a:moveTo>
                      <a:lnTo>
                        <a:pt x="243778" y="103320"/>
                      </a:lnTo>
                      <a:lnTo>
                        <a:pt x="230082" y="89669"/>
                      </a:lnTo>
                      <a:lnTo>
                        <a:pt x="91249" y="89669"/>
                      </a:lnTo>
                      <a:lnTo>
                        <a:pt x="91249" y="324895"/>
                      </a:lnTo>
                      <a:lnTo>
                        <a:pt x="0" y="324895"/>
                      </a:lnTo>
                      <a:lnTo>
                        <a:pt x="0" y="0"/>
                      </a:lnTo>
                      <a:lnTo>
                        <a:pt x="269235" y="0"/>
                      </a:lnTo>
                      <a:lnTo>
                        <a:pt x="335080" y="65632"/>
                      </a:lnTo>
                      <a:lnTo>
                        <a:pt x="335080" y="324895"/>
                      </a:lnTo>
                      <a:lnTo>
                        <a:pt x="243831" y="32489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9" name="Google Shape;369;p16"/>
                <p:cNvSpPr/>
                <p:nvPr/>
              </p:nvSpPr>
              <p:spPr>
                <a:xfrm>
                  <a:off x="2995875" y="625190"/>
                  <a:ext cx="268590" cy="425591"/>
                </a:xfrm>
                <a:custGeom>
                  <a:rect b="b" l="l" r="r" t="t"/>
                  <a:pathLst>
                    <a:path extrusionOk="0" h="425591" w="268590">
                      <a:moveTo>
                        <a:pt x="268590" y="425591"/>
                      </a:moveTo>
                      <a:lnTo>
                        <a:pt x="131046" y="425591"/>
                      </a:lnTo>
                      <a:lnTo>
                        <a:pt x="65201" y="359959"/>
                      </a:lnTo>
                      <a:lnTo>
                        <a:pt x="65201" y="190365"/>
                      </a:lnTo>
                      <a:lnTo>
                        <a:pt x="0" y="190365"/>
                      </a:lnTo>
                      <a:lnTo>
                        <a:pt x="0" y="100697"/>
                      </a:lnTo>
                      <a:lnTo>
                        <a:pt x="65201" y="100697"/>
                      </a:lnTo>
                      <a:lnTo>
                        <a:pt x="65201" y="0"/>
                      </a:lnTo>
                      <a:lnTo>
                        <a:pt x="156450" y="0"/>
                      </a:lnTo>
                      <a:lnTo>
                        <a:pt x="156450" y="100697"/>
                      </a:lnTo>
                      <a:lnTo>
                        <a:pt x="234647" y="100697"/>
                      </a:lnTo>
                      <a:lnTo>
                        <a:pt x="234647" y="190365"/>
                      </a:lnTo>
                      <a:lnTo>
                        <a:pt x="156450" y="190365"/>
                      </a:lnTo>
                      <a:lnTo>
                        <a:pt x="156450" y="322272"/>
                      </a:lnTo>
                      <a:lnTo>
                        <a:pt x="170145" y="335923"/>
                      </a:lnTo>
                      <a:lnTo>
                        <a:pt x="268590" y="335923"/>
                      </a:lnTo>
                      <a:lnTo>
                        <a:pt x="268590" y="425591"/>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0" name="Google Shape;370;p16"/>
                <p:cNvSpPr/>
                <p:nvPr/>
              </p:nvSpPr>
              <p:spPr>
                <a:xfrm>
                  <a:off x="3290567" y="725887"/>
                  <a:ext cx="323962" cy="324894"/>
                </a:xfrm>
                <a:custGeom>
                  <a:rect b="b" l="l" r="r" t="t"/>
                  <a:pathLst>
                    <a:path extrusionOk="0" h="324894" w="323962">
                      <a:moveTo>
                        <a:pt x="0" y="324895"/>
                      </a:moveTo>
                      <a:lnTo>
                        <a:pt x="0" y="235226"/>
                      </a:lnTo>
                      <a:lnTo>
                        <a:pt x="65147" y="235226"/>
                      </a:lnTo>
                      <a:lnTo>
                        <a:pt x="65147" y="89669"/>
                      </a:lnTo>
                      <a:lnTo>
                        <a:pt x="0" y="89669"/>
                      </a:lnTo>
                      <a:lnTo>
                        <a:pt x="0" y="0"/>
                      </a:lnTo>
                      <a:lnTo>
                        <a:pt x="258117" y="0"/>
                      </a:lnTo>
                      <a:lnTo>
                        <a:pt x="323963" y="65632"/>
                      </a:lnTo>
                      <a:lnTo>
                        <a:pt x="323963" y="142934"/>
                      </a:lnTo>
                      <a:lnTo>
                        <a:pt x="232714" y="142934"/>
                      </a:lnTo>
                      <a:lnTo>
                        <a:pt x="232714" y="103266"/>
                      </a:lnTo>
                      <a:lnTo>
                        <a:pt x="219018" y="89615"/>
                      </a:lnTo>
                      <a:lnTo>
                        <a:pt x="156449" y="89615"/>
                      </a:lnTo>
                      <a:lnTo>
                        <a:pt x="156449" y="235173"/>
                      </a:lnTo>
                      <a:lnTo>
                        <a:pt x="241199" y="235173"/>
                      </a:lnTo>
                      <a:lnTo>
                        <a:pt x="241199" y="324841"/>
                      </a:lnTo>
                      <a:lnTo>
                        <a:pt x="0" y="324841"/>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1" name="Google Shape;371;p16"/>
                <p:cNvSpPr/>
                <p:nvPr/>
              </p:nvSpPr>
              <p:spPr>
                <a:xfrm>
                  <a:off x="3653682" y="725887"/>
                  <a:ext cx="335079" cy="324894"/>
                </a:xfrm>
                <a:custGeom>
                  <a:rect b="b" l="l" r="r" t="t"/>
                  <a:pathLst>
                    <a:path extrusionOk="0" h="324894" w="335079">
                      <a:moveTo>
                        <a:pt x="65845" y="324895"/>
                      </a:moveTo>
                      <a:lnTo>
                        <a:pt x="0" y="259263"/>
                      </a:lnTo>
                      <a:lnTo>
                        <a:pt x="0" y="65632"/>
                      </a:lnTo>
                      <a:lnTo>
                        <a:pt x="65845" y="0"/>
                      </a:lnTo>
                      <a:lnTo>
                        <a:pt x="269235" y="0"/>
                      </a:lnTo>
                      <a:lnTo>
                        <a:pt x="335080" y="65632"/>
                      </a:lnTo>
                      <a:lnTo>
                        <a:pt x="335080" y="259263"/>
                      </a:lnTo>
                      <a:lnTo>
                        <a:pt x="269235" y="324895"/>
                      </a:lnTo>
                      <a:lnTo>
                        <a:pt x="65845" y="324895"/>
                      </a:lnTo>
                      <a:close/>
                      <a:moveTo>
                        <a:pt x="243831" y="103320"/>
                      </a:moveTo>
                      <a:lnTo>
                        <a:pt x="230136" y="89669"/>
                      </a:lnTo>
                      <a:lnTo>
                        <a:pt x="104998" y="89669"/>
                      </a:lnTo>
                      <a:lnTo>
                        <a:pt x="91302" y="103320"/>
                      </a:lnTo>
                      <a:lnTo>
                        <a:pt x="91302" y="221575"/>
                      </a:lnTo>
                      <a:lnTo>
                        <a:pt x="104998" y="235226"/>
                      </a:lnTo>
                      <a:lnTo>
                        <a:pt x="230136" y="235226"/>
                      </a:lnTo>
                      <a:lnTo>
                        <a:pt x="243831" y="221575"/>
                      </a:lnTo>
                      <a:lnTo>
                        <a:pt x="243831" y="10332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2" name="Google Shape;372;p16"/>
                <p:cNvSpPr/>
                <p:nvPr/>
              </p:nvSpPr>
              <p:spPr>
                <a:xfrm>
                  <a:off x="4057346" y="725887"/>
                  <a:ext cx="335079" cy="454874"/>
                </a:xfrm>
                <a:custGeom>
                  <a:rect b="b" l="l" r="r" t="t"/>
                  <a:pathLst>
                    <a:path extrusionOk="0" h="454874" w="335079">
                      <a:moveTo>
                        <a:pt x="335026" y="259263"/>
                      </a:moveTo>
                      <a:lnTo>
                        <a:pt x="269181" y="324895"/>
                      </a:lnTo>
                      <a:lnTo>
                        <a:pt x="91249" y="324895"/>
                      </a:lnTo>
                      <a:lnTo>
                        <a:pt x="91249" y="454874"/>
                      </a:lnTo>
                      <a:lnTo>
                        <a:pt x="0" y="454874"/>
                      </a:lnTo>
                      <a:lnTo>
                        <a:pt x="0" y="0"/>
                      </a:lnTo>
                      <a:lnTo>
                        <a:pt x="269235" y="0"/>
                      </a:lnTo>
                      <a:lnTo>
                        <a:pt x="335080" y="65632"/>
                      </a:lnTo>
                      <a:lnTo>
                        <a:pt x="335080" y="259263"/>
                      </a:lnTo>
                      <a:close/>
                      <a:moveTo>
                        <a:pt x="243778" y="221575"/>
                      </a:moveTo>
                      <a:lnTo>
                        <a:pt x="243778" y="103320"/>
                      </a:lnTo>
                      <a:lnTo>
                        <a:pt x="230082" y="89669"/>
                      </a:lnTo>
                      <a:lnTo>
                        <a:pt x="91249" y="89669"/>
                      </a:lnTo>
                      <a:lnTo>
                        <a:pt x="91249" y="235226"/>
                      </a:lnTo>
                      <a:lnTo>
                        <a:pt x="230082" y="235226"/>
                      </a:lnTo>
                      <a:lnTo>
                        <a:pt x="243778" y="22157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3" name="Google Shape;373;p16"/>
                <p:cNvSpPr/>
                <p:nvPr/>
              </p:nvSpPr>
              <p:spPr>
                <a:xfrm>
                  <a:off x="4434747" y="595961"/>
                  <a:ext cx="247698" cy="454820"/>
                </a:xfrm>
                <a:custGeom>
                  <a:rect b="b" l="l" r="r" t="t"/>
                  <a:pathLst>
                    <a:path extrusionOk="0" h="454820" w="247698">
                      <a:moveTo>
                        <a:pt x="0" y="454821"/>
                      </a:moveTo>
                      <a:lnTo>
                        <a:pt x="0" y="365152"/>
                      </a:lnTo>
                      <a:lnTo>
                        <a:pt x="78198" y="365152"/>
                      </a:lnTo>
                      <a:lnTo>
                        <a:pt x="78198" y="219594"/>
                      </a:lnTo>
                      <a:lnTo>
                        <a:pt x="0" y="219594"/>
                      </a:lnTo>
                      <a:lnTo>
                        <a:pt x="0" y="129926"/>
                      </a:lnTo>
                      <a:lnTo>
                        <a:pt x="169500" y="129926"/>
                      </a:lnTo>
                      <a:lnTo>
                        <a:pt x="169500" y="365152"/>
                      </a:lnTo>
                      <a:lnTo>
                        <a:pt x="247698" y="365152"/>
                      </a:lnTo>
                      <a:lnTo>
                        <a:pt x="247698" y="454821"/>
                      </a:lnTo>
                      <a:lnTo>
                        <a:pt x="0" y="454821"/>
                      </a:lnTo>
                      <a:close/>
                      <a:moveTo>
                        <a:pt x="78198" y="89669"/>
                      </a:moveTo>
                      <a:lnTo>
                        <a:pt x="78198" y="0"/>
                      </a:lnTo>
                      <a:lnTo>
                        <a:pt x="169446" y="0"/>
                      </a:lnTo>
                      <a:lnTo>
                        <a:pt x="169446" y="89669"/>
                      </a:lnTo>
                      <a:lnTo>
                        <a:pt x="78198" y="89669"/>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4" name="Google Shape;374;p16"/>
                <p:cNvSpPr/>
                <p:nvPr/>
              </p:nvSpPr>
              <p:spPr>
                <a:xfrm>
                  <a:off x="4724874" y="725887"/>
                  <a:ext cx="302479" cy="324894"/>
                </a:xfrm>
                <a:custGeom>
                  <a:rect b="b" l="l" r="r" t="t"/>
                  <a:pathLst>
                    <a:path extrusionOk="0" h="324894" w="302479">
                      <a:moveTo>
                        <a:pt x="65845" y="324895"/>
                      </a:moveTo>
                      <a:lnTo>
                        <a:pt x="0" y="259263"/>
                      </a:lnTo>
                      <a:lnTo>
                        <a:pt x="0" y="65632"/>
                      </a:lnTo>
                      <a:lnTo>
                        <a:pt x="65845" y="0"/>
                      </a:lnTo>
                      <a:lnTo>
                        <a:pt x="302480" y="0"/>
                      </a:lnTo>
                      <a:lnTo>
                        <a:pt x="302480" y="89669"/>
                      </a:lnTo>
                      <a:lnTo>
                        <a:pt x="104944" y="89669"/>
                      </a:lnTo>
                      <a:lnTo>
                        <a:pt x="91249" y="103320"/>
                      </a:lnTo>
                      <a:lnTo>
                        <a:pt x="91249" y="221575"/>
                      </a:lnTo>
                      <a:lnTo>
                        <a:pt x="104944" y="235226"/>
                      </a:lnTo>
                      <a:lnTo>
                        <a:pt x="302480" y="235226"/>
                      </a:lnTo>
                      <a:lnTo>
                        <a:pt x="302480" y="324895"/>
                      </a:lnTo>
                      <a:lnTo>
                        <a:pt x="65845" y="32489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5" name="Google Shape;375;p16"/>
                <p:cNvSpPr/>
                <p:nvPr/>
              </p:nvSpPr>
              <p:spPr>
                <a:xfrm>
                  <a:off x="5066506" y="72588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376" name="Google Shape;376;p16"/>
              <p:cNvGrpSpPr/>
              <p:nvPr/>
            </p:nvGrpSpPr>
            <p:grpSpPr>
              <a:xfrm>
                <a:off x="2253962" y="1242378"/>
                <a:ext cx="1418571" cy="454874"/>
                <a:chOff x="2253962" y="1242378"/>
                <a:chExt cx="1418571" cy="454874"/>
              </a:xfrm>
            </p:grpSpPr>
            <p:sp>
              <p:nvSpPr>
                <p:cNvPr id="377" name="Google Shape;377;p16"/>
                <p:cNvSpPr/>
                <p:nvPr/>
              </p:nvSpPr>
              <p:spPr>
                <a:xfrm>
                  <a:off x="2253962" y="1242378"/>
                  <a:ext cx="282930" cy="454874"/>
                </a:xfrm>
                <a:custGeom>
                  <a:rect b="b" l="l" r="r" t="t"/>
                  <a:pathLst>
                    <a:path extrusionOk="0" h="454874" w="282930">
                      <a:moveTo>
                        <a:pt x="0" y="454874"/>
                      </a:moveTo>
                      <a:lnTo>
                        <a:pt x="0" y="0"/>
                      </a:lnTo>
                      <a:lnTo>
                        <a:pt x="91249" y="0"/>
                      </a:lnTo>
                      <a:lnTo>
                        <a:pt x="91249" y="365152"/>
                      </a:lnTo>
                      <a:lnTo>
                        <a:pt x="282930" y="365152"/>
                      </a:lnTo>
                      <a:lnTo>
                        <a:pt x="282930" y="454821"/>
                      </a:lnTo>
                      <a:lnTo>
                        <a:pt x="0" y="454821"/>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8" name="Google Shape;378;p16"/>
                <p:cNvSpPr/>
                <p:nvPr/>
              </p:nvSpPr>
              <p:spPr>
                <a:xfrm>
                  <a:off x="2556496" y="137235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79" name="Google Shape;379;p16"/>
                <p:cNvSpPr/>
                <p:nvPr/>
              </p:nvSpPr>
              <p:spPr>
                <a:xfrm>
                  <a:off x="2963275" y="1242378"/>
                  <a:ext cx="335079" cy="454874"/>
                </a:xfrm>
                <a:custGeom>
                  <a:rect b="b" l="l" r="r" t="t"/>
                  <a:pathLst>
                    <a:path extrusionOk="0" h="454874" w="335079">
                      <a:moveTo>
                        <a:pt x="54" y="454874"/>
                      </a:moveTo>
                      <a:lnTo>
                        <a:pt x="54" y="0"/>
                      </a:lnTo>
                      <a:lnTo>
                        <a:pt x="91302" y="0"/>
                      </a:lnTo>
                      <a:lnTo>
                        <a:pt x="91302" y="129979"/>
                      </a:lnTo>
                      <a:lnTo>
                        <a:pt x="269235" y="129979"/>
                      </a:lnTo>
                      <a:lnTo>
                        <a:pt x="335080" y="195611"/>
                      </a:lnTo>
                      <a:lnTo>
                        <a:pt x="335080" y="389242"/>
                      </a:lnTo>
                      <a:lnTo>
                        <a:pt x="269235" y="454874"/>
                      </a:lnTo>
                      <a:lnTo>
                        <a:pt x="0" y="454874"/>
                      </a:lnTo>
                      <a:close/>
                      <a:moveTo>
                        <a:pt x="243831" y="233299"/>
                      </a:moveTo>
                      <a:lnTo>
                        <a:pt x="230136" y="219648"/>
                      </a:lnTo>
                      <a:lnTo>
                        <a:pt x="91302" y="219648"/>
                      </a:lnTo>
                      <a:lnTo>
                        <a:pt x="91302" y="365206"/>
                      </a:lnTo>
                      <a:lnTo>
                        <a:pt x="230136" y="365206"/>
                      </a:lnTo>
                      <a:lnTo>
                        <a:pt x="243831" y="351554"/>
                      </a:lnTo>
                      <a:lnTo>
                        <a:pt x="243831" y="233299"/>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80" name="Google Shape;380;p16"/>
                <p:cNvSpPr/>
                <p:nvPr/>
              </p:nvSpPr>
              <p:spPr>
                <a:xfrm>
                  <a:off x="3347282" y="1372304"/>
                  <a:ext cx="325251" cy="324948"/>
                </a:xfrm>
                <a:custGeom>
                  <a:rect b="b" l="l" r="r" t="t"/>
                  <a:pathLst>
                    <a:path extrusionOk="0" h="324948" w="325251">
                      <a:moveTo>
                        <a:pt x="6552" y="324948"/>
                      </a:moveTo>
                      <a:lnTo>
                        <a:pt x="6552" y="241757"/>
                      </a:lnTo>
                      <a:lnTo>
                        <a:pt x="220361" y="241757"/>
                      </a:lnTo>
                      <a:lnTo>
                        <a:pt x="234057" y="228106"/>
                      </a:lnTo>
                      <a:lnTo>
                        <a:pt x="234057" y="217721"/>
                      </a:lnTo>
                      <a:lnTo>
                        <a:pt x="220361" y="204070"/>
                      </a:lnTo>
                      <a:lnTo>
                        <a:pt x="65845" y="204070"/>
                      </a:lnTo>
                      <a:lnTo>
                        <a:pt x="0" y="138438"/>
                      </a:lnTo>
                      <a:lnTo>
                        <a:pt x="0" y="65632"/>
                      </a:lnTo>
                      <a:lnTo>
                        <a:pt x="65845" y="0"/>
                      </a:lnTo>
                      <a:lnTo>
                        <a:pt x="312254" y="0"/>
                      </a:lnTo>
                      <a:lnTo>
                        <a:pt x="312254" y="83191"/>
                      </a:lnTo>
                      <a:lnTo>
                        <a:pt x="104944" y="83191"/>
                      </a:lnTo>
                      <a:lnTo>
                        <a:pt x="91249" y="96842"/>
                      </a:lnTo>
                      <a:lnTo>
                        <a:pt x="91249" y="107228"/>
                      </a:lnTo>
                      <a:lnTo>
                        <a:pt x="104944" y="120879"/>
                      </a:lnTo>
                      <a:lnTo>
                        <a:pt x="256828" y="120879"/>
                      </a:lnTo>
                      <a:lnTo>
                        <a:pt x="325251" y="186511"/>
                      </a:lnTo>
                      <a:lnTo>
                        <a:pt x="325251" y="259316"/>
                      </a:lnTo>
                      <a:lnTo>
                        <a:pt x="259406" y="324948"/>
                      </a:lnTo>
                      <a:lnTo>
                        <a:pt x="6498" y="324948"/>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grpSp>
      <p:sp>
        <p:nvSpPr>
          <p:cNvPr id="381" name="Google Shape;381;p16"/>
          <p:cNvSpPr txBox="1"/>
          <p:nvPr>
            <p:ph idx="1" type="subTitle"/>
          </p:nvPr>
        </p:nvSpPr>
        <p:spPr>
          <a:xfrm>
            <a:off x="356025" y="3137975"/>
            <a:ext cx="3095400" cy="567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None/>
              <a:defRPr sz="1500">
                <a:solidFill>
                  <a:schemeClr val="lt1"/>
                </a:solidFill>
              </a:defRPr>
            </a:lvl1pPr>
            <a:lvl2pPr lvl="1">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2pPr>
            <a:lvl3pPr lvl="2">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3pPr>
            <a:lvl4pPr lvl="3">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4pPr>
            <a:lvl5pPr lvl="4">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5pPr>
            <a:lvl6pPr lvl="5">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6pPr>
            <a:lvl7pPr lvl="6">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7pPr>
            <a:lvl8pPr lvl="7">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8pPr>
            <a:lvl9pPr lvl="8">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9pPr>
          </a:lstStyle>
          <a:p/>
        </p:txBody>
      </p:sp>
      <p:sp>
        <p:nvSpPr>
          <p:cNvPr id="382" name="Google Shape;382;p16"/>
          <p:cNvSpPr txBox="1"/>
          <p:nvPr>
            <p:ph type="title"/>
          </p:nvPr>
        </p:nvSpPr>
        <p:spPr>
          <a:xfrm>
            <a:off x="356025" y="2068250"/>
            <a:ext cx="3836700" cy="1265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lt1"/>
              </a:buClr>
              <a:buSzPts val="3700"/>
              <a:buNone/>
              <a:defRPr sz="3700">
                <a:solidFill>
                  <a:schemeClr val="lt1"/>
                </a:solidFill>
              </a:defRPr>
            </a:lvl1pPr>
            <a:lvl2pPr lvl="1">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2pPr>
            <a:lvl3pPr lvl="2">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3pPr>
            <a:lvl4pPr lvl="3">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4pPr>
            <a:lvl5pPr lvl="4">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5pPr>
            <a:lvl6pPr lvl="5">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6pPr>
            <a:lvl7pPr lvl="6">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7pPr>
            <a:lvl8pPr lvl="7">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8pPr>
            <a:lvl9pPr lvl="8">
              <a:lnSpc>
                <a:spcPct val="90000"/>
              </a:lnSpc>
              <a:spcBef>
                <a:spcPts val="0"/>
              </a:spcBef>
              <a:spcAft>
                <a:spcPts val="0"/>
              </a:spcAft>
              <a:buClr>
                <a:schemeClr val="lt1"/>
              </a:buClr>
              <a:buSzPts val="3700"/>
              <a:buFont typeface="Lato Black"/>
              <a:buNone/>
              <a:defRPr sz="3700">
                <a:solidFill>
                  <a:schemeClr val="lt1"/>
                </a:solidFill>
                <a:latin typeface="Lato Black"/>
                <a:ea typeface="Lato Black"/>
                <a:cs typeface="Lato Black"/>
                <a:sym typeface="Lato Black"/>
              </a:defRPr>
            </a:lvl9pPr>
          </a:lstStyle>
          <a:p/>
        </p:txBody>
      </p:sp>
      <p:grpSp>
        <p:nvGrpSpPr>
          <p:cNvPr id="383" name="Google Shape;383;p16"/>
          <p:cNvGrpSpPr/>
          <p:nvPr/>
        </p:nvGrpSpPr>
        <p:grpSpPr>
          <a:xfrm>
            <a:off x="4483219" y="756288"/>
            <a:ext cx="3569770" cy="3545162"/>
            <a:chOff x="3450325" y="2291786"/>
            <a:chExt cx="2731061" cy="2712235"/>
          </a:xfrm>
        </p:grpSpPr>
        <p:sp>
          <p:nvSpPr>
            <p:cNvPr id="384" name="Google Shape;384;p16"/>
            <p:cNvSpPr/>
            <p:nvPr/>
          </p:nvSpPr>
          <p:spPr>
            <a:xfrm>
              <a:off x="3450326" y="2291785"/>
              <a:ext cx="2731061" cy="2712235"/>
            </a:xfrm>
            <a:custGeom>
              <a:rect b="b" l="l" r="r" t="t"/>
              <a:pathLst>
                <a:path extrusionOk="0" h="3616313" w="3641415">
                  <a:moveTo>
                    <a:pt x="3450657" y="0"/>
                  </a:moveTo>
                  <a:cubicBezTo>
                    <a:pt x="3556010" y="0"/>
                    <a:pt x="3641415" y="85364"/>
                    <a:pt x="3641415" y="190665"/>
                  </a:cubicBezTo>
                  <a:lnTo>
                    <a:pt x="3641415" y="3425649"/>
                  </a:lnTo>
                  <a:cubicBezTo>
                    <a:pt x="3641415" y="3530950"/>
                    <a:pt x="3556010" y="3616314"/>
                    <a:pt x="3450657" y="3616314"/>
                  </a:cubicBezTo>
                  <a:lnTo>
                    <a:pt x="190758" y="3616314"/>
                  </a:lnTo>
                  <a:cubicBezTo>
                    <a:pt x="85406" y="3616314"/>
                    <a:pt x="0" y="3530950"/>
                    <a:pt x="0" y="3425649"/>
                  </a:cubicBezTo>
                  <a:lnTo>
                    <a:pt x="0" y="190665"/>
                  </a:lnTo>
                  <a:cubicBezTo>
                    <a:pt x="0" y="85364"/>
                    <a:pt x="85406" y="0"/>
                    <a:pt x="190758" y="0"/>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nvGrpSpPr>
            <p:cNvPr id="385" name="Google Shape;385;p16"/>
            <p:cNvGrpSpPr/>
            <p:nvPr/>
          </p:nvGrpSpPr>
          <p:grpSpPr>
            <a:xfrm>
              <a:off x="3503367" y="2335972"/>
              <a:ext cx="2624978" cy="2623820"/>
              <a:chOff x="4671156" y="3114630"/>
              <a:chExt cx="3499970" cy="3498427"/>
            </a:xfrm>
          </p:grpSpPr>
          <p:sp>
            <p:nvSpPr>
              <p:cNvPr id="386" name="Google Shape;386;p16"/>
              <p:cNvSpPr/>
              <p:nvPr/>
            </p:nvSpPr>
            <p:spPr>
              <a:xfrm>
                <a:off x="4671156" y="3114630"/>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1" y="1713732"/>
                    </a:lnTo>
                    <a:cubicBezTo>
                      <a:pt x="67467" y="1713732"/>
                      <a:pt x="0" y="1646298"/>
                      <a:pt x="0" y="1563114"/>
                    </a:cubicBezTo>
                    <a:lnTo>
                      <a:pt x="0" y="150618"/>
                    </a:lnTo>
                    <a:cubicBezTo>
                      <a:pt x="0" y="67434"/>
                      <a:pt x="67467" y="0"/>
                      <a:pt x="150691" y="0"/>
                    </a:cubicBezTo>
                    <a:close/>
                  </a:path>
                </a:pathLst>
              </a:custGeom>
              <a:solidFill>
                <a:srgbClr val="F2A0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87" name="Google Shape;387;p16"/>
              <p:cNvSpPr/>
              <p:nvPr/>
            </p:nvSpPr>
            <p:spPr>
              <a:xfrm>
                <a:off x="6456558" y="3114630"/>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2" y="1713732"/>
                    </a:lnTo>
                    <a:cubicBezTo>
                      <a:pt x="67467" y="1713732"/>
                      <a:pt x="0" y="1646298"/>
                      <a:pt x="0" y="1563114"/>
                    </a:cubicBezTo>
                    <a:lnTo>
                      <a:pt x="0" y="150618"/>
                    </a:lnTo>
                    <a:cubicBezTo>
                      <a:pt x="0" y="67434"/>
                      <a:pt x="67467" y="0"/>
                      <a:pt x="150692" y="0"/>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88" name="Google Shape;388;p16"/>
              <p:cNvSpPr/>
              <p:nvPr/>
            </p:nvSpPr>
            <p:spPr>
              <a:xfrm>
                <a:off x="4671156" y="4899325"/>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1" y="1713732"/>
                    </a:lnTo>
                    <a:cubicBezTo>
                      <a:pt x="67467" y="1713732"/>
                      <a:pt x="0" y="1646298"/>
                      <a:pt x="0" y="1563114"/>
                    </a:cubicBezTo>
                    <a:lnTo>
                      <a:pt x="0" y="150618"/>
                    </a:lnTo>
                    <a:cubicBezTo>
                      <a:pt x="0" y="67434"/>
                      <a:pt x="67467" y="0"/>
                      <a:pt x="150691"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89" name="Google Shape;389;p16"/>
              <p:cNvSpPr/>
              <p:nvPr/>
            </p:nvSpPr>
            <p:spPr>
              <a:xfrm>
                <a:off x="6456558" y="4899325"/>
                <a:ext cx="1714568" cy="1713732"/>
              </a:xfrm>
              <a:custGeom>
                <a:rect b="b" l="l" r="r" t="t"/>
                <a:pathLst>
                  <a:path extrusionOk="0" h="1713732" w="1714568">
                    <a:moveTo>
                      <a:pt x="1563877" y="0"/>
                    </a:moveTo>
                    <a:cubicBezTo>
                      <a:pt x="1647102" y="0"/>
                      <a:pt x="1714569" y="67434"/>
                      <a:pt x="1714569" y="150618"/>
                    </a:cubicBezTo>
                    <a:lnTo>
                      <a:pt x="1714569" y="1563114"/>
                    </a:lnTo>
                    <a:cubicBezTo>
                      <a:pt x="1714569" y="1646298"/>
                      <a:pt x="1647102" y="1713732"/>
                      <a:pt x="1563877" y="1713732"/>
                    </a:cubicBezTo>
                    <a:lnTo>
                      <a:pt x="150692" y="1713732"/>
                    </a:lnTo>
                    <a:cubicBezTo>
                      <a:pt x="67467" y="1713732"/>
                      <a:pt x="0" y="1646298"/>
                      <a:pt x="0" y="1563114"/>
                    </a:cubicBezTo>
                    <a:lnTo>
                      <a:pt x="0" y="150618"/>
                    </a:lnTo>
                    <a:cubicBezTo>
                      <a:pt x="0" y="67434"/>
                      <a:pt x="67467" y="0"/>
                      <a:pt x="150692" y="0"/>
                    </a:cubicBezTo>
                    <a:close/>
                  </a:path>
                </a:pathLst>
              </a:custGeom>
              <a:solidFill>
                <a:srgbClr val="49BB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nvGrpSpPr>
              <p:cNvPr id="390" name="Google Shape;390;p16"/>
              <p:cNvGrpSpPr/>
              <p:nvPr/>
            </p:nvGrpSpPr>
            <p:grpSpPr>
              <a:xfrm>
                <a:off x="5034071" y="3216728"/>
                <a:ext cx="988740" cy="1509479"/>
                <a:chOff x="5034071" y="3216728"/>
                <a:chExt cx="988740" cy="1509479"/>
              </a:xfrm>
            </p:grpSpPr>
            <p:sp>
              <p:nvSpPr>
                <p:cNvPr id="391" name="Google Shape;391;p16"/>
                <p:cNvSpPr/>
                <p:nvPr/>
              </p:nvSpPr>
              <p:spPr>
                <a:xfrm>
                  <a:off x="5034071" y="3216728"/>
                  <a:ext cx="988740" cy="478148"/>
                </a:xfrm>
                <a:custGeom>
                  <a:rect b="b" l="l" r="r" t="t"/>
                  <a:pathLst>
                    <a:path extrusionOk="0" h="478148" w="988740">
                      <a:moveTo>
                        <a:pt x="987309" y="441567"/>
                      </a:moveTo>
                      <a:cubicBezTo>
                        <a:pt x="987309" y="427924"/>
                        <a:pt x="974816" y="414832"/>
                        <a:pt x="952141" y="402895"/>
                      </a:cubicBezTo>
                      <a:lnTo>
                        <a:pt x="952141" y="103804"/>
                      </a:lnTo>
                      <a:cubicBezTo>
                        <a:pt x="953131" y="101274"/>
                        <a:pt x="953627" y="98688"/>
                        <a:pt x="953627" y="96103"/>
                      </a:cubicBezTo>
                      <a:cubicBezTo>
                        <a:pt x="953627" y="43018"/>
                        <a:pt x="749769" y="0"/>
                        <a:pt x="498305" y="0"/>
                      </a:cubicBezTo>
                      <a:cubicBezTo>
                        <a:pt x="246841" y="0"/>
                        <a:pt x="42984" y="43018"/>
                        <a:pt x="42984" y="96103"/>
                      </a:cubicBezTo>
                      <a:lnTo>
                        <a:pt x="42378" y="96103"/>
                      </a:lnTo>
                      <a:lnTo>
                        <a:pt x="42378" y="399319"/>
                      </a:lnTo>
                      <a:cubicBezTo>
                        <a:pt x="15135" y="412246"/>
                        <a:pt x="0" y="426549"/>
                        <a:pt x="0" y="441622"/>
                      </a:cubicBezTo>
                      <a:lnTo>
                        <a:pt x="0" y="478093"/>
                      </a:lnTo>
                      <a:lnTo>
                        <a:pt x="1431" y="478093"/>
                      </a:lnTo>
                      <a:cubicBezTo>
                        <a:pt x="1431" y="463296"/>
                        <a:pt x="16016" y="449213"/>
                        <a:pt x="42378" y="436506"/>
                      </a:cubicBezTo>
                      <a:cubicBezTo>
                        <a:pt x="118495" y="399704"/>
                        <a:pt x="292577" y="373959"/>
                        <a:pt x="495113" y="373959"/>
                      </a:cubicBezTo>
                      <a:cubicBezTo>
                        <a:pt x="697649" y="373959"/>
                        <a:pt x="878556" y="400694"/>
                        <a:pt x="952196" y="438706"/>
                      </a:cubicBezTo>
                      <a:cubicBezTo>
                        <a:pt x="975752" y="450863"/>
                        <a:pt x="988740" y="464176"/>
                        <a:pt x="988740" y="478148"/>
                      </a:cubicBezTo>
                      <a:lnTo>
                        <a:pt x="988740" y="441677"/>
                      </a:lnTo>
                      <a:lnTo>
                        <a:pt x="987309" y="44167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2" name="Google Shape;392;p16"/>
                <p:cNvSpPr/>
                <p:nvPr/>
              </p:nvSpPr>
              <p:spPr>
                <a:xfrm>
                  <a:off x="5130434" y="3662696"/>
                  <a:ext cx="802287" cy="367247"/>
                </a:xfrm>
                <a:custGeom>
                  <a:rect b="b" l="l" r="r" t="t"/>
                  <a:pathLst>
                    <a:path extrusionOk="0" h="367247" w="802287">
                      <a:moveTo>
                        <a:pt x="780817" y="131034"/>
                      </a:moveTo>
                      <a:cubicBezTo>
                        <a:pt x="774543" y="126303"/>
                        <a:pt x="768654" y="121793"/>
                        <a:pt x="766838" y="116402"/>
                      </a:cubicBezTo>
                      <a:cubicBezTo>
                        <a:pt x="765131" y="111396"/>
                        <a:pt x="764196" y="106335"/>
                        <a:pt x="763645" y="102264"/>
                      </a:cubicBezTo>
                      <a:cubicBezTo>
                        <a:pt x="763645" y="102209"/>
                        <a:pt x="763645" y="102099"/>
                        <a:pt x="763645" y="102044"/>
                      </a:cubicBezTo>
                      <a:cubicBezTo>
                        <a:pt x="767718" y="100229"/>
                        <a:pt x="770030" y="98193"/>
                        <a:pt x="770030" y="96048"/>
                      </a:cubicBezTo>
                      <a:lnTo>
                        <a:pt x="770030" y="52315"/>
                      </a:lnTo>
                      <a:cubicBezTo>
                        <a:pt x="770030" y="44723"/>
                        <a:pt x="741410" y="38617"/>
                        <a:pt x="706132" y="38617"/>
                      </a:cubicBezTo>
                      <a:lnTo>
                        <a:pt x="705306" y="38617"/>
                      </a:lnTo>
                      <a:cubicBezTo>
                        <a:pt x="702554" y="38617"/>
                        <a:pt x="699912" y="38617"/>
                        <a:pt x="697216" y="38727"/>
                      </a:cubicBezTo>
                      <a:lnTo>
                        <a:pt x="698922" y="32071"/>
                      </a:lnTo>
                      <a:lnTo>
                        <a:pt x="701564" y="21619"/>
                      </a:lnTo>
                      <a:lnTo>
                        <a:pt x="688795" y="18373"/>
                      </a:lnTo>
                      <a:lnTo>
                        <a:pt x="685273" y="32071"/>
                      </a:lnTo>
                      <a:lnTo>
                        <a:pt x="683401" y="39442"/>
                      </a:lnTo>
                      <a:cubicBezTo>
                        <a:pt x="658855" y="41368"/>
                        <a:pt x="641353" y="46374"/>
                        <a:pt x="641353" y="52315"/>
                      </a:cubicBezTo>
                      <a:cubicBezTo>
                        <a:pt x="641353" y="53085"/>
                        <a:pt x="641628" y="53800"/>
                        <a:pt x="642179" y="54515"/>
                      </a:cubicBezTo>
                      <a:lnTo>
                        <a:pt x="642179" y="95993"/>
                      </a:lnTo>
                      <a:cubicBezTo>
                        <a:pt x="642179" y="96763"/>
                        <a:pt x="642454" y="97478"/>
                        <a:pt x="643004" y="98193"/>
                      </a:cubicBezTo>
                      <a:cubicBezTo>
                        <a:pt x="644600" y="100339"/>
                        <a:pt x="648453" y="102264"/>
                        <a:pt x="654067" y="103969"/>
                      </a:cubicBezTo>
                      <a:cubicBezTo>
                        <a:pt x="654727" y="108040"/>
                        <a:pt x="655718" y="112771"/>
                        <a:pt x="657314" y="117502"/>
                      </a:cubicBezTo>
                      <a:cubicBezTo>
                        <a:pt x="657699" y="118602"/>
                        <a:pt x="658139" y="119647"/>
                        <a:pt x="658635" y="120637"/>
                      </a:cubicBezTo>
                      <a:cubicBezTo>
                        <a:pt x="659460" y="122178"/>
                        <a:pt x="660451" y="123663"/>
                        <a:pt x="661552" y="125038"/>
                      </a:cubicBezTo>
                      <a:lnTo>
                        <a:pt x="641573" y="203263"/>
                      </a:lnTo>
                      <a:cubicBezTo>
                        <a:pt x="633483" y="210029"/>
                        <a:pt x="629575" y="218225"/>
                        <a:pt x="629575" y="232528"/>
                      </a:cubicBezTo>
                      <a:cubicBezTo>
                        <a:pt x="629575" y="237094"/>
                        <a:pt x="630181" y="240835"/>
                        <a:pt x="631171" y="243970"/>
                      </a:cubicBezTo>
                      <a:lnTo>
                        <a:pt x="607725" y="335892"/>
                      </a:lnTo>
                      <a:cubicBezTo>
                        <a:pt x="606625" y="335892"/>
                        <a:pt x="605524" y="335837"/>
                        <a:pt x="604423" y="335782"/>
                      </a:cubicBezTo>
                      <a:lnTo>
                        <a:pt x="604423" y="252167"/>
                      </a:lnTo>
                      <a:lnTo>
                        <a:pt x="584115" y="252167"/>
                      </a:lnTo>
                      <a:lnTo>
                        <a:pt x="584115" y="335232"/>
                      </a:lnTo>
                      <a:cubicBezTo>
                        <a:pt x="582298" y="335232"/>
                        <a:pt x="580482" y="335122"/>
                        <a:pt x="578666" y="335122"/>
                      </a:cubicBezTo>
                      <a:lnTo>
                        <a:pt x="578666" y="252167"/>
                      </a:lnTo>
                      <a:lnTo>
                        <a:pt x="558357" y="252167"/>
                      </a:lnTo>
                      <a:lnTo>
                        <a:pt x="558357" y="334682"/>
                      </a:lnTo>
                      <a:cubicBezTo>
                        <a:pt x="556761" y="334682"/>
                        <a:pt x="555165" y="334627"/>
                        <a:pt x="553569" y="334572"/>
                      </a:cubicBezTo>
                      <a:lnTo>
                        <a:pt x="553569" y="252167"/>
                      </a:lnTo>
                      <a:lnTo>
                        <a:pt x="533260" y="252167"/>
                      </a:lnTo>
                      <a:lnTo>
                        <a:pt x="533260" y="334187"/>
                      </a:lnTo>
                      <a:cubicBezTo>
                        <a:pt x="531609" y="334187"/>
                        <a:pt x="529903" y="334187"/>
                        <a:pt x="528252" y="334077"/>
                      </a:cubicBezTo>
                      <a:lnTo>
                        <a:pt x="506017" y="133675"/>
                      </a:lnTo>
                      <a:lnTo>
                        <a:pt x="503430" y="110295"/>
                      </a:lnTo>
                      <a:lnTo>
                        <a:pt x="501999" y="97368"/>
                      </a:lnTo>
                      <a:lnTo>
                        <a:pt x="494734" y="32016"/>
                      </a:lnTo>
                      <a:lnTo>
                        <a:pt x="491432" y="2145"/>
                      </a:lnTo>
                      <a:lnTo>
                        <a:pt x="478333" y="3576"/>
                      </a:lnTo>
                      <a:lnTo>
                        <a:pt x="481471" y="32016"/>
                      </a:lnTo>
                      <a:lnTo>
                        <a:pt x="488790" y="97918"/>
                      </a:lnTo>
                      <a:lnTo>
                        <a:pt x="490221" y="110845"/>
                      </a:lnTo>
                      <a:lnTo>
                        <a:pt x="492808" y="134280"/>
                      </a:lnTo>
                      <a:lnTo>
                        <a:pt x="514933" y="333857"/>
                      </a:lnTo>
                      <a:cubicBezTo>
                        <a:pt x="497541" y="333637"/>
                        <a:pt x="479654" y="333417"/>
                        <a:pt x="461327" y="333307"/>
                      </a:cubicBezTo>
                      <a:lnTo>
                        <a:pt x="461327" y="290564"/>
                      </a:lnTo>
                      <a:cubicBezTo>
                        <a:pt x="461327" y="294965"/>
                        <a:pt x="432983" y="298595"/>
                        <a:pt x="397979" y="298595"/>
                      </a:cubicBezTo>
                      <a:cubicBezTo>
                        <a:pt x="362976" y="298595"/>
                        <a:pt x="336833" y="295295"/>
                        <a:pt x="334797" y="291114"/>
                      </a:cubicBezTo>
                      <a:lnTo>
                        <a:pt x="334797" y="333362"/>
                      </a:lnTo>
                      <a:cubicBezTo>
                        <a:pt x="318286" y="333472"/>
                        <a:pt x="302105" y="333692"/>
                        <a:pt x="286364" y="333912"/>
                      </a:cubicBezTo>
                      <a:lnTo>
                        <a:pt x="308874" y="134500"/>
                      </a:lnTo>
                      <a:lnTo>
                        <a:pt x="311516" y="110956"/>
                      </a:lnTo>
                      <a:lnTo>
                        <a:pt x="312947" y="98303"/>
                      </a:lnTo>
                      <a:lnTo>
                        <a:pt x="320432" y="32071"/>
                      </a:lnTo>
                      <a:lnTo>
                        <a:pt x="323900" y="1485"/>
                      </a:lnTo>
                      <a:lnTo>
                        <a:pt x="310801" y="0"/>
                      </a:lnTo>
                      <a:lnTo>
                        <a:pt x="307168" y="32071"/>
                      </a:lnTo>
                      <a:lnTo>
                        <a:pt x="299738" y="97753"/>
                      </a:lnTo>
                      <a:lnTo>
                        <a:pt x="298307" y="110350"/>
                      </a:lnTo>
                      <a:lnTo>
                        <a:pt x="295665" y="133950"/>
                      </a:lnTo>
                      <a:lnTo>
                        <a:pt x="273045" y="334132"/>
                      </a:lnTo>
                      <a:cubicBezTo>
                        <a:pt x="271449" y="334132"/>
                        <a:pt x="269853" y="334132"/>
                        <a:pt x="268312" y="334187"/>
                      </a:cubicBezTo>
                      <a:lnTo>
                        <a:pt x="268312" y="252167"/>
                      </a:lnTo>
                      <a:lnTo>
                        <a:pt x="248003" y="252167"/>
                      </a:lnTo>
                      <a:lnTo>
                        <a:pt x="248003" y="334572"/>
                      </a:lnTo>
                      <a:cubicBezTo>
                        <a:pt x="246187" y="334572"/>
                        <a:pt x="244371" y="334627"/>
                        <a:pt x="242555" y="334682"/>
                      </a:cubicBezTo>
                      <a:lnTo>
                        <a:pt x="242555" y="252167"/>
                      </a:lnTo>
                      <a:lnTo>
                        <a:pt x="222246" y="252167"/>
                      </a:lnTo>
                      <a:lnTo>
                        <a:pt x="222246" y="335122"/>
                      </a:lnTo>
                      <a:cubicBezTo>
                        <a:pt x="220650" y="335122"/>
                        <a:pt x="219054" y="335177"/>
                        <a:pt x="217458" y="335232"/>
                      </a:cubicBezTo>
                      <a:lnTo>
                        <a:pt x="217458" y="252167"/>
                      </a:lnTo>
                      <a:lnTo>
                        <a:pt x="197149" y="252167"/>
                      </a:lnTo>
                      <a:lnTo>
                        <a:pt x="197149" y="335782"/>
                      </a:lnTo>
                      <a:cubicBezTo>
                        <a:pt x="196489" y="335782"/>
                        <a:pt x="195828" y="335782"/>
                        <a:pt x="195113" y="335782"/>
                      </a:cubicBezTo>
                      <a:lnTo>
                        <a:pt x="171447" y="242980"/>
                      </a:lnTo>
                      <a:cubicBezTo>
                        <a:pt x="172272" y="240064"/>
                        <a:pt x="172768" y="236599"/>
                        <a:pt x="172768" y="232418"/>
                      </a:cubicBezTo>
                      <a:cubicBezTo>
                        <a:pt x="172768" y="218500"/>
                        <a:pt x="169080" y="210359"/>
                        <a:pt x="161430" y="203703"/>
                      </a:cubicBezTo>
                      <a:lnTo>
                        <a:pt x="141177" y="124488"/>
                      </a:lnTo>
                      <a:cubicBezTo>
                        <a:pt x="142002" y="123443"/>
                        <a:pt x="142718" y="122343"/>
                        <a:pt x="143378" y="121187"/>
                      </a:cubicBezTo>
                      <a:cubicBezTo>
                        <a:pt x="144038" y="119977"/>
                        <a:pt x="144589" y="118767"/>
                        <a:pt x="145084" y="117447"/>
                      </a:cubicBezTo>
                      <a:cubicBezTo>
                        <a:pt x="146680" y="112716"/>
                        <a:pt x="147671" y="107985"/>
                        <a:pt x="148331" y="103914"/>
                      </a:cubicBezTo>
                      <a:cubicBezTo>
                        <a:pt x="153835" y="102264"/>
                        <a:pt x="157688" y="100339"/>
                        <a:pt x="159339" y="98248"/>
                      </a:cubicBezTo>
                      <a:cubicBezTo>
                        <a:pt x="159944" y="97478"/>
                        <a:pt x="160219" y="96763"/>
                        <a:pt x="160219" y="95938"/>
                      </a:cubicBezTo>
                      <a:lnTo>
                        <a:pt x="160219" y="52205"/>
                      </a:lnTo>
                      <a:cubicBezTo>
                        <a:pt x="160219" y="46374"/>
                        <a:pt x="143323" y="41423"/>
                        <a:pt x="119547" y="39442"/>
                      </a:cubicBezTo>
                      <a:lnTo>
                        <a:pt x="117621" y="31961"/>
                      </a:lnTo>
                      <a:lnTo>
                        <a:pt x="114153" y="18263"/>
                      </a:lnTo>
                      <a:lnTo>
                        <a:pt x="101385" y="21509"/>
                      </a:lnTo>
                      <a:lnTo>
                        <a:pt x="104027" y="31961"/>
                      </a:lnTo>
                      <a:lnTo>
                        <a:pt x="105733" y="38617"/>
                      </a:lnTo>
                      <a:cubicBezTo>
                        <a:pt x="104632" y="38617"/>
                        <a:pt x="103421" y="38617"/>
                        <a:pt x="102320" y="38617"/>
                      </a:cubicBezTo>
                      <a:cubicBezTo>
                        <a:pt x="100779" y="38617"/>
                        <a:pt x="99183" y="38562"/>
                        <a:pt x="97587" y="38562"/>
                      </a:cubicBezTo>
                      <a:cubicBezTo>
                        <a:pt x="97147" y="38562"/>
                        <a:pt x="96762" y="38562"/>
                        <a:pt x="96321" y="38562"/>
                      </a:cubicBezTo>
                      <a:lnTo>
                        <a:pt x="95056" y="38562"/>
                      </a:lnTo>
                      <a:cubicBezTo>
                        <a:pt x="59777" y="38562"/>
                        <a:pt x="31158" y="44723"/>
                        <a:pt x="31158" y="52260"/>
                      </a:cubicBezTo>
                      <a:cubicBezTo>
                        <a:pt x="31158" y="53195"/>
                        <a:pt x="31598" y="54075"/>
                        <a:pt x="32423" y="54955"/>
                      </a:cubicBezTo>
                      <a:lnTo>
                        <a:pt x="32423" y="95993"/>
                      </a:lnTo>
                      <a:cubicBezTo>
                        <a:pt x="32423" y="98138"/>
                        <a:pt x="34735" y="100173"/>
                        <a:pt x="38808" y="101989"/>
                      </a:cubicBezTo>
                      <a:cubicBezTo>
                        <a:pt x="38808" y="102429"/>
                        <a:pt x="38698" y="102869"/>
                        <a:pt x="38643" y="103364"/>
                      </a:cubicBezTo>
                      <a:cubicBezTo>
                        <a:pt x="38092" y="107215"/>
                        <a:pt x="37157" y="111836"/>
                        <a:pt x="35616" y="116346"/>
                      </a:cubicBezTo>
                      <a:cubicBezTo>
                        <a:pt x="33799" y="121738"/>
                        <a:pt x="27855" y="126248"/>
                        <a:pt x="21636" y="130979"/>
                      </a:cubicBezTo>
                      <a:cubicBezTo>
                        <a:pt x="11840" y="138406"/>
                        <a:pt x="-324" y="147647"/>
                        <a:pt x="7" y="164370"/>
                      </a:cubicBezTo>
                      <a:cubicBezTo>
                        <a:pt x="447" y="184724"/>
                        <a:pt x="15417" y="191435"/>
                        <a:pt x="28626" y="197321"/>
                      </a:cubicBezTo>
                      <a:cubicBezTo>
                        <a:pt x="31653" y="198697"/>
                        <a:pt x="34790" y="200072"/>
                        <a:pt x="37707" y="201612"/>
                      </a:cubicBezTo>
                      <a:cubicBezTo>
                        <a:pt x="56309" y="211239"/>
                        <a:pt x="62804" y="216245"/>
                        <a:pt x="62804" y="234178"/>
                      </a:cubicBezTo>
                      <a:cubicBezTo>
                        <a:pt x="62804" y="244795"/>
                        <a:pt x="59171" y="248646"/>
                        <a:pt x="54163" y="253927"/>
                      </a:cubicBezTo>
                      <a:cubicBezTo>
                        <a:pt x="50751" y="257558"/>
                        <a:pt x="46843" y="261628"/>
                        <a:pt x="43651" y="268285"/>
                      </a:cubicBezTo>
                      <a:cubicBezTo>
                        <a:pt x="39743" y="276536"/>
                        <a:pt x="40129" y="287483"/>
                        <a:pt x="40569" y="300191"/>
                      </a:cubicBezTo>
                      <a:cubicBezTo>
                        <a:pt x="40679" y="303876"/>
                        <a:pt x="40844" y="307727"/>
                        <a:pt x="40844" y="311633"/>
                      </a:cubicBezTo>
                      <a:cubicBezTo>
                        <a:pt x="40844" y="311853"/>
                        <a:pt x="40844" y="312018"/>
                        <a:pt x="40844" y="312183"/>
                      </a:cubicBezTo>
                      <a:cubicBezTo>
                        <a:pt x="35836" y="312623"/>
                        <a:pt x="32809" y="313118"/>
                        <a:pt x="32423" y="313668"/>
                      </a:cubicBezTo>
                      <a:lnTo>
                        <a:pt x="32423" y="313668"/>
                      </a:lnTo>
                      <a:lnTo>
                        <a:pt x="32423" y="345684"/>
                      </a:lnTo>
                      <a:cubicBezTo>
                        <a:pt x="23617" y="347114"/>
                        <a:pt x="18884" y="348655"/>
                        <a:pt x="18884" y="350195"/>
                      </a:cubicBezTo>
                      <a:cubicBezTo>
                        <a:pt x="18884" y="352120"/>
                        <a:pt x="26039" y="353991"/>
                        <a:pt x="39303" y="355696"/>
                      </a:cubicBezTo>
                      <a:cubicBezTo>
                        <a:pt x="41945" y="356026"/>
                        <a:pt x="44862" y="356411"/>
                        <a:pt x="47999" y="356741"/>
                      </a:cubicBezTo>
                      <a:cubicBezTo>
                        <a:pt x="48659" y="356796"/>
                        <a:pt x="49320" y="356906"/>
                        <a:pt x="49980" y="356961"/>
                      </a:cubicBezTo>
                      <a:cubicBezTo>
                        <a:pt x="52732" y="357236"/>
                        <a:pt x="55649" y="357511"/>
                        <a:pt x="58731" y="357786"/>
                      </a:cubicBezTo>
                      <a:cubicBezTo>
                        <a:pt x="59502" y="357841"/>
                        <a:pt x="60272" y="357951"/>
                        <a:pt x="61043" y="358006"/>
                      </a:cubicBezTo>
                      <a:cubicBezTo>
                        <a:pt x="63850" y="358226"/>
                        <a:pt x="66766" y="358501"/>
                        <a:pt x="69849" y="358721"/>
                      </a:cubicBezTo>
                      <a:cubicBezTo>
                        <a:pt x="70564" y="358721"/>
                        <a:pt x="71280" y="358831"/>
                        <a:pt x="72050" y="358886"/>
                      </a:cubicBezTo>
                      <a:cubicBezTo>
                        <a:pt x="74857" y="359106"/>
                        <a:pt x="77829" y="359326"/>
                        <a:pt x="80856" y="359547"/>
                      </a:cubicBezTo>
                      <a:cubicBezTo>
                        <a:pt x="81626" y="359547"/>
                        <a:pt x="82342" y="359657"/>
                        <a:pt x="83112" y="359712"/>
                      </a:cubicBezTo>
                      <a:cubicBezTo>
                        <a:pt x="85974" y="359877"/>
                        <a:pt x="88946" y="360097"/>
                        <a:pt x="91973" y="360262"/>
                      </a:cubicBezTo>
                      <a:cubicBezTo>
                        <a:pt x="92689" y="360262"/>
                        <a:pt x="93459" y="360372"/>
                        <a:pt x="94230" y="360372"/>
                      </a:cubicBezTo>
                      <a:cubicBezTo>
                        <a:pt x="97147" y="360537"/>
                        <a:pt x="100064" y="360702"/>
                        <a:pt x="103146" y="360867"/>
                      </a:cubicBezTo>
                      <a:cubicBezTo>
                        <a:pt x="103972" y="360867"/>
                        <a:pt x="104852" y="360977"/>
                        <a:pt x="105733" y="361032"/>
                      </a:cubicBezTo>
                      <a:cubicBezTo>
                        <a:pt x="108650" y="361197"/>
                        <a:pt x="111567" y="361362"/>
                        <a:pt x="114594" y="361472"/>
                      </a:cubicBezTo>
                      <a:cubicBezTo>
                        <a:pt x="115199" y="361472"/>
                        <a:pt x="115749" y="361527"/>
                        <a:pt x="116355" y="361582"/>
                      </a:cubicBezTo>
                      <a:cubicBezTo>
                        <a:pt x="119272" y="361747"/>
                        <a:pt x="122244" y="361857"/>
                        <a:pt x="125271" y="362022"/>
                      </a:cubicBezTo>
                      <a:cubicBezTo>
                        <a:pt x="125986" y="362022"/>
                        <a:pt x="126647" y="362077"/>
                        <a:pt x="127362" y="362132"/>
                      </a:cubicBezTo>
                      <a:cubicBezTo>
                        <a:pt x="130334" y="362242"/>
                        <a:pt x="133306" y="362407"/>
                        <a:pt x="136333" y="362517"/>
                      </a:cubicBezTo>
                      <a:cubicBezTo>
                        <a:pt x="137159" y="362517"/>
                        <a:pt x="138039" y="362572"/>
                        <a:pt x="138865" y="362627"/>
                      </a:cubicBezTo>
                      <a:cubicBezTo>
                        <a:pt x="141837" y="362737"/>
                        <a:pt x="144809" y="362902"/>
                        <a:pt x="147891" y="363012"/>
                      </a:cubicBezTo>
                      <a:cubicBezTo>
                        <a:pt x="168915" y="363837"/>
                        <a:pt x="192031" y="364552"/>
                        <a:pt x="216797" y="365158"/>
                      </a:cubicBezTo>
                      <a:cubicBezTo>
                        <a:pt x="223952" y="365323"/>
                        <a:pt x="231217" y="365488"/>
                        <a:pt x="238647" y="365653"/>
                      </a:cubicBezTo>
                      <a:cubicBezTo>
                        <a:pt x="239913" y="365653"/>
                        <a:pt x="241234" y="365653"/>
                        <a:pt x="242555" y="365708"/>
                      </a:cubicBezTo>
                      <a:cubicBezTo>
                        <a:pt x="244151" y="365708"/>
                        <a:pt x="245747" y="365763"/>
                        <a:pt x="247343" y="365818"/>
                      </a:cubicBezTo>
                      <a:cubicBezTo>
                        <a:pt x="254003" y="365928"/>
                        <a:pt x="260772" y="366093"/>
                        <a:pt x="267652" y="366203"/>
                      </a:cubicBezTo>
                      <a:cubicBezTo>
                        <a:pt x="309095" y="366863"/>
                        <a:pt x="353895" y="367248"/>
                        <a:pt x="400731" y="367248"/>
                      </a:cubicBezTo>
                      <a:cubicBezTo>
                        <a:pt x="447568" y="367248"/>
                        <a:pt x="491983" y="366863"/>
                        <a:pt x="533260" y="366203"/>
                      </a:cubicBezTo>
                      <a:cubicBezTo>
                        <a:pt x="540140" y="366093"/>
                        <a:pt x="546910" y="365983"/>
                        <a:pt x="553569" y="365818"/>
                      </a:cubicBezTo>
                      <a:cubicBezTo>
                        <a:pt x="555385" y="365818"/>
                        <a:pt x="557202" y="365763"/>
                        <a:pt x="559018" y="365708"/>
                      </a:cubicBezTo>
                      <a:cubicBezTo>
                        <a:pt x="560284" y="365708"/>
                        <a:pt x="561549" y="365708"/>
                        <a:pt x="562815" y="365653"/>
                      </a:cubicBezTo>
                      <a:cubicBezTo>
                        <a:pt x="570025" y="365488"/>
                        <a:pt x="577125" y="365323"/>
                        <a:pt x="584115" y="365158"/>
                      </a:cubicBezTo>
                      <a:cubicBezTo>
                        <a:pt x="609432" y="364552"/>
                        <a:pt x="632988" y="363782"/>
                        <a:pt x="654397" y="362957"/>
                      </a:cubicBezTo>
                      <a:cubicBezTo>
                        <a:pt x="657424" y="362847"/>
                        <a:pt x="660451" y="362737"/>
                        <a:pt x="663423" y="362572"/>
                      </a:cubicBezTo>
                      <a:cubicBezTo>
                        <a:pt x="664249" y="362572"/>
                        <a:pt x="665129" y="362517"/>
                        <a:pt x="665955" y="362462"/>
                      </a:cubicBezTo>
                      <a:cubicBezTo>
                        <a:pt x="668982" y="362352"/>
                        <a:pt x="672009" y="362187"/>
                        <a:pt x="674926" y="362077"/>
                      </a:cubicBezTo>
                      <a:cubicBezTo>
                        <a:pt x="675641" y="362077"/>
                        <a:pt x="676302" y="362022"/>
                        <a:pt x="677017" y="361967"/>
                      </a:cubicBezTo>
                      <a:cubicBezTo>
                        <a:pt x="680044" y="361802"/>
                        <a:pt x="683016" y="361692"/>
                        <a:pt x="685933" y="361527"/>
                      </a:cubicBezTo>
                      <a:cubicBezTo>
                        <a:pt x="686539" y="361527"/>
                        <a:pt x="687144" y="361527"/>
                        <a:pt x="687694" y="361417"/>
                      </a:cubicBezTo>
                      <a:cubicBezTo>
                        <a:pt x="690721" y="361252"/>
                        <a:pt x="693693" y="361142"/>
                        <a:pt x="696555" y="360977"/>
                      </a:cubicBezTo>
                      <a:cubicBezTo>
                        <a:pt x="697436" y="360977"/>
                        <a:pt x="698261" y="360867"/>
                        <a:pt x="699142" y="360812"/>
                      </a:cubicBezTo>
                      <a:cubicBezTo>
                        <a:pt x="702169" y="360647"/>
                        <a:pt x="705141" y="360482"/>
                        <a:pt x="708003" y="360317"/>
                      </a:cubicBezTo>
                      <a:cubicBezTo>
                        <a:pt x="708773" y="360317"/>
                        <a:pt x="709489" y="360207"/>
                        <a:pt x="710259" y="360207"/>
                      </a:cubicBezTo>
                      <a:cubicBezTo>
                        <a:pt x="713287" y="360042"/>
                        <a:pt x="716259" y="359822"/>
                        <a:pt x="719120" y="359657"/>
                      </a:cubicBezTo>
                      <a:cubicBezTo>
                        <a:pt x="719891" y="359657"/>
                        <a:pt x="720606" y="359547"/>
                        <a:pt x="721377" y="359492"/>
                      </a:cubicBezTo>
                      <a:cubicBezTo>
                        <a:pt x="724404" y="359271"/>
                        <a:pt x="727321" y="359051"/>
                        <a:pt x="730183" y="358831"/>
                      </a:cubicBezTo>
                      <a:cubicBezTo>
                        <a:pt x="730898" y="358776"/>
                        <a:pt x="731669" y="358721"/>
                        <a:pt x="732384" y="358666"/>
                      </a:cubicBezTo>
                      <a:cubicBezTo>
                        <a:pt x="735466" y="358446"/>
                        <a:pt x="738383" y="358171"/>
                        <a:pt x="741190" y="357951"/>
                      </a:cubicBezTo>
                      <a:cubicBezTo>
                        <a:pt x="741961" y="357896"/>
                        <a:pt x="742731" y="357841"/>
                        <a:pt x="743502" y="357731"/>
                      </a:cubicBezTo>
                      <a:cubicBezTo>
                        <a:pt x="746584" y="357456"/>
                        <a:pt x="749501" y="357181"/>
                        <a:pt x="752253" y="356906"/>
                      </a:cubicBezTo>
                      <a:cubicBezTo>
                        <a:pt x="752913" y="356851"/>
                        <a:pt x="753574" y="356796"/>
                        <a:pt x="754234" y="356686"/>
                      </a:cubicBezTo>
                      <a:cubicBezTo>
                        <a:pt x="757371" y="356356"/>
                        <a:pt x="760288" y="355971"/>
                        <a:pt x="762930" y="355641"/>
                      </a:cubicBezTo>
                      <a:cubicBezTo>
                        <a:pt x="775644" y="353935"/>
                        <a:pt x="782523" y="352120"/>
                        <a:pt x="782523" y="350250"/>
                      </a:cubicBezTo>
                      <a:cubicBezTo>
                        <a:pt x="782523" y="348764"/>
                        <a:pt x="778120" y="347279"/>
                        <a:pt x="769865" y="345904"/>
                      </a:cubicBezTo>
                      <a:lnTo>
                        <a:pt x="769865" y="315428"/>
                      </a:lnTo>
                      <a:lnTo>
                        <a:pt x="761994" y="315428"/>
                      </a:lnTo>
                      <a:cubicBezTo>
                        <a:pt x="767003" y="314988"/>
                        <a:pt x="769865" y="314438"/>
                        <a:pt x="769865" y="313888"/>
                      </a:cubicBezTo>
                      <a:cubicBezTo>
                        <a:pt x="769865" y="313338"/>
                        <a:pt x="766783" y="312788"/>
                        <a:pt x="761389" y="312293"/>
                      </a:cubicBezTo>
                      <a:cubicBezTo>
                        <a:pt x="761389" y="312128"/>
                        <a:pt x="761389" y="311908"/>
                        <a:pt x="761389" y="311743"/>
                      </a:cubicBezTo>
                      <a:cubicBezTo>
                        <a:pt x="761389" y="307837"/>
                        <a:pt x="761554" y="304041"/>
                        <a:pt x="761664" y="300301"/>
                      </a:cubicBezTo>
                      <a:cubicBezTo>
                        <a:pt x="762104" y="287593"/>
                        <a:pt x="762490" y="276591"/>
                        <a:pt x="758582" y="268395"/>
                      </a:cubicBezTo>
                      <a:cubicBezTo>
                        <a:pt x="755390" y="261738"/>
                        <a:pt x="751537" y="257668"/>
                        <a:pt x="748070" y="254037"/>
                      </a:cubicBezTo>
                      <a:cubicBezTo>
                        <a:pt x="743062" y="248756"/>
                        <a:pt x="739429" y="244905"/>
                        <a:pt x="739429" y="234288"/>
                      </a:cubicBezTo>
                      <a:cubicBezTo>
                        <a:pt x="739429" y="216355"/>
                        <a:pt x="745923" y="211404"/>
                        <a:pt x="764526" y="201722"/>
                      </a:cubicBezTo>
                      <a:cubicBezTo>
                        <a:pt x="767498" y="200182"/>
                        <a:pt x="770580" y="198807"/>
                        <a:pt x="773607" y="197432"/>
                      </a:cubicBezTo>
                      <a:cubicBezTo>
                        <a:pt x="786816" y="191545"/>
                        <a:pt x="801841" y="184834"/>
                        <a:pt x="802281" y="164480"/>
                      </a:cubicBezTo>
                      <a:cubicBezTo>
                        <a:pt x="802612" y="147757"/>
                        <a:pt x="790448" y="138516"/>
                        <a:pt x="780652" y="131089"/>
                      </a:cubicBezTo>
                      <a:close/>
                      <a:moveTo>
                        <a:pt x="695234" y="143907"/>
                      </a:moveTo>
                      <a:cubicBezTo>
                        <a:pt x="700518" y="148913"/>
                        <a:pt x="704260" y="154579"/>
                        <a:pt x="704095" y="162555"/>
                      </a:cubicBezTo>
                      <a:cubicBezTo>
                        <a:pt x="703930" y="170146"/>
                        <a:pt x="701288" y="174987"/>
                        <a:pt x="696610" y="178893"/>
                      </a:cubicBezTo>
                      <a:cubicBezTo>
                        <a:pt x="699362" y="174712"/>
                        <a:pt x="701068" y="169486"/>
                        <a:pt x="701178" y="162775"/>
                      </a:cubicBezTo>
                      <a:cubicBezTo>
                        <a:pt x="701344" y="155074"/>
                        <a:pt x="698867" y="149023"/>
                        <a:pt x="695179" y="143907"/>
                      </a:cubicBezTo>
                      <a:close/>
                      <a:moveTo>
                        <a:pt x="669202" y="266634"/>
                      </a:moveTo>
                      <a:cubicBezTo>
                        <a:pt x="668541" y="265204"/>
                        <a:pt x="667771" y="263884"/>
                        <a:pt x="667055" y="262674"/>
                      </a:cubicBezTo>
                      <a:cubicBezTo>
                        <a:pt x="669037" y="264984"/>
                        <a:pt x="670963" y="267624"/>
                        <a:pt x="672559" y="271035"/>
                      </a:cubicBezTo>
                      <a:cubicBezTo>
                        <a:pt x="675586" y="277306"/>
                        <a:pt x="675201" y="287318"/>
                        <a:pt x="674816" y="298870"/>
                      </a:cubicBezTo>
                      <a:cubicBezTo>
                        <a:pt x="674706" y="302611"/>
                        <a:pt x="674540" y="306517"/>
                        <a:pt x="674540" y="310532"/>
                      </a:cubicBezTo>
                      <a:cubicBezTo>
                        <a:pt x="674540" y="310697"/>
                        <a:pt x="674540" y="310862"/>
                        <a:pt x="674540" y="311028"/>
                      </a:cubicBezTo>
                      <a:cubicBezTo>
                        <a:pt x="673605" y="311028"/>
                        <a:pt x="672724" y="311028"/>
                        <a:pt x="671844" y="311138"/>
                      </a:cubicBezTo>
                      <a:cubicBezTo>
                        <a:pt x="671954" y="310808"/>
                        <a:pt x="672009" y="310422"/>
                        <a:pt x="672009" y="310037"/>
                      </a:cubicBezTo>
                      <a:cubicBezTo>
                        <a:pt x="672009" y="306132"/>
                        <a:pt x="672174" y="302336"/>
                        <a:pt x="672284" y="298595"/>
                      </a:cubicBezTo>
                      <a:cubicBezTo>
                        <a:pt x="672724" y="285888"/>
                        <a:pt x="673109" y="274886"/>
                        <a:pt x="669202" y="266689"/>
                      </a:cubicBezTo>
                      <a:close/>
                      <a:moveTo>
                        <a:pt x="747520" y="118162"/>
                      </a:moveTo>
                      <a:cubicBezTo>
                        <a:pt x="747905" y="119317"/>
                        <a:pt x="748400" y="120362"/>
                        <a:pt x="748951" y="121407"/>
                      </a:cubicBezTo>
                      <a:cubicBezTo>
                        <a:pt x="746914" y="119317"/>
                        <a:pt x="745318" y="117117"/>
                        <a:pt x="744493" y="114751"/>
                      </a:cubicBezTo>
                      <a:cubicBezTo>
                        <a:pt x="743667" y="112276"/>
                        <a:pt x="743007" y="109745"/>
                        <a:pt x="742456" y="107325"/>
                      </a:cubicBezTo>
                      <a:cubicBezTo>
                        <a:pt x="743227" y="107215"/>
                        <a:pt x="743942" y="107105"/>
                        <a:pt x="744658" y="106995"/>
                      </a:cubicBezTo>
                      <a:cubicBezTo>
                        <a:pt x="745318" y="110515"/>
                        <a:pt x="746199" y="114366"/>
                        <a:pt x="747520" y="118217"/>
                      </a:cubicBezTo>
                      <a:close/>
                      <a:moveTo>
                        <a:pt x="719781" y="299475"/>
                      </a:moveTo>
                      <a:cubicBezTo>
                        <a:pt x="719671" y="303106"/>
                        <a:pt x="719506" y="306792"/>
                        <a:pt x="719506" y="310642"/>
                      </a:cubicBezTo>
                      <a:cubicBezTo>
                        <a:pt x="718680" y="310642"/>
                        <a:pt x="717800" y="310642"/>
                        <a:pt x="716974" y="310642"/>
                      </a:cubicBezTo>
                      <a:lnTo>
                        <a:pt x="716974" y="310642"/>
                      </a:lnTo>
                      <a:cubicBezTo>
                        <a:pt x="716974" y="306682"/>
                        <a:pt x="717139" y="302886"/>
                        <a:pt x="717249" y="299145"/>
                      </a:cubicBezTo>
                      <a:cubicBezTo>
                        <a:pt x="717690" y="286438"/>
                        <a:pt x="718075" y="275436"/>
                        <a:pt x="714167" y="267239"/>
                      </a:cubicBezTo>
                      <a:cubicBezTo>
                        <a:pt x="713507" y="265809"/>
                        <a:pt x="712791" y="264489"/>
                        <a:pt x="712021" y="263279"/>
                      </a:cubicBezTo>
                      <a:cubicBezTo>
                        <a:pt x="714002" y="265589"/>
                        <a:pt x="715928" y="268230"/>
                        <a:pt x="717524" y="271640"/>
                      </a:cubicBezTo>
                      <a:cubicBezTo>
                        <a:pt x="720496" y="277911"/>
                        <a:pt x="720166" y="287923"/>
                        <a:pt x="719781" y="299475"/>
                      </a:cubicBezTo>
                      <a:close/>
                      <a:moveTo>
                        <a:pt x="683291" y="310808"/>
                      </a:moveTo>
                      <a:cubicBezTo>
                        <a:pt x="683291" y="310808"/>
                        <a:pt x="683291" y="310642"/>
                        <a:pt x="683291" y="310587"/>
                      </a:cubicBezTo>
                      <a:cubicBezTo>
                        <a:pt x="683291" y="306682"/>
                        <a:pt x="683456" y="302886"/>
                        <a:pt x="683566" y="299145"/>
                      </a:cubicBezTo>
                      <a:cubicBezTo>
                        <a:pt x="684007" y="286438"/>
                        <a:pt x="684392" y="275436"/>
                        <a:pt x="680484" y="267239"/>
                      </a:cubicBezTo>
                      <a:cubicBezTo>
                        <a:pt x="680264" y="266799"/>
                        <a:pt x="680099" y="266414"/>
                        <a:pt x="679879" y="266029"/>
                      </a:cubicBezTo>
                      <a:cubicBezTo>
                        <a:pt x="681200" y="267790"/>
                        <a:pt x="682411" y="269715"/>
                        <a:pt x="683511" y="272080"/>
                      </a:cubicBezTo>
                      <a:cubicBezTo>
                        <a:pt x="686484" y="278352"/>
                        <a:pt x="686153" y="288363"/>
                        <a:pt x="685768" y="299916"/>
                      </a:cubicBezTo>
                      <a:cubicBezTo>
                        <a:pt x="685658" y="303436"/>
                        <a:pt x="685493" y="307067"/>
                        <a:pt x="685493" y="310808"/>
                      </a:cubicBezTo>
                      <a:cubicBezTo>
                        <a:pt x="684722" y="310808"/>
                        <a:pt x="684007" y="310808"/>
                        <a:pt x="683291" y="310808"/>
                      </a:cubicBezTo>
                      <a:close/>
                      <a:moveTo>
                        <a:pt x="677567" y="115521"/>
                      </a:moveTo>
                      <a:lnTo>
                        <a:pt x="678448" y="111946"/>
                      </a:lnTo>
                      <a:cubicBezTo>
                        <a:pt x="678888" y="113816"/>
                        <a:pt x="679439" y="115741"/>
                        <a:pt x="680044" y="117667"/>
                      </a:cubicBezTo>
                      <a:cubicBezTo>
                        <a:pt x="680044" y="117832"/>
                        <a:pt x="680154" y="117997"/>
                        <a:pt x="680209" y="118162"/>
                      </a:cubicBezTo>
                      <a:cubicBezTo>
                        <a:pt x="680595" y="119262"/>
                        <a:pt x="681035" y="120307"/>
                        <a:pt x="681585" y="121297"/>
                      </a:cubicBezTo>
                      <a:cubicBezTo>
                        <a:pt x="680484" y="120197"/>
                        <a:pt x="679549" y="119042"/>
                        <a:pt x="678778" y="117832"/>
                      </a:cubicBezTo>
                      <a:cubicBezTo>
                        <a:pt x="678283" y="117062"/>
                        <a:pt x="677843" y="116292"/>
                        <a:pt x="677512" y="115466"/>
                      </a:cubicBezTo>
                      <a:close/>
                      <a:moveTo>
                        <a:pt x="733760" y="108590"/>
                      </a:moveTo>
                      <a:cubicBezTo>
                        <a:pt x="734366" y="111451"/>
                        <a:pt x="735136" y="114531"/>
                        <a:pt x="736182" y="117557"/>
                      </a:cubicBezTo>
                      <a:cubicBezTo>
                        <a:pt x="737062" y="120252"/>
                        <a:pt x="738549" y="122673"/>
                        <a:pt x="740310" y="124873"/>
                      </a:cubicBezTo>
                      <a:cubicBezTo>
                        <a:pt x="737118" y="122068"/>
                        <a:pt x="734641" y="119152"/>
                        <a:pt x="733540" y="115961"/>
                      </a:cubicBezTo>
                      <a:cubicBezTo>
                        <a:pt x="732770" y="113651"/>
                        <a:pt x="732109" y="111286"/>
                        <a:pt x="731614" y="108975"/>
                      </a:cubicBezTo>
                      <a:cubicBezTo>
                        <a:pt x="731614" y="108865"/>
                        <a:pt x="731614" y="108700"/>
                        <a:pt x="731504" y="108590"/>
                      </a:cubicBezTo>
                      <a:cubicBezTo>
                        <a:pt x="732274" y="108535"/>
                        <a:pt x="732990" y="108425"/>
                        <a:pt x="733705" y="108370"/>
                      </a:cubicBezTo>
                      <a:cubicBezTo>
                        <a:pt x="733705" y="108425"/>
                        <a:pt x="733705" y="108480"/>
                        <a:pt x="733705" y="108535"/>
                      </a:cubicBezTo>
                      <a:close/>
                      <a:moveTo>
                        <a:pt x="686208" y="233133"/>
                      </a:moveTo>
                      <a:cubicBezTo>
                        <a:pt x="686208" y="240670"/>
                        <a:pt x="687804" y="245895"/>
                        <a:pt x="690116" y="249966"/>
                      </a:cubicBezTo>
                      <a:cubicBezTo>
                        <a:pt x="686263" y="245675"/>
                        <a:pt x="683622" y="241550"/>
                        <a:pt x="683622" y="232528"/>
                      </a:cubicBezTo>
                      <a:cubicBezTo>
                        <a:pt x="683622" y="221471"/>
                        <a:pt x="686098" y="215365"/>
                        <a:pt x="692372" y="209974"/>
                      </a:cubicBezTo>
                      <a:cubicBezTo>
                        <a:pt x="688245" y="215695"/>
                        <a:pt x="686208" y="222791"/>
                        <a:pt x="686208" y="233133"/>
                      </a:cubicBezTo>
                      <a:close/>
                      <a:moveTo>
                        <a:pt x="724404" y="140111"/>
                      </a:moveTo>
                      <a:cubicBezTo>
                        <a:pt x="731834" y="146052"/>
                        <a:pt x="737888" y="152488"/>
                        <a:pt x="737723" y="162555"/>
                      </a:cubicBezTo>
                      <a:cubicBezTo>
                        <a:pt x="737613" y="168716"/>
                        <a:pt x="735852" y="173062"/>
                        <a:pt x="732715" y="176528"/>
                      </a:cubicBezTo>
                      <a:cubicBezTo>
                        <a:pt x="734201" y="173117"/>
                        <a:pt x="735081" y="169156"/>
                        <a:pt x="735136" y="164425"/>
                      </a:cubicBezTo>
                      <a:cubicBezTo>
                        <a:pt x="735356" y="153808"/>
                        <a:pt x="730513" y="146162"/>
                        <a:pt x="724404" y="140111"/>
                      </a:cubicBezTo>
                      <a:close/>
                      <a:moveTo>
                        <a:pt x="688575" y="115356"/>
                      </a:moveTo>
                      <a:cubicBezTo>
                        <a:pt x="687859" y="113266"/>
                        <a:pt x="687309" y="111176"/>
                        <a:pt x="686814" y="109085"/>
                      </a:cubicBezTo>
                      <a:cubicBezTo>
                        <a:pt x="687419" y="109085"/>
                        <a:pt x="688025" y="109140"/>
                        <a:pt x="688630" y="109195"/>
                      </a:cubicBezTo>
                      <a:cubicBezTo>
                        <a:pt x="689070" y="111396"/>
                        <a:pt x="689621" y="113761"/>
                        <a:pt x="690281" y="116126"/>
                      </a:cubicBezTo>
                      <a:cubicBezTo>
                        <a:pt x="690556" y="117117"/>
                        <a:pt x="690886" y="118162"/>
                        <a:pt x="691217" y="119207"/>
                      </a:cubicBezTo>
                      <a:cubicBezTo>
                        <a:pt x="691382" y="119757"/>
                        <a:pt x="691602" y="120252"/>
                        <a:pt x="691822" y="120747"/>
                      </a:cubicBezTo>
                      <a:cubicBezTo>
                        <a:pt x="690611" y="119317"/>
                        <a:pt x="689621" y="117887"/>
                        <a:pt x="688960" y="116346"/>
                      </a:cubicBezTo>
                      <a:cubicBezTo>
                        <a:pt x="688795" y="116016"/>
                        <a:pt x="688685" y="115686"/>
                        <a:pt x="688575" y="115356"/>
                      </a:cubicBezTo>
                      <a:close/>
                      <a:moveTo>
                        <a:pt x="701564" y="114366"/>
                      </a:moveTo>
                      <a:cubicBezTo>
                        <a:pt x="701839" y="115411"/>
                        <a:pt x="702169" y="116512"/>
                        <a:pt x="702554" y="117557"/>
                      </a:cubicBezTo>
                      <a:cubicBezTo>
                        <a:pt x="703875" y="121462"/>
                        <a:pt x="706242" y="124708"/>
                        <a:pt x="709159" y="127734"/>
                      </a:cubicBezTo>
                      <a:cubicBezTo>
                        <a:pt x="704646" y="124158"/>
                        <a:pt x="700903" y="120582"/>
                        <a:pt x="699527" y="116402"/>
                      </a:cubicBezTo>
                      <a:cubicBezTo>
                        <a:pt x="699362" y="115851"/>
                        <a:pt x="699142" y="115301"/>
                        <a:pt x="699032" y="114751"/>
                      </a:cubicBezTo>
                      <a:cubicBezTo>
                        <a:pt x="698482" y="113046"/>
                        <a:pt x="698041" y="111286"/>
                        <a:pt x="697656" y="109580"/>
                      </a:cubicBezTo>
                      <a:cubicBezTo>
                        <a:pt x="698537" y="109580"/>
                        <a:pt x="699472" y="109580"/>
                        <a:pt x="700408" y="109635"/>
                      </a:cubicBezTo>
                      <a:cubicBezTo>
                        <a:pt x="700738" y="111176"/>
                        <a:pt x="701123" y="112716"/>
                        <a:pt x="701564" y="114311"/>
                      </a:cubicBezTo>
                      <a:close/>
                      <a:moveTo>
                        <a:pt x="742291" y="146712"/>
                      </a:moveTo>
                      <a:cubicBezTo>
                        <a:pt x="746419" y="151168"/>
                        <a:pt x="749171" y="156339"/>
                        <a:pt x="749061" y="163215"/>
                      </a:cubicBezTo>
                      <a:cubicBezTo>
                        <a:pt x="748896" y="170972"/>
                        <a:pt x="746144" y="175812"/>
                        <a:pt x="741355" y="179718"/>
                      </a:cubicBezTo>
                      <a:cubicBezTo>
                        <a:pt x="744382" y="175372"/>
                        <a:pt x="746364" y="169926"/>
                        <a:pt x="746474" y="162775"/>
                      </a:cubicBezTo>
                      <a:cubicBezTo>
                        <a:pt x="746584" y="156449"/>
                        <a:pt x="744933" y="151168"/>
                        <a:pt x="742291" y="146712"/>
                      </a:cubicBezTo>
                      <a:close/>
                      <a:moveTo>
                        <a:pt x="752748" y="180268"/>
                      </a:moveTo>
                      <a:cubicBezTo>
                        <a:pt x="755775" y="175923"/>
                        <a:pt x="757701" y="170532"/>
                        <a:pt x="757811" y="163435"/>
                      </a:cubicBezTo>
                      <a:cubicBezTo>
                        <a:pt x="757922" y="157164"/>
                        <a:pt x="756325" y="151938"/>
                        <a:pt x="753684" y="147482"/>
                      </a:cubicBezTo>
                      <a:cubicBezTo>
                        <a:pt x="757756" y="151938"/>
                        <a:pt x="760453" y="157054"/>
                        <a:pt x="760343" y="163875"/>
                      </a:cubicBezTo>
                      <a:cubicBezTo>
                        <a:pt x="760178" y="171577"/>
                        <a:pt x="757481" y="176418"/>
                        <a:pt x="752748" y="180268"/>
                      </a:cubicBezTo>
                      <a:close/>
                      <a:moveTo>
                        <a:pt x="722973" y="110625"/>
                      </a:moveTo>
                      <a:cubicBezTo>
                        <a:pt x="723523" y="113266"/>
                        <a:pt x="724294" y="116016"/>
                        <a:pt x="725230" y="118767"/>
                      </a:cubicBezTo>
                      <a:cubicBezTo>
                        <a:pt x="725615" y="119867"/>
                        <a:pt x="726055" y="120912"/>
                        <a:pt x="726605" y="121958"/>
                      </a:cubicBezTo>
                      <a:cubicBezTo>
                        <a:pt x="724569" y="119867"/>
                        <a:pt x="723028" y="117722"/>
                        <a:pt x="722258" y="115356"/>
                      </a:cubicBezTo>
                      <a:cubicBezTo>
                        <a:pt x="721762" y="113926"/>
                        <a:pt x="721322" y="112441"/>
                        <a:pt x="720992" y="111010"/>
                      </a:cubicBezTo>
                      <a:cubicBezTo>
                        <a:pt x="720827" y="110460"/>
                        <a:pt x="720716" y="109910"/>
                        <a:pt x="720606" y="109415"/>
                      </a:cubicBezTo>
                      <a:cubicBezTo>
                        <a:pt x="721322" y="109415"/>
                        <a:pt x="722037" y="109360"/>
                        <a:pt x="722753" y="109305"/>
                      </a:cubicBezTo>
                      <a:cubicBezTo>
                        <a:pt x="722863" y="109745"/>
                        <a:pt x="722918" y="110185"/>
                        <a:pt x="723028" y="110680"/>
                      </a:cubicBezTo>
                      <a:close/>
                      <a:moveTo>
                        <a:pt x="712296" y="112551"/>
                      </a:moveTo>
                      <a:cubicBezTo>
                        <a:pt x="712736" y="114421"/>
                        <a:pt x="713287" y="116292"/>
                        <a:pt x="713947" y="118162"/>
                      </a:cubicBezTo>
                      <a:cubicBezTo>
                        <a:pt x="714332" y="119317"/>
                        <a:pt x="714773" y="120362"/>
                        <a:pt x="715378" y="121407"/>
                      </a:cubicBezTo>
                      <a:cubicBezTo>
                        <a:pt x="713342" y="119317"/>
                        <a:pt x="711746" y="117117"/>
                        <a:pt x="710920" y="114751"/>
                      </a:cubicBezTo>
                      <a:cubicBezTo>
                        <a:pt x="710700" y="114146"/>
                        <a:pt x="710535" y="113486"/>
                        <a:pt x="710314" y="112881"/>
                      </a:cubicBezTo>
                      <a:cubicBezTo>
                        <a:pt x="709984" y="111836"/>
                        <a:pt x="709709" y="110790"/>
                        <a:pt x="709434" y="109745"/>
                      </a:cubicBezTo>
                      <a:cubicBezTo>
                        <a:pt x="710149" y="109745"/>
                        <a:pt x="710865" y="109745"/>
                        <a:pt x="711635" y="109745"/>
                      </a:cubicBezTo>
                      <a:cubicBezTo>
                        <a:pt x="711856" y="110680"/>
                        <a:pt x="712076" y="111616"/>
                        <a:pt x="712296" y="112606"/>
                      </a:cubicBezTo>
                      <a:close/>
                      <a:moveTo>
                        <a:pt x="721212" y="149573"/>
                      </a:moveTo>
                      <a:cubicBezTo>
                        <a:pt x="724459" y="153643"/>
                        <a:pt x="726495" y="158319"/>
                        <a:pt x="726385" y="164260"/>
                      </a:cubicBezTo>
                      <a:cubicBezTo>
                        <a:pt x="726220" y="171907"/>
                        <a:pt x="723578" y="176748"/>
                        <a:pt x="718845" y="180598"/>
                      </a:cubicBezTo>
                      <a:cubicBezTo>
                        <a:pt x="721982" y="176198"/>
                        <a:pt x="724019" y="170697"/>
                        <a:pt x="724184" y="163380"/>
                      </a:cubicBezTo>
                      <a:cubicBezTo>
                        <a:pt x="724294" y="158099"/>
                        <a:pt x="723138" y="153533"/>
                        <a:pt x="721212" y="149573"/>
                      </a:cubicBezTo>
                      <a:close/>
                      <a:moveTo>
                        <a:pt x="661387" y="233133"/>
                      </a:moveTo>
                      <a:cubicBezTo>
                        <a:pt x="661387" y="222186"/>
                        <a:pt x="663808" y="216080"/>
                        <a:pt x="669972" y="210744"/>
                      </a:cubicBezTo>
                      <a:cubicBezTo>
                        <a:pt x="665679" y="216520"/>
                        <a:pt x="663588" y="223726"/>
                        <a:pt x="663588" y="234178"/>
                      </a:cubicBezTo>
                      <a:cubicBezTo>
                        <a:pt x="663588" y="240449"/>
                        <a:pt x="664689" y="245125"/>
                        <a:pt x="666395" y="248866"/>
                      </a:cubicBezTo>
                      <a:cubicBezTo>
                        <a:pt x="663368" y="245125"/>
                        <a:pt x="661387" y="240945"/>
                        <a:pt x="661387" y="233133"/>
                      </a:cubicBezTo>
                      <a:close/>
                      <a:moveTo>
                        <a:pt x="691492" y="268285"/>
                      </a:moveTo>
                      <a:cubicBezTo>
                        <a:pt x="688905" y="262894"/>
                        <a:pt x="685878" y="259153"/>
                        <a:pt x="682961" y="256017"/>
                      </a:cubicBezTo>
                      <a:cubicBezTo>
                        <a:pt x="682301" y="255302"/>
                        <a:pt x="681640" y="254587"/>
                        <a:pt x="680980" y="253927"/>
                      </a:cubicBezTo>
                      <a:cubicBezTo>
                        <a:pt x="675971" y="248646"/>
                        <a:pt x="672339" y="244795"/>
                        <a:pt x="672339" y="234178"/>
                      </a:cubicBezTo>
                      <a:cubicBezTo>
                        <a:pt x="672339" y="225157"/>
                        <a:pt x="673990" y="219381"/>
                        <a:pt x="678063" y="214650"/>
                      </a:cubicBezTo>
                      <a:cubicBezTo>
                        <a:pt x="675971" y="219436"/>
                        <a:pt x="674926" y="225157"/>
                        <a:pt x="674926" y="232473"/>
                      </a:cubicBezTo>
                      <a:cubicBezTo>
                        <a:pt x="674926" y="244410"/>
                        <a:pt x="678943" y="250516"/>
                        <a:pt x="683456" y="255522"/>
                      </a:cubicBezTo>
                      <a:cubicBezTo>
                        <a:pt x="684282" y="256457"/>
                        <a:pt x="685163" y="257338"/>
                        <a:pt x="685988" y="258273"/>
                      </a:cubicBezTo>
                      <a:cubicBezTo>
                        <a:pt x="689125" y="261573"/>
                        <a:pt x="692372" y="264984"/>
                        <a:pt x="694959" y="270375"/>
                      </a:cubicBezTo>
                      <a:cubicBezTo>
                        <a:pt x="697931" y="276646"/>
                        <a:pt x="697601" y="286658"/>
                        <a:pt x="697216" y="298210"/>
                      </a:cubicBezTo>
                      <a:cubicBezTo>
                        <a:pt x="697106" y="301951"/>
                        <a:pt x="696941" y="305857"/>
                        <a:pt x="696941" y="309872"/>
                      </a:cubicBezTo>
                      <a:cubicBezTo>
                        <a:pt x="696941" y="310092"/>
                        <a:pt x="696941" y="310367"/>
                        <a:pt x="696996" y="310587"/>
                      </a:cubicBezTo>
                      <a:cubicBezTo>
                        <a:pt x="696115" y="310587"/>
                        <a:pt x="695234" y="310587"/>
                        <a:pt x="694409" y="310587"/>
                      </a:cubicBezTo>
                      <a:cubicBezTo>
                        <a:pt x="694409" y="307012"/>
                        <a:pt x="694574" y="303546"/>
                        <a:pt x="694684" y="300136"/>
                      </a:cubicBezTo>
                      <a:cubicBezTo>
                        <a:pt x="695124" y="287428"/>
                        <a:pt x="695510" y="276426"/>
                        <a:pt x="691602" y="268230"/>
                      </a:cubicBezTo>
                      <a:close/>
                      <a:moveTo>
                        <a:pt x="702829" y="266634"/>
                      </a:moveTo>
                      <a:cubicBezTo>
                        <a:pt x="702114" y="265149"/>
                        <a:pt x="701344" y="263774"/>
                        <a:pt x="700573" y="262509"/>
                      </a:cubicBezTo>
                      <a:cubicBezTo>
                        <a:pt x="702609" y="264874"/>
                        <a:pt x="704591" y="267515"/>
                        <a:pt x="706242" y="271035"/>
                      </a:cubicBezTo>
                      <a:cubicBezTo>
                        <a:pt x="709214" y="277306"/>
                        <a:pt x="708884" y="287318"/>
                        <a:pt x="708498" y="298870"/>
                      </a:cubicBezTo>
                      <a:cubicBezTo>
                        <a:pt x="708388" y="302611"/>
                        <a:pt x="708223" y="306517"/>
                        <a:pt x="708223" y="310532"/>
                      </a:cubicBezTo>
                      <a:lnTo>
                        <a:pt x="708223" y="310532"/>
                      </a:lnTo>
                      <a:cubicBezTo>
                        <a:pt x="707508" y="310587"/>
                        <a:pt x="706792" y="310587"/>
                        <a:pt x="706132" y="310587"/>
                      </a:cubicBezTo>
                      <a:lnTo>
                        <a:pt x="705636" y="310587"/>
                      </a:lnTo>
                      <a:cubicBezTo>
                        <a:pt x="705636" y="310587"/>
                        <a:pt x="705636" y="310147"/>
                        <a:pt x="705636" y="309982"/>
                      </a:cubicBezTo>
                      <a:cubicBezTo>
                        <a:pt x="705636" y="306077"/>
                        <a:pt x="705802" y="302281"/>
                        <a:pt x="705912" y="298540"/>
                      </a:cubicBezTo>
                      <a:cubicBezTo>
                        <a:pt x="706352" y="285833"/>
                        <a:pt x="706737" y="274831"/>
                        <a:pt x="702829" y="266634"/>
                      </a:cubicBezTo>
                      <a:close/>
                      <a:moveTo>
                        <a:pt x="701344" y="250406"/>
                      </a:moveTo>
                      <a:cubicBezTo>
                        <a:pt x="697546" y="246171"/>
                        <a:pt x="694959" y="242045"/>
                        <a:pt x="694959" y="233078"/>
                      </a:cubicBezTo>
                      <a:cubicBezTo>
                        <a:pt x="694959" y="222076"/>
                        <a:pt x="697436" y="215970"/>
                        <a:pt x="703600" y="210634"/>
                      </a:cubicBezTo>
                      <a:cubicBezTo>
                        <a:pt x="699472" y="216355"/>
                        <a:pt x="697491" y="223451"/>
                        <a:pt x="697491" y="233683"/>
                      </a:cubicBezTo>
                      <a:cubicBezTo>
                        <a:pt x="697491" y="241110"/>
                        <a:pt x="699032" y="246281"/>
                        <a:pt x="701344" y="250351"/>
                      </a:cubicBezTo>
                      <a:close/>
                      <a:moveTo>
                        <a:pt x="766672" y="176088"/>
                      </a:moveTo>
                      <a:cubicBezTo>
                        <a:pt x="768103" y="172677"/>
                        <a:pt x="768984" y="168716"/>
                        <a:pt x="769094" y="163985"/>
                      </a:cubicBezTo>
                      <a:cubicBezTo>
                        <a:pt x="769259" y="155184"/>
                        <a:pt x="765957" y="148473"/>
                        <a:pt x="761389" y="142971"/>
                      </a:cubicBezTo>
                      <a:cubicBezTo>
                        <a:pt x="767168" y="148197"/>
                        <a:pt x="771461" y="154083"/>
                        <a:pt x="771296" y="162555"/>
                      </a:cubicBezTo>
                      <a:cubicBezTo>
                        <a:pt x="771186" y="168441"/>
                        <a:pt x="769589" y="172677"/>
                        <a:pt x="766672" y="176088"/>
                      </a:cubicBezTo>
                      <a:close/>
                      <a:moveTo>
                        <a:pt x="708718" y="146767"/>
                      </a:moveTo>
                      <a:cubicBezTo>
                        <a:pt x="712791" y="151223"/>
                        <a:pt x="715543" y="156339"/>
                        <a:pt x="715378" y="163160"/>
                      </a:cubicBezTo>
                      <a:cubicBezTo>
                        <a:pt x="715213" y="170862"/>
                        <a:pt x="712516" y="175703"/>
                        <a:pt x="707783" y="179553"/>
                      </a:cubicBezTo>
                      <a:cubicBezTo>
                        <a:pt x="710810" y="175262"/>
                        <a:pt x="712736" y="169816"/>
                        <a:pt x="712846" y="162720"/>
                      </a:cubicBezTo>
                      <a:cubicBezTo>
                        <a:pt x="712956" y="156449"/>
                        <a:pt x="711360" y="151223"/>
                        <a:pt x="708718" y="146767"/>
                      </a:cubicBezTo>
                      <a:close/>
                      <a:moveTo>
                        <a:pt x="651150" y="221801"/>
                      </a:moveTo>
                      <a:cubicBezTo>
                        <a:pt x="652416" y="216960"/>
                        <a:pt x="654837" y="213329"/>
                        <a:pt x="658635" y="210084"/>
                      </a:cubicBezTo>
                      <a:cubicBezTo>
                        <a:pt x="654507" y="215805"/>
                        <a:pt x="652526" y="222901"/>
                        <a:pt x="652526" y="233133"/>
                      </a:cubicBezTo>
                      <a:cubicBezTo>
                        <a:pt x="652526" y="240559"/>
                        <a:pt x="654067" y="245730"/>
                        <a:pt x="656378" y="249801"/>
                      </a:cubicBezTo>
                      <a:cubicBezTo>
                        <a:pt x="652581" y="245565"/>
                        <a:pt x="650049" y="241440"/>
                        <a:pt x="650049" y="232528"/>
                      </a:cubicBezTo>
                      <a:cubicBezTo>
                        <a:pt x="650049" y="228347"/>
                        <a:pt x="650379" y="224827"/>
                        <a:pt x="651205" y="221856"/>
                      </a:cubicBezTo>
                      <a:close/>
                      <a:moveTo>
                        <a:pt x="730733" y="298210"/>
                      </a:moveTo>
                      <a:cubicBezTo>
                        <a:pt x="730623" y="301951"/>
                        <a:pt x="730458" y="305857"/>
                        <a:pt x="730458" y="309872"/>
                      </a:cubicBezTo>
                      <a:cubicBezTo>
                        <a:pt x="730458" y="310202"/>
                        <a:pt x="730458" y="310477"/>
                        <a:pt x="730568" y="310808"/>
                      </a:cubicBezTo>
                      <a:cubicBezTo>
                        <a:pt x="729798" y="310808"/>
                        <a:pt x="729027" y="310808"/>
                        <a:pt x="728312" y="310808"/>
                      </a:cubicBezTo>
                      <a:cubicBezTo>
                        <a:pt x="728312" y="307067"/>
                        <a:pt x="728477" y="303381"/>
                        <a:pt x="728587" y="299805"/>
                      </a:cubicBezTo>
                      <a:cubicBezTo>
                        <a:pt x="729027" y="287098"/>
                        <a:pt x="729412" y="276096"/>
                        <a:pt x="725505" y="267900"/>
                      </a:cubicBezTo>
                      <a:cubicBezTo>
                        <a:pt x="722918" y="262509"/>
                        <a:pt x="719891" y="258768"/>
                        <a:pt x="716974" y="255632"/>
                      </a:cubicBezTo>
                      <a:cubicBezTo>
                        <a:pt x="716314" y="254917"/>
                        <a:pt x="715653" y="254202"/>
                        <a:pt x="714993" y="253542"/>
                      </a:cubicBezTo>
                      <a:cubicBezTo>
                        <a:pt x="709984" y="248261"/>
                        <a:pt x="706352" y="244410"/>
                        <a:pt x="706352" y="233793"/>
                      </a:cubicBezTo>
                      <a:cubicBezTo>
                        <a:pt x="706352" y="225047"/>
                        <a:pt x="707893" y="219381"/>
                        <a:pt x="711635" y="214760"/>
                      </a:cubicBezTo>
                      <a:cubicBezTo>
                        <a:pt x="709544" y="219491"/>
                        <a:pt x="708553" y="225212"/>
                        <a:pt x="708553" y="232528"/>
                      </a:cubicBezTo>
                      <a:cubicBezTo>
                        <a:pt x="708553" y="244410"/>
                        <a:pt x="712571" y="250516"/>
                        <a:pt x="717029" y="255577"/>
                      </a:cubicBezTo>
                      <a:cubicBezTo>
                        <a:pt x="717855" y="256512"/>
                        <a:pt x="718735" y="257448"/>
                        <a:pt x="719616" y="258328"/>
                      </a:cubicBezTo>
                      <a:cubicBezTo>
                        <a:pt x="722753" y="261628"/>
                        <a:pt x="726000" y="265039"/>
                        <a:pt x="728587" y="270430"/>
                      </a:cubicBezTo>
                      <a:cubicBezTo>
                        <a:pt x="731614" y="276701"/>
                        <a:pt x="731229" y="286713"/>
                        <a:pt x="730843" y="298265"/>
                      </a:cubicBezTo>
                      <a:close/>
                      <a:moveTo>
                        <a:pt x="719836" y="233078"/>
                      </a:moveTo>
                      <a:cubicBezTo>
                        <a:pt x="719836" y="240615"/>
                        <a:pt x="721432" y="245785"/>
                        <a:pt x="723744" y="249856"/>
                      </a:cubicBezTo>
                      <a:cubicBezTo>
                        <a:pt x="719891" y="245565"/>
                        <a:pt x="717304" y="241440"/>
                        <a:pt x="717304" y="232473"/>
                      </a:cubicBezTo>
                      <a:cubicBezTo>
                        <a:pt x="717304" y="221416"/>
                        <a:pt x="719781" y="215310"/>
                        <a:pt x="726055" y="209919"/>
                      </a:cubicBezTo>
                      <a:cubicBezTo>
                        <a:pt x="721927" y="215640"/>
                        <a:pt x="719891" y="222736"/>
                        <a:pt x="719891" y="233078"/>
                      </a:cubicBezTo>
                      <a:close/>
                      <a:moveTo>
                        <a:pt x="775919" y="146657"/>
                      </a:moveTo>
                      <a:cubicBezTo>
                        <a:pt x="780046" y="151113"/>
                        <a:pt x="782798" y="156284"/>
                        <a:pt x="782688" y="163160"/>
                      </a:cubicBezTo>
                      <a:cubicBezTo>
                        <a:pt x="782523" y="170862"/>
                        <a:pt x="779826" y="175758"/>
                        <a:pt x="774983" y="179663"/>
                      </a:cubicBezTo>
                      <a:cubicBezTo>
                        <a:pt x="778010" y="175317"/>
                        <a:pt x="779991" y="169871"/>
                        <a:pt x="780101" y="162720"/>
                      </a:cubicBezTo>
                      <a:cubicBezTo>
                        <a:pt x="780212" y="156394"/>
                        <a:pt x="778560" y="151113"/>
                        <a:pt x="775919" y="146657"/>
                      </a:cubicBezTo>
                      <a:close/>
                      <a:moveTo>
                        <a:pt x="758472" y="119152"/>
                      </a:moveTo>
                      <a:cubicBezTo>
                        <a:pt x="758637" y="119702"/>
                        <a:pt x="758857" y="120197"/>
                        <a:pt x="759077" y="120692"/>
                      </a:cubicBezTo>
                      <a:cubicBezTo>
                        <a:pt x="757591" y="118987"/>
                        <a:pt x="756491" y="117172"/>
                        <a:pt x="755830" y="115301"/>
                      </a:cubicBezTo>
                      <a:cubicBezTo>
                        <a:pt x="754674" y="111891"/>
                        <a:pt x="753849" y="108370"/>
                        <a:pt x="753298" y="105234"/>
                      </a:cubicBezTo>
                      <a:cubicBezTo>
                        <a:pt x="753904" y="105069"/>
                        <a:pt x="754509" y="104959"/>
                        <a:pt x="755115" y="104794"/>
                      </a:cubicBezTo>
                      <a:cubicBezTo>
                        <a:pt x="755775" y="109030"/>
                        <a:pt x="756766" y="114146"/>
                        <a:pt x="758472" y="119152"/>
                      </a:cubicBezTo>
                      <a:close/>
                      <a:moveTo>
                        <a:pt x="643995" y="246941"/>
                      </a:moveTo>
                      <a:cubicBezTo>
                        <a:pt x="644931" y="249031"/>
                        <a:pt x="646031" y="250791"/>
                        <a:pt x="647242" y="252442"/>
                      </a:cubicBezTo>
                      <a:cubicBezTo>
                        <a:pt x="647187" y="252387"/>
                        <a:pt x="647077" y="252277"/>
                        <a:pt x="647022" y="252222"/>
                      </a:cubicBezTo>
                      <a:cubicBezTo>
                        <a:pt x="645811" y="250901"/>
                        <a:pt x="644655" y="249691"/>
                        <a:pt x="643610" y="248481"/>
                      </a:cubicBezTo>
                      <a:lnTo>
                        <a:pt x="643995" y="246996"/>
                      </a:lnTo>
                      <a:close/>
                      <a:moveTo>
                        <a:pt x="657534" y="266579"/>
                      </a:moveTo>
                      <a:cubicBezTo>
                        <a:pt x="655993" y="263389"/>
                        <a:pt x="654287" y="260748"/>
                        <a:pt x="652581" y="258493"/>
                      </a:cubicBezTo>
                      <a:cubicBezTo>
                        <a:pt x="655608" y="261683"/>
                        <a:pt x="658745" y="265094"/>
                        <a:pt x="661277" y="270320"/>
                      </a:cubicBezTo>
                      <a:cubicBezTo>
                        <a:pt x="664249" y="276591"/>
                        <a:pt x="663918" y="286603"/>
                        <a:pt x="663533" y="298155"/>
                      </a:cubicBezTo>
                      <a:cubicBezTo>
                        <a:pt x="663423" y="301896"/>
                        <a:pt x="663258" y="305802"/>
                        <a:pt x="663258" y="309817"/>
                      </a:cubicBezTo>
                      <a:cubicBezTo>
                        <a:pt x="663258" y="310367"/>
                        <a:pt x="663368" y="310862"/>
                        <a:pt x="663533" y="311303"/>
                      </a:cubicBezTo>
                      <a:cubicBezTo>
                        <a:pt x="662322" y="311303"/>
                        <a:pt x="661166" y="311413"/>
                        <a:pt x="660066" y="311468"/>
                      </a:cubicBezTo>
                      <a:cubicBezTo>
                        <a:pt x="660286" y="310973"/>
                        <a:pt x="660396" y="310422"/>
                        <a:pt x="660396" y="309872"/>
                      </a:cubicBezTo>
                      <a:cubicBezTo>
                        <a:pt x="660396" y="305967"/>
                        <a:pt x="660561" y="302171"/>
                        <a:pt x="660671" y="298430"/>
                      </a:cubicBezTo>
                      <a:cubicBezTo>
                        <a:pt x="661111" y="285723"/>
                        <a:pt x="661497" y="274721"/>
                        <a:pt x="657589" y="266524"/>
                      </a:cubicBezTo>
                      <a:close/>
                      <a:moveTo>
                        <a:pt x="742071" y="298815"/>
                      </a:moveTo>
                      <a:cubicBezTo>
                        <a:pt x="741961" y="302556"/>
                        <a:pt x="741796" y="306462"/>
                        <a:pt x="741796" y="310477"/>
                      </a:cubicBezTo>
                      <a:cubicBezTo>
                        <a:pt x="741796" y="310697"/>
                        <a:pt x="741796" y="310918"/>
                        <a:pt x="741796" y="311083"/>
                      </a:cubicBezTo>
                      <a:cubicBezTo>
                        <a:pt x="740915" y="311083"/>
                        <a:pt x="739979" y="311028"/>
                        <a:pt x="739044" y="310973"/>
                      </a:cubicBezTo>
                      <a:cubicBezTo>
                        <a:pt x="739154" y="310642"/>
                        <a:pt x="739209" y="310257"/>
                        <a:pt x="739209" y="309872"/>
                      </a:cubicBezTo>
                      <a:cubicBezTo>
                        <a:pt x="739209" y="305967"/>
                        <a:pt x="739374" y="302171"/>
                        <a:pt x="739484" y="298430"/>
                      </a:cubicBezTo>
                      <a:cubicBezTo>
                        <a:pt x="739924" y="285723"/>
                        <a:pt x="740310" y="274721"/>
                        <a:pt x="736402" y="266524"/>
                      </a:cubicBezTo>
                      <a:cubicBezTo>
                        <a:pt x="735687" y="265039"/>
                        <a:pt x="734916" y="263664"/>
                        <a:pt x="734146" y="262344"/>
                      </a:cubicBezTo>
                      <a:cubicBezTo>
                        <a:pt x="736182" y="264709"/>
                        <a:pt x="738163" y="267350"/>
                        <a:pt x="739814" y="270925"/>
                      </a:cubicBezTo>
                      <a:cubicBezTo>
                        <a:pt x="742841" y="277196"/>
                        <a:pt x="742456" y="287208"/>
                        <a:pt x="742071" y="298760"/>
                      </a:cubicBezTo>
                      <a:close/>
                      <a:moveTo>
                        <a:pt x="733595" y="248866"/>
                      </a:moveTo>
                      <a:cubicBezTo>
                        <a:pt x="730568" y="245125"/>
                        <a:pt x="728587" y="240945"/>
                        <a:pt x="728587" y="233133"/>
                      </a:cubicBezTo>
                      <a:cubicBezTo>
                        <a:pt x="728587" y="222186"/>
                        <a:pt x="731008" y="216025"/>
                        <a:pt x="737173" y="210744"/>
                      </a:cubicBezTo>
                      <a:cubicBezTo>
                        <a:pt x="732880" y="216520"/>
                        <a:pt x="730788" y="223726"/>
                        <a:pt x="730788" y="234178"/>
                      </a:cubicBezTo>
                      <a:cubicBezTo>
                        <a:pt x="730788" y="240449"/>
                        <a:pt x="731889" y="245125"/>
                        <a:pt x="733595" y="248866"/>
                      </a:cubicBezTo>
                      <a:close/>
                      <a:moveTo>
                        <a:pt x="666120" y="106720"/>
                      </a:moveTo>
                      <a:cubicBezTo>
                        <a:pt x="666120" y="106720"/>
                        <a:pt x="666120" y="106720"/>
                        <a:pt x="666120" y="106775"/>
                      </a:cubicBezTo>
                      <a:lnTo>
                        <a:pt x="664744" y="112166"/>
                      </a:lnTo>
                      <a:cubicBezTo>
                        <a:pt x="664138" y="110130"/>
                        <a:pt x="663698" y="108095"/>
                        <a:pt x="663313" y="106170"/>
                      </a:cubicBezTo>
                      <a:cubicBezTo>
                        <a:pt x="664249" y="106335"/>
                        <a:pt x="665184" y="106500"/>
                        <a:pt x="666120" y="106665"/>
                      </a:cubicBezTo>
                      <a:close/>
                      <a:moveTo>
                        <a:pt x="672504" y="135050"/>
                      </a:moveTo>
                      <a:cubicBezTo>
                        <a:pt x="673054" y="135490"/>
                        <a:pt x="673660" y="135930"/>
                        <a:pt x="674210" y="136370"/>
                      </a:cubicBezTo>
                      <a:cubicBezTo>
                        <a:pt x="683677" y="143577"/>
                        <a:pt x="692593" y="150343"/>
                        <a:pt x="692372" y="162610"/>
                      </a:cubicBezTo>
                      <a:cubicBezTo>
                        <a:pt x="692097" y="176693"/>
                        <a:pt x="683291" y="181313"/>
                        <a:pt x="668927" y="187750"/>
                      </a:cubicBezTo>
                      <a:cubicBezTo>
                        <a:pt x="665790" y="189125"/>
                        <a:pt x="662542" y="190610"/>
                        <a:pt x="659350" y="192261"/>
                      </a:cubicBezTo>
                      <a:cubicBezTo>
                        <a:pt x="658800" y="192536"/>
                        <a:pt x="658250" y="192866"/>
                        <a:pt x="657699" y="193141"/>
                      </a:cubicBezTo>
                      <a:lnTo>
                        <a:pt x="672504" y="135160"/>
                      </a:lnTo>
                      <a:close/>
                      <a:moveTo>
                        <a:pt x="60437" y="298870"/>
                      </a:moveTo>
                      <a:cubicBezTo>
                        <a:pt x="60052" y="287318"/>
                        <a:pt x="59667" y="277306"/>
                        <a:pt x="62694" y="271035"/>
                      </a:cubicBezTo>
                      <a:cubicBezTo>
                        <a:pt x="64400" y="267515"/>
                        <a:pt x="66326" y="264819"/>
                        <a:pt x="68363" y="262509"/>
                      </a:cubicBezTo>
                      <a:cubicBezTo>
                        <a:pt x="67592" y="263774"/>
                        <a:pt x="66822" y="265149"/>
                        <a:pt x="66106" y="266634"/>
                      </a:cubicBezTo>
                      <a:cubicBezTo>
                        <a:pt x="62198" y="274886"/>
                        <a:pt x="62584" y="285833"/>
                        <a:pt x="63024" y="298540"/>
                      </a:cubicBezTo>
                      <a:cubicBezTo>
                        <a:pt x="63134" y="302226"/>
                        <a:pt x="63299" y="306077"/>
                        <a:pt x="63299" y="309982"/>
                      </a:cubicBezTo>
                      <a:cubicBezTo>
                        <a:pt x="63299" y="310367"/>
                        <a:pt x="63299" y="310697"/>
                        <a:pt x="63464" y="311083"/>
                      </a:cubicBezTo>
                      <a:cubicBezTo>
                        <a:pt x="62529" y="311083"/>
                        <a:pt x="61593" y="311083"/>
                        <a:pt x="60712" y="311193"/>
                      </a:cubicBezTo>
                      <a:cubicBezTo>
                        <a:pt x="60712" y="310973"/>
                        <a:pt x="60712" y="310808"/>
                        <a:pt x="60712" y="310587"/>
                      </a:cubicBezTo>
                      <a:cubicBezTo>
                        <a:pt x="60712" y="306572"/>
                        <a:pt x="60547" y="302666"/>
                        <a:pt x="60437" y="298925"/>
                      </a:cubicBezTo>
                      <a:close/>
                      <a:moveTo>
                        <a:pt x="55044" y="118162"/>
                      </a:moveTo>
                      <a:cubicBezTo>
                        <a:pt x="56254" y="114476"/>
                        <a:pt x="57135" y="110790"/>
                        <a:pt x="57795" y="107435"/>
                      </a:cubicBezTo>
                      <a:cubicBezTo>
                        <a:pt x="57795" y="107270"/>
                        <a:pt x="57850" y="107105"/>
                        <a:pt x="57906" y="106940"/>
                      </a:cubicBezTo>
                      <a:cubicBezTo>
                        <a:pt x="58621" y="107050"/>
                        <a:pt x="59392" y="107160"/>
                        <a:pt x="60107" y="107270"/>
                      </a:cubicBezTo>
                      <a:cubicBezTo>
                        <a:pt x="60107" y="107490"/>
                        <a:pt x="59997" y="107655"/>
                        <a:pt x="59997" y="107875"/>
                      </a:cubicBezTo>
                      <a:cubicBezTo>
                        <a:pt x="59502" y="110130"/>
                        <a:pt x="58896" y="112441"/>
                        <a:pt x="58126" y="114751"/>
                      </a:cubicBezTo>
                      <a:cubicBezTo>
                        <a:pt x="57300" y="117117"/>
                        <a:pt x="55759" y="119317"/>
                        <a:pt x="53668" y="121407"/>
                      </a:cubicBezTo>
                      <a:cubicBezTo>
                        <a:pt x="54218" y="120362"/>
                        <a:pt x="54713" y="119317"/>
                        <a:pt x="55099" y="118162"/>
                      </a:cubicBezTo>
                      <a:close/>
                      <a:moveTo>
                        <a:pt x="71830" y="298265"/>
                      </a:moveTo>
                      <a:cubicBezTo>
                        <a:pt x="71445" y="286713"/>
                        <a:pt x="71059" y="276701"/>
                        <a:pt x="74086" y="270430"/>
                      </a:cubicBezTo>
                      <a:cubicBezTo>
                        <a:pt x="76673" y="265039"/>
                        <a:pt x="79920" y="261628"/>
                        <a:pt x="83057" y="258328"/>
                      </a:cubicBezTo>
                      <a:cubicBezTo>
                        <a:pt x="83718" y="257613"/>
                        <a:pt x="84433" y="256898"/>
                        <a:pt x="85094" y="256127"/>
                      </a:cubicBezTo>
                      <a:cubicBezTo>
                        <a:pt x="89827" y="250956"/>
                        <a:pt x="94120" y="244850"/>
                        <a:pt x="94120" y="232473"/>
                      </a:cubicBezTo>
                      <a:cubicBezTo>
                        <a:pt x="94120" y="225157"/>
                        <a:pt x="93129" y="219436"/>
                        <a:pt x="91038" y="214705"/>
                      </a:cubicBezTo>
                      <a:cubicBezTo>
                        <a:pt x="94780" y="219326"/>
                        <a:pt x="96321" y="224992"/>
                        <a:pt x="96321" y="233738"/>
                      </a:cubicBezTo>
                      <a:cubicBezTo>
                        <a:pt x="96321" y="244355"/>
                        <a:pt x="92689" y="248206"/>
                        <a:pt x="87681" y="253487"/>
                      </a:cubicBezTo>
                      <a:cubicBezTo>
                        <a:pt x="86855" y="254367"/>
                        <a:pt x="86029" y="255247"/>
                        <a:pt x="85149" y="256182"/>
                      </a:cubicBezTo>
                      <a:cubicBezTo>
                        <a:pt x="82397" y="259208"/>
                        <a:pt x="79590" y="262784"/>
                        <a:pt x="77168" y="267845"/>
                      </a:cubicBezTo>
                      <a:cubicBezTo>
                        <a:pt x="73261" y="276096"/>
                        <a:pt x="73646" y="287043"/>
                        <a:pt x="74086" y="299750"/>
                      </a:cubicBezTo>
                      <a:cubicBezTo>
                        <a:pt x="74196" y="303326"/>
                        <a:pt x="74362" y="307012"/>
                        <a:pt x="74362" y="310753"/>
                      </a:cubicBezTo>
                      <a:cubicBezTo>
                        <a:pt x="73591" y="310753"/>
                        <a:pt x="72821" y="310753"/>
                        <a:pt x="72105" y="310753"/>
                      </a:cubicBezTo>
                      <a:cubicBezTo>
                        <a:pt x="72160" y="310477"/>
                        <a:pt x="72215" y="310147"/>
                        <a:pt x="72215" y="309817"/>
                      </a:cubicBezTo>
                      <a:cubicBezTo>
                        <a:pt x="72215" y="305802"/>
                        <a:pt x="72050" y="301896"/>
                        <a:pt x="71940" y="298155"/>
                      </a:cubicBezTo>
                      <a:close/>
                      <a:moveTo>
                        <a:pt x="66436" y="117557"/>
                      </a:moveTo>
                      <a:cubicBezTo>
                        <a:pt x="67372" y="114861"/>
                        <a:pt x="68087" y="112166"/>
                        <a:pt x="68638" y="109580"/>
                      </a:cubicBezTo>
                      <a:cubicBezTo>
                        <a:pt x="68748" y="109195"/>
                        <a:pt x="68803" y="108810"/>
                        <a:pt x="68913" y="108425"/>
                      </a:cubicBezTo>
                      <a:cubicBezTo>
                        <a:pt x="69628" y="108480"/>
                        <a:pt x="70399" y="108590"/>
                        <a:pt x="71114" y="108645"/>
                      </a:cubicBezTo>
                      <a:cubicBezTo>
                        <a:pt x="71004" y="109085"/>
                        <a:pt x="70894" y="109525"/>
                        <a:pt x="70839" y="109965"/>
                      </a:cubicBezTo>
                      <a:cubicBezTo>
                        <a:pt x="70399" y="111946"/>
                        <a:pt x="69794" y="113981"/>
                        <a:pt x="69133" y="116016"/>
                      </a:cubicBezTo>
                      <a:cubicBezTo>
                        <a:pt x="68032" y="119207"/>
                        <a:pt x="65556" y="122123"/>
                        <a:pt x="62364" y="124928"/>
                      </a:cubicBezTo>
                      <a:cubicBezTo>
                        <a:pt x="64125" y="122728"/>
                        <a:pt x="65556" y="120307"/>
                        <a:pt x="66491" y="117612"/>
                      </a:cubicBezTo>
                      <a:close/>
                      <a:moveTo>
                        <a:pt x="122079" y="267294"/>
                      </a:moveTo>
                      <a:cubicBezTo>
                        <a:pt x="118171" y="275491"/>
                        <a:pt x="118556" y="286493"/>
                        <a:pt x="118997" y="299200"/>
                      </a:cubicBezTo>
                      <a:cubicBezTo>
                        <a:pt x="119107" y="302886"/>
                        <a:pt x="119272" y="306737"/>
                        <a:pt x="119272" y="310642"/>
                      </a:cubicBezTo>
                      <a:cubicBezTo>
                        <a:pt x="119272" y="310697"/>
                        <a:pt x="119272" y="310808"/>
                        <a:pt x="119272" y="310862"/>
                      </a:cubicBezTo>
                      <a:cubicBezTo>
                        <a:pt x="118556" y="310862"/>
                        <a:pt x="117786" y="310862"/>
                        <a:pt x="117070" y="310862"/>
                      </a:cubicBezTo>
                      <a:cubicBezTo>
                        <a:pt x="117070" y="307122"/>
                        <a:pt x="116905" y="303491"/>
                        <a:pt x="116795" y="299970"/>
                      </a:cubicBezTo>
                      <a:cubicBezTo>
                        <a:pt x="116410" y="288418"/>
                        <a:pt x="116025" y="278407"/>
                        <a:pt x="119052" y="272135"/>
                      </a:cubicBezTo>
                      <a:cubicBezTo>
                        <a:pt x="120152" y="269825"/>
                        <a:pt x="121418" y="267845"/>
                        <a:pt x="122684" y="266084"/>
                      </a:cubicBezTo>
                      <a:cubicBezTo>
                        <a:pt x="122464" y="266469"/>
                        <a:pt x="122299" y="266909"/>
                        <a:pt x="122079" y="267294"/>
                      </a:cubicBezTo>
                      <a:close/>
                      <a:moveTo>
                        <a:pt x="83112" y="310697"/>
                      </a:moveTo>
                      <a:cubicBezTo>
                        <a:pt x="83112" y="306847"/>
                        <a:pt x="82947" y="303106"/>
                        <a:pt x="82837" y="299530"/>
                      </a:cubicBezTo>
                      <a:cubicBezTo>
                        <a:pt x="82397" y="287978"/>
                        <a:pt x="82067" y="277966"/>
                        <a:pt x="85094" y="271695"/>
                      </a:cubicBezTo>
                      <a:cubicBezTo>
                        <a:pt x="86745" y="268285"/>
                        <a:pt x="88616" y="265644"/>
                        <a:pt x="90598" y="263334"/>
                      </a:cubicBezTo>
                      <a:cubicBezTo>
                        <a:pt x="89882" y="264544"/>
                        <a:pt x="89167" y="265864"/>
                        <a:pt x="88451" y="267294"/>
                      </a:cubicBezTo>
                      <a:cubicBezTo>
                        <a:pt x="84543" y="275491"/>
                        <a:pt x="84929" y="286493"/>
                        <a:pt x="85369" y="299200"/>
                      </a:cubicBezTo>
                      <a:cubicBezTo>
                        <a:pt x="85479" y="302886"/>
                        <a:pt x="85644" y="306737"/>
                        <a:pt x="85644" y="310642"/>
                      </a:cubicBezTo>
                      <a:lnTo>
                        <a:pt x="85644" y="310642"/>
                      </a:lnTo>
                      <a:cubicBezTo>
                        <a:pt x="84819" y="310642"/>
                        <a:pt x="83938" y="310697"/>
                        <a:pt x="83112" y="310697"/>
                      </a:cubicBezTo>
                      <a:close/>
                      <a:moveTo>
                        <a:pt x="77389" y="118767"/>
                      </a:moveTo>
                      <a:cubicBezTo>
                        <a:pt x="78214" y="116346"/>
                        <a:pt x="78875" y="113871"/>
                        <a:pt x="79425" y="111506"/>
                      </a:cubicBezTo>
                      <a:cubicBezTo>
                        <a:pt x="79590" y="110736"/>
                        <a:pt x="79755" y="109965"/>
                        <a:pt x="79920" y="109250"/>
                      </a:cubicBezTo>
                      <a:cubicBezTo>
                        <a:pt x="80636" y="109250"/>
                        <a:pt x="81351" y="109305"/>
                        <a:pt x="82067" y="109360"/>
                      </a:cubicBezTo>
                      <a:cubicBezTo>
                        <a:pt x="81902" y="110185"/>
                        <a:pt x="81682" y="111010"/>
                        <a:pt x="81406" y="111891"/>
                      </a:cubicBezTo>
                      <a:cubicBezTo>
                        <a:pt x="81076" y="113046"/>
                        <a:pt x="80746" y="114201"/>
                        <a:pt x="80361" y="115356"/>
                      </a:cubicBezTo>
                      <a:cubicBezTo>
                        <a:pt x="79590" y="117667"/>
                        <a:pt x="78049" y="119867"/>
                        <a:pt x="76013" y="121958"/>
                      </a:cubicBezTo>
                      <a:cubicBezTo>
                        <a:pt x="76563" y="120967"/>
                        <a:pt x="77003" y="119867"/>
                        <a:pt x="77389" y="118822"/>
                      </a:cubicBezTo>
                      <a:close/>
                      <a:moveTo>
                        <a:pt x="125326" y="114751"/>
                      </a:moveTo>
                      <a:cubicBezTo>
                        <a:pt x="124886" y="116072"/>
                        <a:pt x="124170" y="117337"/>
                        <a:pt x="123290" y="118547"/>
                      </a:cubicBezTo>
                      <a:cubicBezTo>
                        <a:pt x="122629" y="119482"/>
                        <a:pt x="121859" y="120417"/>
                        <a:pt x="120978" y="121297"/>
                      </a:cubicBezTo>
                      <a:cubicBezTo>
                        <a:pt x="121473" y="120362"/>
                        <a:pt x="121914" y="119372"/>
                        <a:pt x="122244" y="118382"/>
                      </a:cubicBezTo>
                      <a:cubicBezTo>
                        <a:pt x="122244" y="118327"/>
                        <a:pt x="122244" y="118217"/>
                        <a:pt x="122354" y="118162"/>
                      </a:cubicBezTo>
                      <a:cubicBezTo>
                        <a:pt x="123179" y="115741"/>
                        <a:pt x="123840" y="113266"/>
                        <a:pt x="124390" y="110901"/>
                      </a:cubicBezTo>
                      <a:lnTo>
                        <a:pt x="125381" y="114696"/>
                      </a:lnTo>
                      <a:cubicBezTo>
                        <a:pt x="125381" y="114696"/>
                        <a:pt x="125381" y="114696"/>
                        <a:pt x="125381" y="114696"/>
                      </a:cubicBezTo>
                      <a:close/>
                      <a:moveTo>
                        <a:pt x="110191" y="209974"/>
                      </a:moveTo>
                      <a:cubicBezTo>
                        <a:pt x="116465" y="215310"/>
                        <a:pt x="118942" y="221471"/>
                        <a:pt x="118942" y="232528"/>
                      </a:cubicBezTo>
                      <a:cubicBezTo>
                        <a:pt x="118942" y="241550"/>
                        <a:pt x="116355" y="245675"/>
                        <a:pt x="112502" y="249911"/>
                      </a:cubicBezTo>
                      <a:cubicBezTo>
                        <a:pt x="114814" y="245840"/>
                        <a:pt x="116410" y="240615"/>
                        <a:pt x="116410" y="233133"/>
                      </a:cubicBezTo>
                      <a:cubicBezTo>
                        <a:pt x="116410" y="222846"/>
                        <a:pt x="114373" y="215695"/>
                        <a:pt x="110246" y="209974"/>
                      </a:cubicBezTo>
                      <a:close/>
                      <a:moveTo>
                        <a:pt x="88671" y="118162"/>
                      </a:moveTo>
                      <a:cubicBezTo>
                        <a:pt x="89222" y="116567"/>
                        <a:pt x="89662" y="114971"/>
                        <a:pt x="90102" y="113376"/>
                      </a:cubicBezTo>
                      <a:cubicBezTo>
                        <a:pt x="90432" y="112111"/>
                        <a:pt x="90708" y="110901"/>
                        <a:pt x="90983" y="109635"/>
                      </a:cubicBezTo>
                      <a:cubicBezTo>
                        <a:pt x="91698" y="109635"/>
                        <a:pt x="92414" y="109635"/>
                        <a:pt x="93184" y="109635"/>
                      </a:cubicBezTo>
                      <a:cubicBezTo>
                        <a:pt x="92854" y="110956"/>
                        <a:pt x="92469" y="112276"/>
                        <a:pt x="92084" y="113651"/>
                      </a:cubicBezTo>
                      <a:cubicBezTo>
                        <a:pt x="91973" y="113981"/>
                        <a:pt x="91863" y="114311"/>
                        <a:pt x="91753" y="114641"/>
                      </a:cubicBezTo>
                      <a:cubicBezTo>
                        <a:pt x="90983" y="117007"/>
                        <a:pt x="89387" y="119207"/>
                        <a:pt x="87295" y="121297"/>
                      </a:cubicBezTo>
                      <a:cubicBezTo>
                        <a:pt x="87846" y="120252"/>
                        <a:pt x="88341" y="119152"/>
                        <a:pt x="88726" y="118052"/>
                      </a:cubicBezTo>
                      <a:close/>
                      <a:moveTo>
                        <a:pt x="113988" y="115356"/>
                      </a:moveTo>
                      <a:cubicBezTo>
                        <a:pt x="113768" y="115961"/>
                        <a:pt x="113548" y="116512"/>
                        <a:pt x="113273" y="117062"/>
                      </a:cubicBezTo>
                      <a:cubicBezTo>
                        <a:pt x="112612" y="118327"/>
                        <a:pt x="111787" y="119537"/>
                        <a:pt x="110741" y="120692"/>
                      </a:cubicBezTo>
                      <a:cubicBezTo>
                        <a:pt x="110961" y="120197"/>
                        <a:pt x="111181" y="119702"/>
                        <a:pt x="111346" y="119152"/>
                      </a:cubicBezTo>
                      <a:cubicBezTo>
                        <a:pt x="111622" y="118382"/>
                        <a:pt x="111842" y="117612"/>
                        <a:pt x="112062" y="116842"/>
                      </a:cubicBezTo>
                      <a:cubicBezTo>
                        <a:pt x="112833" y="114201"/>
                        <a:pt x="113438" y="111616"/>
                        <a:pt x="113933" y="109140"/>
                      </a:cubicBezTo>
                      <a:cubicBezTo>
                        <a:pt x="114539" y="109140"/>
                        <a:pt x="115144" y="109085"/>
                        <a:pt x="115749" y="109030"/>
                      </a:cubicBezTo>
                      <a:cubicBezTo>
                        <a:pt x="115254" y="111066"/>
                        <a:pt x="114704" y="113211"/>
                        <a:pt x="113988" y="115301"/>
                      </a:cubicBezTo>
                      <a:close/>
                      <a:moveTo>
                        <a:pt x="61208" y="179718"/>
                      </a:moveTo>
                      <a:cubicBezTo>
                        <a:pt x="56420" y="175812"/>
                        <a:pt x="53668" y="170917"/>
                        <a:pt x="53503" y="163215"/>
                      </a:cubicBezTo>
                      <a:cubicBezTo>
                        <a:pt x="53337" y="156339"/>
                        <a:pt x="56144" y="151168"/>
                        <a:pt x="60272" y="146712"/>
                      </a:cubicBezTo>
                      <a:cubicBezTo>
                        <a:pt x="57630" y="151223"/>
                        <a:pt x="55979" y="156449"/>
                        <a:pt x="56089" y="162775"/>
                      </a:cubicBezTo>
                      <a:cubicBezTo>
                        <a:pt x="56254" y="169926"/>
                        <a:pt x="58181" y="175372"/>
                        <a:pt x="61208" y="179718"/>
                      </a:cubicBezTo>
                      <a:close/>
                      <a:moveTo>
                        <a:pt x="69849" y="176583"/>
                      </a:moveTo>
                      <a:cubicBezTo>
                        <a:pt x="66711" y="173117"/>
                        <a:pt x="64950" y="168771"/>
                        <a:pt x="64840" y="162610"/>
                      </a:cubicBezTo>
                      <a:cubicBezTo>
                        <a:pt x="64620" y="152543"/>
                        <a:pt x="70674" y="146107"/>
                        <a:pt x="78104" y="140166"/>
                      </a:cubicBezTo>
                      <a:cubicBezTo>
                        <a:pt x="72050" y="146217"/>
                        <a:pt x="67152" y="153808"/>
                        <a:pt x="67372" y="164480"/>
                      </a:cubicBezTo>
                      <a:cubicBezTo>
                        <a:pt x="67482" y="169211"/>
                        <a:pt x="68363" y="173227"/>
                        <a:pt x="69794" y="176638"/>
                      </a:cubicBezTo>
                      <a:close/>
                      <a:moveTo>
                        <a:pt x="103311" y="115576"/>
                      </a:moveTo>
                      <a:cubicBezTo>
                        <a:pt x="103201" y="115851"/>
                        <a:pt x="103146" y="116126"/>
                        <a:pt x="103036" y="116402"/>
                      </a:cubicBezTo>
                      <a:cubicBezTo>
                        <a:pt x="101660" y="120527"/>
                        <a:pt x="97862" y="124103"/>
                        <a:pt x="93404" y="127679"/>
                      </a:cubicBezTo>
                      <a:cubicBezTo>
                        <a:pt x="96321" y="124708"/>
                        <a:pt x="98688" y="121407"/>
                        <a:pt x="100009" y="117557"/>
                      </a:cubicBezTo>
                      <a:cubicBezTo>
                        <a:pt x="100284" y="116787"/>
                        <a:pt x="100504" y="115961"/>
                        <a:pt x="100779" y="115191"/>
                      </a:cubicBezTo>
                      <a:cubicBezTo>
                        <a:pt x="101330" y="113321"/>
                        <a:pt x="101770" y="111506"/>
                        <a:pt x="102210" y="109745"/>
                      </a:cubicBezTo>
                      <a:cubicBezTo>
                        <a:pt x="103146" y="109745"/>
                        <a:pt x="104027" y="109745"/>
                        <a:pt x="104962" y="109690"/>
                      </a:cubicBezTo>
                      <a:cubicBezTo>
                        <a:pt x="104522" y="111616"/>
                        <a:pt x="104027" y="113651"/>
                        <a:pt x="103366" y="115631"/>
                      </a:cubicBezTo>
                      <a:close/>
                      <a:moveTo>
                        <a:pt x="49815" y="180268"/>
                      </a:moveTo>
                      <a:cubicBezTo>
                        <a:pt x="45082" y="176363"/>
                        <a:pt x="42385" y="171522"/>
                        <a:pt x="42220" y="163875"/>
                      </a:cubicBezTo>
                      <a:cubicBezTo>
                        <a:pt x="42055" y="157054"/>
                        <a:pt x="44807" y="151938"/>
                        <a:pt x="48879" y="147482"/>
                      </a:cubicBezTo>
                      <a:cubicBezTo>
                        <a:pt x="46238" y="151938"/>
                        <a:pt x="44642" y="157164"/>
                        <a:pt x="44752" y="163435"/>
                      </a:cubicBezTo>
                      <a:cubicBezTo>
                        <a:pt x="44917" y="170532"/>
                        <a:pt x="46843" y="175978"/>
                        <a:pt x="49815" y="180268"/>
                      </a:cubicBezTo>
                      <a:close/>
                      <a:moveTo>
                        <a:pt x="76178" y="164260"/>
                      </a:moveTo>
                      <a:cubicBezTo>
                        <a:pt x="76068" y="158319"/>
                        <a:pt x="78104" y="153643"/>
                        <a:pt x="81351" y="149573"/>
                      </a:cubicBezTo>
                      <a:cubicBezTo>
                        <a:pt x="79425" y="153533"/>
                        <a:pt x="78269" y="158099"/>
                        <a:pt x="78379" y="163380"/>
                      </a:cubicBezTo>
                      <a:cubicBezTo>
                        <a:pt x="78544" y="170697"/>
                        <a:pt x="80581" y="176198"/>
                        <a:pt x="83718" y="180598"/>
                      </a:cubicBezTo>
                      <a:cubicBezTo>
                        <a:pt x="79040" y="176748"/>
                        <a:pt x="76343" y="171852"/>
                        <a:pt x="76178" y="164260"/>
                      </a:cubicBezTo>
                      <a:close/>
                      <a:moveTo>
                        <a:pt x="33414" y="164040"/>
                      </a:moveTo>
                      <a:cubicBezTo>
                        <a:pt x="33524" y="168771"/>
                        <a:pt x="34405" y="172732"/>
                        <a:pt x="35836" y="176143"/>
                      </a:cubicBezTo>
                      <a:cubicBezTo>
                        <a:pt x="32919" y="172732"/>
                        <a:pt x="31323" y="168496"/>
                        <a:pt x="31213" y="162610"/>
                      </a:cubicBezTo>
                      <a:cubicBezTo>
                        <a:pt x="31047" y="154083"/>
                        <a:pt x="35285" y="148197"/>
                        <a:pt x="41119" y="143026"/>
                      </a:cubicBezTo>
                      <a:cubicBezTo>
                        <a:pt x="36496" y="148527"/>
                        <a:pt x="33249" y="155239"/>
                        <a:pt x="33414" y="164040"/>
                      </a:cubicBezTo>
                      <a:close/>
                      <a:moveTo>
                        <a:pt x="107549" y="233188"/>
                      </a:moveTo>
                      <a:cubicBezTo>
                        <a:pt x="107549" y="242155"/>
                        <a:pt x="104962" y="246281"/>
                        <a:pt x="101165" y="250516"/>
                      </a:cubicBezTo>
                      <a:cubicBezTo>
                        <a:pt x="103421" y="246446"/>
                        <a:pt x="105017" y="241275"/>
                        <a:pt x="105017" y="233848"/>
                      </a:cubicBezTo>
                      <a:cubicBezTo>
                        <a:pt x="105017" y="223616"/>
                        <a:pt x="103036" y="216520"/>
                        <a:pt x="98908" y="210799"/>
                      </a:cubicBezTo>
                      <a:cubicBezTo>
                        <a:pt x="105072" y="216135"/>
                        <a:pt x="107549" y="222241"/>
                        <a:pt x="107549" y="233243"/>
                      </a:cubicBezTo>
                      <a:close/>
                      <a:moveTo>
                        <a:pt x="94065" y="298925"/>
                      </a:moveTo>
                      <a:cubicBezTo>
                        <a:pt x="93680" y="287373"/>
                        <a:pt x="93294" y="277361"/>
                        <a:pt x="96321" y="271090"/>
                      </a:cubicBezTo>
                      <a:cubicBezTo>
                        <a:pt x="98028" y="267570"/>
                        <a:pt x="99954" y="264874"/>
                        <a:pt x="101990" y="262564"/>
                      </a:cubicBezTo>
                      <a:cubicBezTo>
                        <a:pt x="101220" y="263829"/>
                        <a:pt x="100449" y="265204"/>
                        <a:pt x="99734" y="266689"/>
                      </a:cubicBezTo>
                      <a:cubicBezTo>
                        <a:pt x="95826" y="274941"/>
                        <a:pt x="96211" y="285888"/>
                        <a:pt x="96652" y="298595"/>
                      </a:cubicBezTo>
                      <a:cubicBezTo>
                        <a:pt x="96762" y="302281"/>
                        <a:pt x="96927" y="306132"/>
                        <a:pt x="96927" y="310037"/>
                      </a:cubicBezTo>
                      <a:cubicBezTo>
                        <a:pt x="96927" y="310257"/>
                        <a:pt x="96927" y="310477"/>
                        <a:pt x="96927" y="310642"/>
                      </a:cubicBezTo>
                      <a:lnTo>
                        <a:pt x="96431" y="310642"/>
                      </a:lnTo>
                      <a:cubicBezTo>
                        <a:pt x="95716" y="310642"/>
                        <a:pt x="95000" y="310642"/>
                        <a:pt x="94340" y="310642"/>
                      </a:cubicBezTo>
                      <a:lnTo>
                        <a:pt x="94340" y="310642"/>
                      </a:lnTo>
                      <a:cubicBezTo>
                        <a:pt x="94340" y="306572"/>
                        <a:pt x="94175" y="302666"/>
                        <a:pt x="94065" y="298870"/>
                      </a:cubicBezTo>
                      <a:close/>
                      <a:moveTo>
                        <a:pt x="105402" y="298320"/>
                      </a:moveTo>
                      <a:cubicBezTo>
                        <a:pt x="105017" y="286768"/>
                        <a:pt x="104632" y="276756"/>
                        <a:pt x="107659" y="270485"/>
                      </a:cubicBezTo>
                      <a:cubicBezTo>
                        <a:pt x="110246" y="265094"/>
                        <a:pt x="113493" y="261683"/>
                        <a:pt x="116630" y="258383"/>
                      </a:cubicBezTo>
                      <a:cubicBezTo>
                        <a:pt x="117456" y="257503"/>
                        <a:pt x="118336" y="256567"/>
                        <a:pt x="119162" y="255632"/>
                      </a:cubicBezTo>
                      <a:cubicBezTo>
                        <a:pt x="123675" y="250571"/>
                        <a:pt x="127692" y="244520"/>
                        <a:pt x="127692" y="232583"/>
                      </a:cubicBezTo>
                      <a:cubicBezTo>
                        <a:pt x="127692" y="225212"/>
                        <a:pt x="126647" y="219491"/>
                        <a:pt x="124555" y="214760"/>
                      </a:cubicBezTo>
                      <a:cubicBezTo>
                        <a:pt x="128573" y="219491"/>
                        <a:pt x="130279" y="225212"/>
                        <a:pt x="130279" y="234288"/>
                      </a:cubicBezTo>
                      <a:cubicBezTo>
                        <a:pt x="130279" y="244905"/>
                        <a:pt x="126647" y="248756"/>
                        <a:pt x="121638" y="254037"/>
                      </a:cubicBezTo>
                      <a:cubicBezTo>
                        <a:pt x="120978" y="254697"/>
                        <a:pt x="120317" y="255412"/>
                        <a:pt x="119657" y="256127"/>
                      </a:cubicBezTo>
                      <a:cubicBezTo>
                        <a:pt x="116795" y="259263"/>
                        <a:pt x="113713" y="263004"/>
                        <a:pt x="111126" y="268395"/>
                      </a:cubicBezTo>
                      <a:cubicBezTo>
                        <a:pt x="107219" y="276646"/>
                        <a:pt x="107604" y="287593"/>
                        <a:pt x="108044" y="300301"/>
                      </a:cubicBezTo>
                      <a:cubicBezTo>
                        <a:pt x="108154" y="303711"/>
                        <a:pt x="108264" y="307177"/>
                        <a:pt x="108319" y="310753"/>
                      </a:cubicBezTo>
                      <a:cubicBezTo>
                        <a:pt x="107439" y="310753"/>
                        <a:pt x="106613" y="310753"/>
                        <a:pt x="105733" y="310753"/>
                      </a:cubicBezTo>
                      <a:cubicBezTo>
                        <a:pt x="105733" y="310532"/>
                        <a:pt x="105788" y="310257"/>
                        <a:pt x="105788" y="310037"/>
                      </a:cubicBezTo>
                      <a:cubicBezTo>
                        <a:pt x="105788" y="306022"/>
                        <a:pt x="105623" y="302116"/>
                        <a:pt x="105513" y="298375"/>
                      </a:cubicBezTo>
                      <a:close/>
                      <a:moveTo>
                        <a:pt x="132646" y="210854"/>
                      </a:moveTo>
                      <a:cubicBezTo>
                        <a:pt x="138755" y="216135"/>
                        <a:pt x="141232" y="222296"/>
                        <a:pt x="141232" y="233243"/>
                      </a:cubicBezTo>
                      <a:cubicBezTo>
                        <a:pt x="141232" y="241110"/>
                        <a:pt x="139250" y="245235"/>
                        <a:pt x="136223" y="248976"/>
                      </a:cubicBezTo>
                      <a:cubicBezTo>
                        <a:pt x="137929" y="245235"/>
                        <a:pt x="139030" y="240559"/>
                        <a:pt x="139030" y="234288"/>
                      </a:cubicBezTo>
                      <a:cubicBezTo>
                        <a:pt x="139030" y="223836"/>
                        <a:pt x="136939" y="216630"/>
                        <a:pt x="132646" y="210854"/>
                      </a:cubicBezTo>
                      <a:close/>
                      <a:moveTo>
                        <a:pt x="87185" y="163270"/>
                      </a:moveTo>
                      <a:cubicBezTo>
                        <a:pt x="87020" y="156449"/>
                        <a:pt x="89772" y="151333"/>
                        <a:pt x="93790" y="146877"/>
                      </a:cubicBezTo>
                      <a:cubicBezTo>
                        <a:pt x="91203" y="151333"/>
                        <a:pt x="89552" y="156559"/>
                        <a:pt x="89662" y="162830"/>
                      </a:cubicBezTo>
                      <a:cubicBezTo>
                        <a:pt x="89827" y="169926"/>
                        <a:pt x="91753" y="175372"/>
                        <a:pt x="94725" y="179663"/>
                      </a:cubicBezTo>
                      <a:cubicBezTo>
                        <a:pt x="89992" y="175812"/>
                        <a:pt x="87295" y="170917"/>
                        <a:pt x="87130" y="163270"/>
                      </a:cubicBezTo>
                      <a:close/>
                      <a:moveTo>
                        <a:pt x="27580" y="179773"/>
                      </a:moveTo>
                      <a:cubicBezTo>
                        <a:pt x="22792" y="175868"/>
                        <a:pt x="20040" y="170972"/>
                        <a:pt x="19875" y="163270"/>
                      </a:cubicBezTo>
                      <a:cubicBezTo>
                        <a:pt x="19710" y="156394"/>
                        <a:pt x="22517" y="151223"/>
                        <a:pt x="26644" y="146767"/>
                      </a:cubicBezTo>
                      <a:cubicBezTo>
                        <a:pt x="24003" y="151278"/>
                        <a:pt x="22352" y="156504"/>
                        <a:pt x="22462" y="162830"/>
                      </a:cubicBezTo>
                      <a:cubicBezTo>
                        <a:pt x="22627" y="169981"/>
                        <a:pt x="24553" y="175427"/>
                        <a:pt x="27580" y="179773"/>
                      </a:cubicBezTo>
                      <a:close/>
                      <a:moveTo>
                        <a:pt x="85314" y="232583"/>
                      </a:moveTo>
                      <a:cubicBezTo>
                        <a:pt x="85314" y="241605"/>
                        <a:pt x="82727" y="245730"/>
                        <a:pt x="78875" y="249966"/>
                      </a:cubicBezTo>
                      <a:cubicBezTo>
                        <a:pt x="81186" y="245895"/>
                        <a:pt x="82782" y="240670"/>
                        <a:pt x="82782" y="233188"/>
                      </a:cubicBezTo>
                      <a:cubicBezTo>
                        <a:pt x="82782" y="222901"/>
                        <a:pt x="80746" y="215750"/>
                        <a:pt x="76618" y="210084"/>
                      </a:cubicBezTo>
                      <a:cubicBezTo>
                        <a:pt x="82892" y="215420"/>
                        <a:pt x="85369" y="221526"/>
                        <a:pt x="85369" y="232583"/>
                      </a:cubicBezTo>
                      <a:close/>
                      <a:moveTo>
                        <a:pt x="133361" y="266689"/>
                      </a:moveTo>
                      <a:cubicBezTo>
                        <a:pt x="129454" y="274941"/>
                        <a:pt x="129839" y="285888"/>
                        <a:pt x="130279" y="298595"/>
                      </a:cubicBezTo>
                      <a:cubicBezTo>
                        <a:pt x="130389" y="302281"/>
                        <a:pt x="130554" y="306132"/>
                        <a:pt x="130554" y="310037"/>
                      </a:cubicBezTo>
                      <a:cubicBezTo>
                        <a:pt x="130554" y="310422"/>
                        <a:pt x="130554" y="310808"/>
                        <a:pt x="130719" y="311138"/>
                      </a:cubicBezTo>
                      <a:cubicBezTo>
                        <a:pt x="129839" y="311138"/>
                        <a:pt x="128958" y="311083"/>
                        <a:pt x="128023" y="311028"/>
                      </a:cubicBezTo>
                      <a:cubicBezTo>
                        <a:pt x="128023" y="310862"/>
                        <a:pt x="128023" y="310697"/>
                        <a:pt x="128023" y="310532"/>
                      </a:cubicBezTo>
                      <a:cubicBezTo>
                        <a:pt x="128023" y="306517"/>
                        <a:pt x="127858" y="302611"/>
                        <a:pt x="127748" y="298870"/>
                      </a:cubicBezTo>
                      <a:cubicBezTo>
                        <a:pt x="127362" y="287318"/>
                        <a:pt x="126977" y="277306"/>
                        <a:pt x="130004" y="271035"/>
                      </a:cubicBezTo>
                      <a:cubicBezTo>
                        <a:pt x="131655" y="267570"/>
                        <a:pt x="133581" y="264929"/>
                        <a:pt x="135563" y="262619"/>
                      </a:cubicBezTo>
                      <a:cubicBezTo>
                        <a:pt x="134792" y="263829"/>
                        <a:pt x="134077" y="265149"/>
                        <a:pt x="133416" y="266634"/>
                      </a:cubicBezTo>
                      <a:close/>
                      <a:moveTo>
                        <a:pt x="143873" y="210139"/>
                      </a:moveTo>
                      <a:cubicBezTo>
                        <a:pt x="147671" y="213440"/>
                        <a:pt x="150093" y="217015"/>
                        <a:pt x="151358" y="221856"/>
                      </a:cubicBezTo>
                      <a:cubicBezTo>
                        <a:pt x="152129" y="224882"/>
                        <a:pt x="152514" y="228347"/>
                        <a:pt x="152514" y="232528"/>
                      </a:cubicBezTo>
                      <a:cubicBezTo>
                        <a:pt x="152514" y="241495"/>
                        <a:pt x="149927" y="245620"/>
                        <a:pt x="146130" y="249856"/>
                      </a:cubicBezTo>
                      <a:cubicBezTo>
                        <a:pt x="148386" y="245785"/>
                        <a:pt x="149982" y="240615"/>
                        <a:pt x="149982" y="233188"/>
                      </a:cubicBezTo>
                      <a:cubicBezTo>
                        <a:pt x="149982" y="222956"/>
                        <a:pt x="148001" y="215860"/>
                        <a:pt x="143873" y="210139"/>
                      </a:cubicBezTo>
                      <a:close/>
                      <a:moveTo>
                        <a:pt x="105898" y="178948"/>
                      </a:moveTo>
                      <a:cubicBezTo>
                        <a:pt x="101220" y="175097"/>
                        <a:pt x="98578" y="170256"/>
                        <a:pt x="98413" y="162610"/>
                      </a:cubicBezTo>
                      <a:cubicBezTo>
                        <a:pt x="98248" y="154579"/>
                        <a:pt x="102045" y="148913"/>
                        <a:pt x="107329" y="143907"/>
                      </a:cubicBezTo>
                      <a:cubicBezTo>
                        <a:pt x="103641" y="148968"/>
                        <a:pt x="101165" y="155074"/>
                        <a:pt x="101330" y="162775"/>
                      </a:cubicBezTo>
                      <a:cubicBezTo>
                        <a:pt x="101440" y="169486"/>
                        <a:pt x="103201" y="174712"/>
                        <a:pt x="105898" y="178893"/>
                      </a:cubicBezTo>
                      <a:close/>
                      <a:moveTo>
                        <a:pt x="73921" y="233188"/>
                      </a:moveTo>
                      <a:cubicBezTo>
                        <a:pt x="73921" y="241055"/>
                        <a:pt x="71940" y="245180"/>
                        <a:pt x="68913" y="248921"/>
                      </a:cubicBezTo>
                      <a:cubicBezTo>
                        <a:pt x="70619" y="245180"/>
                        <a:pt x="71720" y="240505"/>
                        <a:pt x="71720" y="234233"/>
                      </a:cubicBezTo>
                      <a:cubicBezTo>
                        <a:pt x="71720" y="223781"/>
                        <a:pt x="69628" y="216575"/>
                        <a:pt x="65336" y="210799"/>
                      </a:cubicBezTo>
                      <a:cubicBezTo>
                        <a:pt x="71500" y="216080"/>
                        <a:pt x="73921" y="222241"/>
                        <a:pt x="73921" y="233188"/>
                      </a:cubicBezTo>
                      <a:close/>
                      <a:moveTo>
                        <a:pt x="139030" y="311468"/>
                      </a:moveTo>
                      <a:cubicBezTo>
                        <a:pt x="139195" y="311028"/>
                        <a:pt x="139305" y="310477"/>
                        <a:pt x="139305" y="309982"/>
                      </a:cubicBezTo>
                      <a:cubicBezTo>
                        <a:pt x="139305" y="305967"/>
                        <a:pt x="139140" y="302061"/>
                        <a:pt x="139030" y="298320"/>
                      </a:cubicBezTo>
                      <a:cubicBezTo>
                        <a:pt x="138645" y="286768"/>
                        <a:pt x="138260" y="276756"/>
                        <a:pt x="141287" y="270485"/>
                      </a:cubicBezTo>
                      <a:cubicBezTo>
                        <a:pt x="143818" y="265204"/>
                        <a:pt x="146955" y="261848"/>
                        <a:pt x="149982" y="258658"/>
                      </a:cubicBezTo>
                      <a:cubicBezTo>
                        <a:pt x="148276" y="260913"/>
                        <a:pt x="146570" y="263499"/>
                        <a:pt x="145029" y="266744"/>
                      </a:cubicBezTo>
                      <a:cubicBezTo>
                        <a:pt x="141121" y="274996"/>
                        <a:pt x="141507" y="285943"/>
                        <a:pt x="141947" y="298650"/>
                      </a:cubicBezTo>
                      <a:cubicBezTo>
                        <a:pt x="142057" y="302336"/>
                        <a:pt x="142222" y="306187"/>
                        <a:pt x="142222" y="310092"/>
                      </a:cubicBezTo>
                      <a:cubicBezTo>
                        <a:pt x="142222" y="310642"/>
                        <a:pt x="142332" y="311193"/>
                        <a:pt x="142553" y="311688"/>
                      </a:cubicBezTo>
                      <a:cubicBezTo>
                        <a:pt x="141452" y="311633"/>
                        <a:pt x="140296" y="311578"/>
                        <a:pt x="139085" y="311523"/>
                      </a:cubicBezTo>
                      <a:close/>
                      <a:moveTo>
                        <a:pt x="158843" y="246281"/>
                      </a:moveTo>
                      <a:lnTo>
                        <a:pt x="159284" y="248041"/>
                      </a:lnTo>
                      <a:cubicBezTo>
                        <a:pt x="158128" y="249471"/>
                        <a:pt x="156862" y="250791"/>
                        <a:pt x="155486" y="252277"/>
                      </a:cubicBezTo>
                      <a:cubicBezTo>
                        <a:pt x="155431" y="252332"/>
                        <a:pt x="155321" y="252442"/>
                        <a:pt x="155266" y="252497"/>
                      </a:cubicBezTo>
                      <a:cubicBezTo>
                        <a:pt x="156642" y="250681"/>
                        <a:pt x="157853" y="248646"/>
                        <a:pt x="158843" y="246226"/>
                      </a:cubicBezTo>
                      <a:close/>
                      <a:moveTo>
                        <a:pt x="145359" y="193416"/>
                      </a:moveTo>
                      <a:cubicBezTo>
                        <a:pt x="144644" y="193031"/>
                        <a:pt x="143873" y="192646"/>
                        <a:pt x="143103" y="192261"/>
                      </a:cubicBezTo>
                      <a:cubicBezTo>
                        <a:pt x="139911" y="190610"/>
                        <a:pt x="136664" y="189180"/>
                        <a:pt x="133526" y="187750"/>
                      </a:cubicBezTo>
                      <a:cubicBezTo>
                        <a:pt x="119162" y="181369"/>
                        <a:pt x="110356" y="176693"/>
                        <a:pt x="110081" y="162610"/>
                      </a:cubicBezTo>
                      <a:cubicBezTo>
                        <a:pt x="109805" y="150343"/>
                        <a:pt x="118776" y="143577"/>
                        <a:pt x="128243" y="136370"/>
                      </a:cubicBezTo>
                      <a:cubicBezTo>
                        <a:pt x="128958" y="135820"/>
                        <a:pt x="129674" y="135270"/>
                        <a:pt x="130389" y="134720"/>
                      </a:cubicBezTo>
                      <a:lnTo>
                        <a:pt x="145359" y="193361"/>
                      </a:lnTo>
                      <a:close/>
                      <a:moveTo>
                        <a:pt x="137984" y="111286"/>
                      </a:moveTo>
                      <a:lnTo>
                        <a:pt x="136829" y="106665"/>
                      </a:lnTo>
                      <a:cubicBezTo>
                        <a:pt x="137654" y="106555"/>
                        <a:pt x="138425" y="106390"/>
                        <a:pt x="139195" y="106225"/>
                      </a:cubicBezTo>
                      <a:cubicBezTo>
                        <a:pt x="138865" y="107875"/>
                        <a:pt x="138480" y="109525"/>
                        <a:pt x="137984" y="111231"/>
                      </a:cubicBezTo>
                      <a:close/>
                      <a:moveTo>
                        <a:pt x="47393" y="104849"/>
                      </a:moveTo>
                      <a:cubicBezTo>
                        <a:pt x="47999" y="105014"/>
                        <a:pt x="48604" y="105124"/>
                        <a:pt x="49210" y="105289"/>
                      </a:cubicBezTo>
                      <a:cubicBezTo>
                        <a:pt x="49210" y="105400"/>
                        <a:pt x="49210" y="105565"/>
                        <a:pt x="49155" y="105675"/>
                      </a:cubicBezTo>
                      <a:cubicBezTo>
                        <a:pt x="48604" y="108755"/>
                        <a:pt x="47779" y="112111"/>
                        <a:pt x="46678" y="115356"/>
                      </a:cubicBezTo>
                      <a:cubicBezTo>
                        <a:pt x="46018" y="117227"/>
                        <a:pt x="44917" y="119042"/>
                        <a:pt x="43431" y="120747"/>
                      </a:cubicBezTo>
                      <a:cubicBezTo>
                        <a:pt x="43651" y="120252"/>
                        <a:pt x="43871" y="119757"/>
                        <a:pt x="44036" y="119207"/>
                      </a:cubicBezTo>
                      <a:cubicBezTo>
                        <a:pt x="45687" y="114311"/>
                        <a:pt x="46678" y="109415"/>
                        <a:pt x="47338" y="105289"/>
                      </a:cubicBezTo>
                      <a:cubicBezTo>
                        <a:pt x="47338" y="105124"/>
                        <a:pt x="47338" y="105014"/>
                        <a:pt x="47393" y="104849"/>
                      </a:cubicBezTo>
                      <a:close/>
                      <a:moveTo>
                        <a:pt x="8868" y="164260"/>
                      </a:moveTo>
                      <a:cubicBezTo>
                        <a:pt x="8757" y="158319"/>
                        <a:pt x="10794" y="153643"/>
                        <a:pt x="14041" y="149573"/>
                      </a:cubicBezTo>
                      <a:cubicBezTo>
                        <a:pt x="12115" y="153533"/>
                        <a:pt x="10959" y="158099"/>
                        <a:pt x="11069" y="163435"/>
                      </a:cubicBezTo>
                      <a:cubicBezTo>
                        <a:pt x="11234" y="170752"/>
                        <a:pt x="13270" y="176253"/>
                        <a:pt x="16408" y="180653"/>
                      </a:cubicBezTo>
                      <a:cubicBezTo>
                        <a:pt x="11729" y="176803"/>
                        <a:pt x="9033" y="171907"/>
                        <a:pt x="8868" y="164315"/>
                      </a:cubicBezTo>
                      <a:close/>
                      <a:moveTo>
                        <a:pt x="49430" y="299916"/>
                      </a:moveTo>
                      <a:cubicBezTo>
                        <a:pt x="49045" y="288363"/>
                        <a:pt x="48659" y="278352"/>
                        <a:pt x="51686" y="272080"/>
                      </a:cubicBezTo>
                      <a:cubicBezTo>
                        <a:pt x="52787" y="269770"/>
                        <a:pt x="54053" y="267790"/>
                        <a:pt x="55319" y="266029"/>
                      </a:cubicBezTo>
                      <a:cubicBezTo>
                        <a:pt x="55099" y="266414"/>
                        <a:pt x="54934" y="266854"/>
                        <a:pt x="54713" y="267239"/>
                      </a:cubicBezTo>
                      <a:cubicBezTo>
                        <a:pt x="50806" y="275436"/>
                        <a:pt x="51191" y="286438"/>
                        <a:pt x="51631" y="299145"/>
                      </a:cubicBezTo>
                      <a:cubicBezTo>
                        <a:pt x="51741" y="302831"/>
                        <a:pt x="51907" y="306682"/>
                        <a:pt x="51907" y="310587"/>
                      </a:cubicBezTo>
                      <a:cubicBezTo>
                        <a:pt x="51907" y="310918"/>
                        <a:pt x="51907" y="311193"/>
                        <a:pt x="52017" y="311468"/>
                      </a:cubicBezTo>
                      <a:cubicBezTo>
                        <a:pt x="51246" y="311468"/>
                        <a:pt x="50476" y="311523"/>
                        <a:pt x="49705" y="311578"/>
                      </a:cubicBezTo>
                      <a:lnTo>
                        <a:pt x="49705" y="311578"/>
                      </a:lnTo>
                      <a:cubicBezTo>
                        <a:pt x="49705" y="307507"/>
                        <a:pt x="49540" y="303656"/>
                        <a:pt x="49430" y="299860"/>
                      </a:cubicBezTo>
                      <a:close/>
                      <a:moveTo>
                        <a:pt x="160329" y="313833"/>
                      </a:moveTo>
                      <a:lnTo>
                        <a:pt x="160329" y="313723"/>
                      </a:lnTo>
                      <a:lnTo>
                        <a:pt x="160329" y="313723"/>
                      </a:lnTo>
                      <a:cubicBezTo>
                        <a:pt x="159889" y="313118"/>
                        <a:pt x="156312" y="312568"/>
                        <a:pt x="150423" y="312128"/>
                      </a:cubicBezTo>
                      <a:cubicBezTo>
                        <a:pt x="150808" y="311468"/>
                        <a:pt x="150973" y="310753"/>
                        <a:pt x="150973" y="309982"/>
                      </a:cubicBezTo>
                      <a:cubicBezTo>
                        <a:pt x="150973" y="305967"/>
                        <a:pt x="150808" y="302061"/>
                        <a:pt x="150698" y="298320"/>
                      </a:cubicBezTo>
                      <a:cubicBezTo>
                        <a:pt x="150313" y="286768"/>
                        <a:pt x="149927" y="276756"/>
                        <a:pt x="152955" y="270485"/>
                      </a:cubicBezTo>
                      <a:cubicBezTo>
                        <a:pt x="155541" y="265094"/>
                        <a:pt x="158788" y="261683"/>
                        <a:pt x="161925" y="258383"/>
                      </a:cubicBezTo>
                      <a:lnTo>
                        <a:pt x="161981" y="258383"/>
                      </a:lnTo>
                      <a:cubicBezTo>
                        <a:pt x="161981" y="258383"/>
                        <a:pt x="181904" y="336332"/>
                        <a:pt x="181904" y="336332"/>
                      </a:cubicBezTo>
                      <a:cubicBezTo>
                        <a:pt x="174529" y="336552"/>
                        <a:pt x="167429" y="336772"/>
                        <a:pt x="160440" y="337047"/>
                      </a:cubicBezTo>
                      <a:lnTo>
                        <a:pt x="160440" y="313888"/>
                      </a:lnTo>
                      <a:close/>
                      <a:moveTo>
                        <a:pt x="621100" y="336332"/>
                      </a:moveTo>
                      <a:lnTo>
                        <a:pt x="640913" y="258713"/>
                      </a:lnTo>
                      <a:cubicBezTo>
                        <a:pt x="643940" y="261903"/>
                        <a:pt x="647022" y="265259"/>
                        <a:pt x="649499" y="270430"/>
                      </a:cubicBezTo>
                      <a:cubicBezTo>
                        <a:pt x="652526" y="276701"/>
                        <a:pt x="652140" y="286713"/>
                        <a:pt x="651755" y="298265"/>
                      </a:cubicBezTo>
                      <a:cubicBezTo>
                        <a:pt x="651645" y="302006"/>
                        <a:pt x="651480" y="305912"/>
                        <a:pt x="651480" y="309927"/>
                      </a:cubicBezTo>
                      <a:cubicBezTo>
                        <a:pt x="651480" y="310697"/>
                        <a:pt x="651700" y="311468"/>
                        <a:pt x="652030" y="312073"/>
                      </a:cubicBezTo>
                      <a:cubicBezTo>
                        <a:pt x="645701" y="312568"/>
                        <a:pt x="642069" y="313173"/>
                        <a:pt x="642069" y="313778"/>
                      </a:cubicBezTo>
                      <a:cubicBezTo>
                        <a:pt x="642069" y="314328"/>
                        <a:pt x="644931" y="314878"/>
                        <a:pt x="649939" y="315318"/>
                      </a:cubicBezTo>
                      <a:lnTo>
                        <a:pt x="642069" y="315318"/>
                      </a:lnTo>
                      <a:lnTo>
                        <a:pt x="642069" y="336992"/>
                      </a:lnTo>
                      <a:cubicBezTo>
                        <a:pt x="635299" y="336717"/>
                        <a:pt x="628309" y="336497"/>
                        <a:pt x="621100" y="336277"/>
                      </a:cubicBezTo>
                      <a:close/>
                      <a:moveTo>
                        <a:pt x="750712" y="272135"/>
                      </a:moveTo>
                      <a:cubicBezTo>
                        <a:pt x="753684" y="278407"/>
                        <a:pt x="753353" y="288418"/>
                        <a:pt x="752968" y="299970"/>
                      </a:cubicBezTo>
                      <a:cubicBezTo>
                        <a:pt x="752858" y="303711"/>
                        <a:pt x="752693" y="307617"/>
                        <a:pt x="752693" y="311633"/>
                      </a:cubicBezTo>
                      <a:lnTo>
                        <a:pt x="752693" y="311633"/>
                      </a:lnTo>
                      <a:cubicBezTo>
                        <a:pt x="751923" y="311633"/>
                        <a:pt x="751152" y="311633"/>
                        <a:pt x="750382" y="311578"/>
                      </a:cubicBezTo>
                      <a:cubicBezTo>
                        <a:pt x="750437" y="311303"/>
                        <a:pt x="750492" y="310973"/>
                        <a:pt x="750492" y="310697"/>
                      </a:cubicBezTo>
                      <a:cubicBezTo>
                        <a:pt x="750492" y="306792"/>
                        <a:pt x="750657" y="302996"/>
                        <a:pt x="750767" y="299255"/>
                      </a:cubicBezTo>
                      <a:cubicBezTo>
                        <a:pt x="751207" y="286548"/>
                        <a:pt x="751592" y="275546"/>
                        <a:pt x="747685" y="267350"/>
                      </a:cubicBezTo>
                      <a:cubicBezTo>
                        <a:pt x="747464" y="266909"/>
                        <a:pt x="747299" y="266524"/>
                        <a:pt x="747079" y="266139"/>
                      </a:cubicBezTo>
                      <a:cubicBezTo>
                        <a:pt x="748400" y="267900"/>
                        <a:pt x="749611" y="269825"/>
                        <a:pt x="750712" y="272190"/>
                      </a:cubicBezTo>
                      <a:close/>
                      <a:moveTo>
                        <a:pt x="785990" y="180653"/>
                      </a:moveTo>
                      <a:cubicBezTo>
                        <a:pt x="789128" y="176253"/>
                        <a:pt x="791164" y="170752"/>
                        <a:pt x="791329" y="163435"/>
                      </a:cubicBezTo>
                      <a:cubicBezTo>
                        <a:pt x="791439" y="158154"/>
                        <a:pt x="790283" y="153588"/>
                        <a:pt x="788357" y="149628"/>
                      </a:cubicBezTo>
                      <a:cubicBezTo>
                        <a:pt x="791604" y="153698"/>
                        <a:pt x="793641" y="158319"/>
                        <a:pt x="793531" y="164315"/>
                      </a:cubicBezTo>
                      <a:cubicBezTo>
                        <a:pt x="793365" y="171962"/>
                        <a:pt x="790724" y="176803"/>
                        <a:pt x="786046" y="180653"/>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3" name="Google Shape;393;p16"/>
                <p:cNvSpPr/>
                <p:nvPr/>
              </p:nvSpPr>
              <p:spPr>
                <a:xfrm>
                  <a:off x="5130487" y="4038360"/>
                  <a:ext cx="802182" cy="201447"/>
                </a:xfrm>
                <a:custGeom>
                  <a:rect b="b" l="l" r="r" t="t"/>
                  <a:pathLst>
                    <a:path extrusionOk="0" h="201447" w="802182">
                      <a:moveTo>
                        <a:pt x="780159" y="2751"/>
                      </a:moveTo>
                      <a:cubicBezTo>
                        <a:pt x="778452" y="1870"/>
                        <a:pt x="776801" y="935"/>
                        <a:pt x="775150" y="0"/>
                      </a:cubicBezTo>
                      <a:cubicBezTo>
                        <a:pt x="773114" y="440"/>
                        <a:pt x="770747" y="880"/>
                        <a:pt x="767940" y="1320"/>
                      </a:cubicBezTo>
                      <a:cubicBezTo>
                        <a:pt x="766344" y="1595"/>
                        <a:pt x="764583" y="1815"/>
                        <a:pt x="762767" y="2090"/>
                      </a:cubicBezTo>
                      <a:cubicBezTo>
                        <a:pt x="761721" y="2200"/>
                        <a:pt x="760676" y="2365"/>
                        <a:pt x="759575" y="2476"/>
                      </a:cubicBezTo>
                      <a:cubicBezTo>
                        <a:pt x="757814" y="2696"/>
                        <a:pt x="755942" y="2916"/>
                        <a:pt x="754016" y="3136"/>
                      </a:cubicBezTo>
                      <a:cubicBezTo>
                        <a:pt x="752475" y="3301"/>
                        <a:pt x="750824" y="3466"/>
                        <a:pt x="749118" y="3631"/>
                      </a:cubicBezTo>
                      <a:cubicBezTo>
                        <a:pt x="747687" y="3796"/>
                        <a:pt x="746146" y="3906"/>
                        <a:pt x="744605" y="4071"/>
                      </a:cubicBezTo>
                      <a:cubicBezTo>
                        <a:pt x="743174" y="4181"/>
                        <a:pt x="741633" y="4346"/>
                        <a:pt x="740147" y="4456"/>
                      </a:cubicBezTo>
                      <a:cubicBezTo>
                        <a:pt x="738055" y="4621"/>
                        <a:pt x="735964" y="4786"/>
                        <a:pt x="733707" y="5006"/>
                      </a:cubicBezTo>
                      <a:cubicBezTo>
                        <a:pt x="732772" y="5061"/>
                        <a:pt x="731781" y="5171"/>
                        <a:pt x="730845" y="5226"/>
                      </a:cubicBezTo>
                      <a:cubicBezTo>
                        <a:pt x="728699" y="5391"/>
                        <a:pt x="726498" y="5556"/>
                        <a:pt x="724241" y="5721"/>
                      </a:cubicBezTo>
                      <a:cubicBezTo>
                        <a:pt x="722535" y="5831"/>
                        <a:pt x="720774" y="5996"/>
                        <a:pt x="718957" y="6106"/>
                      </a:cubicBezTo>
                      <a:cubicBezTo>
                        <a:pt x="717582" y="6216"/>
                        <a:pt x="716151" y="6271"/>
                        <a:pt x="714720" y="6381"/>
                      </a:cubicBezTo>
                      <a:cubicBezTo>
                        <a:pt x="713234" y="6491"/>
                        <a:pt x="711693" y="6546"/>
                        <a:pt x="710152" y="6656"/>
                      </a:cubicBezTo>
                      <a:cubicBezTo>
                        <a:pt x="707675" y="6821"/>
                        <a:pt x="705198" y="6931"/>
                        <a:pt x="702611" y="7096"/>
                      </a:cubicBezTo>
                      <a:cubicBezTo>
                        <a:pt x="701896" y="7096"/>
                        <a:pt x="701126" y="7206"/>
                        <a:pt x="700410" y="7206"/>
                      </a:cubicBezTo>
                      <a:cubicBezTo>
                        <a:pt x="698264" y="7316"/>
                        <a:pt x="696062" y="7426"/>
                        <a:pt x="693806" y="7591"/>
                      </a:cubicBezTo>
                      <a:cubicBezTo>
                        <a:pt x="692430" y="7646"/>
                        <a:pt x="690999" y="7756"/>
                        <a:pt x="689623" y="7811"/>
                      </a:cubicBezTo>
                      <a:cubicBezTo>
                        <a:pt x="687862" y="7921"/>
                        <a:pt x="686045" y="7977"/>
                        <a:pt x="684174" y="8087"/>
                      </a:cubicBezTo>
                      <a:cubicBezTo>
                        <a:pt x="680707" y="8252"/>
                        <a:pt x="677129" y="8417"/>
                        <a:pt x="673442" y="8582"/>
                      </a:cubicBezTo>
                      <a:cubicBezTo>
                        <a:pt x="673882" y="8802"/>
                        <a:pt x="674322" y="9077"/>
                        <a:pt x="674818" y="9297"/>
                      </a:cubicBezTo>
                      <a:cubicBezTo>
                        <a:pt x="683569" y="13973"/>
                        <a:pt x="692595" y="18813"/>
                        <a:pt x="692375" y="26295"/>
                      </a:cubicBezTo>
                      <a:cubicBezTo>
                        <a:pt x="692099" y="35097"/>
                        <a:pt x="683459" y="38232"/>
                        <a:pt x="669424" y="42688"/>
                      </a:cubicBezTo>
                      <a:cubicBezTo>
                        <a:pt x="666287" y="43678"/>
                        <a:pt x="663040" y="44668"/>
                        <a:pt x="659903" y="45823"/>
                      </a:cubicBezTo>
                      <a:cubicBezTo>
                        <a:pt x="655059" y="47584"/>
                        <a:pt x="650712" y="49234"/>
                        <a:pt x="646914" y="50994"/>
                      </a:cubicBezTo>
                      <a:lnTo>
                        <a:pt x="630018" y="10287"/>
                      </a:lnTo>
                      <a:cubicBezTo>
                        <a:pt x="625395" y="10452"/>
                        <a:pt x="620716" y="10562"/>
                        <a:pt x="615983" y="10727"/>
                      </a:cubicBezTo>
                      <a:lnTo>
                        <a:pt x="635741" y="58366"/>
                      </a:lnTo>
                      <a:cubicBezTo>
                        <a:pt x="631724" y="62492"/>
                        <a:pt x="629577" y="67828"/>
                        <a:pt x="629577" y="75529"/>
                      </a:cubicBezTo>
                      <a:cubicBezTo>
                        <a:pt x="629577" y="86476"/>
                        <a:pt x="635741" y="91042"/>
                        <a:pt x="641245" y="95113"/>
                      </a:cubicBezTo>
                      <a:cubicBezTo>
                        <a:pt x="644327" y="97368"/>
                        <a:pt x="647464" y="99733"/>
                        <a:pt x="649941" y="103364"/>
                      </a:cubicBezTo>
                      <a:cubicBezTo>
                        <a:pt x="652583" y="107270"/>
                        <a:pt x="652253" y="113981"/>
                        <a:pt x="651867" y="121738"/>
                      </a:cubicBezTo>
                      <a:cubicBezTo>
                        <a:pt x="651757" y="123498"/>
                        <a:pt x="651702" y="125258"/>
                        <a:pt x="651647" y="127074"/>
                      </a:cubicBezTo>
                      <a:cubicBezTo>
                        <a:pt x="645648" y="128284"/>
                        <a:pt x="642181" y="129714"/>
                        <a:pt x="642181" y="131254"/>
                      </a:cubicBezTo>
                      <a:lnTo>
                        <a:pt x="642181" y="137911"/>
                      </a:lnTo>
                      <a:cubicBezTo>
                        <a:pt x="632935" y="137195"/>
                        <a:pt x="623303" y="136535"/>
                        <a:pt x="613286" y="135875"/>
                      </a:cubicBezTo>
                      <a:lnTo>
                        <a:pt x="613286" y="121462"/>
                      </a:lnTo>
                      <a:lnTo>
                        <a:pt x="604811" y="121462"/>
                      </a:lnTo>
                      <a:lnTo>
                        <a:pt x="604811" y="56936"/>
                      </a:lnTo>
                      <a:lnTo>
                        <a:pt x="584502" y="56936"/>
                      </a:lnTo>
                      <a:lnTo>
                        <a:pt x="584502" y="121462"/>
                      </a:lnTo>
                      <a:lnTo>
                        <a:pt x="579714" y="121462"/>
                      </a:lnTo>
                      <a:lnTo>
                        <a:pt x="579714" y="56936"/>
                      </a:lnTo>
                      <a:lnTo>
                        <a:pt x="559405" y="56936"/>
                      </a:lnTo>
                      <a:lnTo>
                        <a:pt x="559405" y="121462"/>
                      </a:lnTo>
                      <a:lnTo>
                        <a:pt x="553956" y="121462"/>
                      </a:lnTo>
                      <a:lnTo>
                        <a:pt x="553956" y="56936"/>
                      </a:lnTo>
                      <a:lnTo>
                        <a:pt x="533648" y="56936"/>
                      </a:lnTo>
                      <a:lnTo>
                        <a:pt x="533648" y="121462"/>
                      </a:lnTo>
                      <a:lnTo>
                        <a:pt x="524347" y="121462"/>
                      </a:lnTo>
                      <a:lnTo>
                        <a:pt x="524347" y="131639"/>
                      </a:lnTo>
                      <a:cubicBezTo>
                        <a:pt x="513339" y="131254"/>
                        <a:pt x="502112" y="130979"/>
                        <a:pt x="490719" y="130704"/>
                      </a:cubicBezTo>
                      <a:lnTo>
                        <a:pt x="523631" y="12762"/>
                      </a:lnTo>
                      <a:cubicBezTo>
                        <a:pt x="519118" y="12817"/>
                        <a:pt x="514495" y="12872"/>
                        <a:pt x="509927" y="12982"/>
                      </a:cubicBezTo>
                      <a:lnTo>
                        <a:pt x="477125" y="130429"/>
                      </a:lnTo>
                      <a:cubicBezTo>
                        <a:pt x="471401" y="130319"/>
                        <a:pt x="465677" y="130209"/>
                        <a:pt x="459843" y="130154"/>
                      </a:cubicBezTo>
                      <a:cubicBezTo>
                        <a:pt x="460283" y="130649"/>
                        <a:pt x="460504" y="131199"/>
                        <a:pt x="460504" y="131694"/>
                      </a:cubicBezTo>
                      <a:cubicBezTo>
                        <a:pt x="460504" y="131749"/>
                        <a:pt x="460504" y="131804"/>
                        <a:pt x="460504" y="131859"/>
                      </a:cubicBezTo>
                      <a:cubicBezTo>
                        <a:pt x="459898" y="137801"/>
                        <a:pt x="431774" y="142641"/>
                        <a:pt x="397211" y="142641"/>
                      </a:cubicBezTo>
                      <a:cubicBezTo>
                        <a:pt x="365345" y="142641"/>
                        <a:pt x="338982" y="138571"/>
                        <a:pt x="334524" y="133290"/>
                      </a:cubicBezTo>
                      <a:cubicBezTo>
                        <a:pt x="334084" y="132795"/>
                        <a:pt x="333863" y="132245"/>
                        <a:pt x="333863" y="131694"/>
                      </a:cubicBezTo>
                      <a:cubicBezTo>
                        <a:pt x="333863" y="131144"/>
                        <a:pt x="334084" y="130704"/>
                        <a:pt x="334469" y="130209"/>
                      </a:cubicBezTo>
                      <a:cubicBezTo>
                        <a:pt x="329295" y="130319"/>
                        <a:pt x="324177" y="130374"/>
                        <a:pt x="319113" y="130484"/>
                      </a:cubicBezTo>
                      <a:lnTo>
                        <a:pt x="286311" y="12927"/>
                      </a:lnTo>
                      <a:cubicBezTo>
                        <a:pt x="281688" y="12872"/>
                        <a:pt x="277120" y="12817"/>
                        <a:pt x="272607" y="12707"/>
                      </a:cubicBezTo>
                      <a:lnTo>
                        <a:pt x="305574" y="130759"/>
                      </a:lnTo>
                      <a:cubicBezTo>
                        <a:pt x="295723" y="130979"/>
                        <a:pt x="286091" y="131254"/>
                        <a:pt x="276570" y="131584"/>
                      </a:cubicBezTo>
                      <a:lnTo>
                        <a:pt x="276570" y="121518"/>
                      </a:lnTo>
                      <a:lnTo>
                        <a:pt x="268094" y="121518"/>
                      </a:lnTo>
                      <a:lnTo>
                        <a:pt x="268094" y="56991"/>
                      </a:lnTo>
                      <a:lnTo>
                        <a:pt x="247785" y="56991"/>
                      </a:lnTo>
                      <a:lnTo>
                        <a:pt x="247785" y="121518"/>
                      </a:lnTo>
                      <a:lnTo>
                        <a:pt x="242997" y="121518"/>
                      </a:lnTo>
                      <a:lnTo>
                        <a:pt x="242997" y="56991"/>
                      </a:lnTo>
                      <a:lnTo>
                        <a:pt x="222689" y="56991"/>
                      </a:lnTo>
                      <a:lnTo>
                        <a:pt x="222689" y="121518"/>
                      </a:lnTo>
                      <a:lnTo>
                        <a:pt x="217240" y="121518"/>
                      </a:lnTo>
                      <a:lnTo>
                        <a:pt x="217240" y="56991"/>
                      </a:lnTo>
                      <a:lnTo>
                        <a:pt x="196931" y="56991"/>
                      </a:lnTo>
                      <a:lnTo>
                        <a:pt x="196931" y="121518"/>
                      </a:lnTo>
                      <a:lnTo>
                        <a:pt x="187630" y="121518"/>
                      </a:lnTo>
                      <a:lnTo>
                        <a:pt x="187630" y="135655"/>
                      </a:lnTo>
                      <a:cubicBezTo>
                        <a:pt x="178219" y="136260"/>
                        <a:pt x="169138" y="136865"/>
                        <a:pt x="160332" y="137525"/>
                      </a:cubicBezTo>
                      <a:lnTo>
                        <a:pt x="160332" y="131254"/>
                      </a:lnTo>
                      <a:cubicBezTo>
                        <a:pt x="160332" y="129714"/>
                        <a:pt x="156864" y="128284"/>
                        <a:pt x="150865" y="127074"/>
                      </a:cubicBezTo>
                      <a:cubicBezTo>
                        <a:pt x="150865" y="125258"/>
                        <a:pt x="150700" y="123498"/>
                        <a:pt x="150645" y="121738"/>
                      </a:cubicBezTo>
                      <a:cubicBezTo>
                        <a:pt x="150315" y="114916"/>
                        <a:pt x="149985" y="108920"/>
                        <a:pt x="151691" y="104959"/>
                      </a:cubicBezTo>
                      <a:cubicBezTo>
                        <a:pt x="151911" y="104409"/>
                        <a:pt x="152186" y="103859"/>
                        <a:pt x="152516" y="103419"/>
                      </a:cubicBezTo>
                      <a:cubicBezTo>
                        <a:pt x="154993" y="99788"/>
                        <a:pt x="158130" y="97423"/>
                        <a:pt x="161212" y="95168"/>
                      </a:cubicBezTo>
                      <a:cubicBezTo>
                        <a:pt x="166661" y="91152"/>
                        <a:pt x="172825" y="86531"/>
                        <a:pt x="172825" y="75584"/>
                      </a:cubicBezTo>
                      <a:cubicBezTo>
                        <a:pt x="172825" y="69863"/>
                        <a:pt x="171614" y="65517"/>
                        <a:pt x="169413" y="61942"/>
                      </a:cubicBezTo>
                      <a:lnTo>
                        <a:pt x="190547" y="10892"/>
                      </a:lnTo>
                      <a:cubicBezTo>
                        <a:pt x="185759" y="10727"/>
                        <a:pt x="181081" y="10617"/>
                        <a:pt x="176457" y="10452"/>
                      </a:cubicBezTo>
                      <a:lnTo>
                        <a:pt x="158901" y="52755"/>
                      </a:lnTo>
                      <a:cubicBezTo>
                        <a:pt x="154388" y="50279"/>
                        <a:pt x="148829" y="48134"/>
                        <a:pt x="142445" y="45823"/>
                      </a:cubicBezTo>
                      <a:cubicBezTo>
                        <a:pt x="139252" y="44668"/>
                        <a:pt x="136060" y="43678"/>
                        <a:pt x="132923" y="42688"/>
                      </a:cubicBezTo>
                      <a:cubicBezTo>
                        <a:pt x="118834" y="38287"/>
                        <a:pt x="110193" y="35097"/>
                        <a:pt x="109973" y="26295"/>
                      </a:cubicBezTo>
                      <a:cubicBezTo>
                        <a:pt x="109753" y="18813"/>
                        <a:pt x="118779" y="13973"/>
                        <a:pt x="127530" y="9297"/>
                      </a:cubicBezTo>
                      <a:cubicBezTo>
                        <a:pt x="127970" y="9077"/>
                        <a:pt x="128410" y="8857"/>
                        <a:pt x="128795" y="8637"/>
                      </a:cubicBezTo>
                      <a:cubicBezTo>
                        <a:pt x="125163" y="8472"/>
                        <a:pt x="121586" y="8307"/>
                        <a:pt x="118063" y="8142"/>
                      </a:cubicBezTo>
                      <a:lnTo>
                        <a:pt x="118063" y="8142"/>
                      </a:lnTo>
                      <a:cubicBezTo>
                        <a:pt x="116247" y="8032"/>
                        <a:pt x="114431" y="7977"/>
                        <a:pt x="112670" y="7866"/>
                      </a:cubicBezTo>
                      <a:cubicBezTo>
                        <a:pt x="111239" y="7811"/>
                        <a:pt x="109863" y="7701"/>
                        <a:pt x="108432" y="7646"/>
                      </a:cubicBezTo>
                      <a:cubicBezTo>
                        <a:pt x="106175" y="7536"/>
                        <a:pt x="103974" y="7426"/>
                        <a:pt x="101827" y="7261"/>
                      </a:cubicBezTo>
                      <a:cubicBezTo>
                        <a:pt x="101112" y="7261"/>
                        <a:pt x="100341" y="7151"/>
                        <a:pt x="99626" y="7151"/>
                      </a:cubicBezTo>
                      <a:cubicBezTo>
                        <a:pt x="97039" y="6986"/>
                        <a:pt x="94562" y="6876"/>
                        <a:pt x="92086" y="6711"/>
                      </a:cubicBezTo>
                      <a:cubicBezTo>
                        <a:pt x="90545" y="6601"/>
                        <a:pt x="89004" y="6491"/>
                        <a:pt x="87518" y="6436"/>
                      </a:cubicBezTo>
                      <a:cubicBezTo>
                        <a:pt x="86087" y="6326"/>
                        <a:pt x="84656" y="6271"/>
                        <a:pt x="83280" y="6161"/>
                      </a:cubicBezTo>
                      <a:cubicBezTo>
                        <a:pt x="81519" y="6051"/>
                        <a:pt x="79757" y="5941"/>
                        <a:pt x="77996" y="5776"/>
                      </a:cubicBezTo>
                      <a:cubicBezTo>
                        <a:pt x="75740" y="5611"/>
                        <a:pt x="73538" y="5446"/>
                        <a:pt x="71392" y="5281"/>
                      </a:cubicBezTo>
                      <a:cubicBezTo>
                        <a:pt x="70401" y="5226"/>
                        <a:pt x="69465" y="5116"/>
                        <a:pt x="68530" y="5061"/>
                      </a:cubicBezTo>
                      <a:cubicBezTo>
                        <a:pt x="66328" y="4896"/>
                        <a:pt x="64182" y="4731"/>
                        <a:pt x="62090" y="4511"/>
                      </a:cubicBezTo>
                      <a:cubicBezTo>
                        <a:pt x="60549" y="4401"/>
                        <a:pt x="59063" y="4236"/>
                        <a:pt x="57632" y="4126"/>
                      </a:cubicBezTo>
                      <a:cubicBezTo>
                        <a:pt x="56091" y="3961"/>
                        <a:pt x="54550" y="3851"/>
                        <a:pt x="53119" y="3686"/>
                      </a:cubicBezTo>
                      <a:cubicBezTo>
                        <a:pt x="51468" y="3521"/>
                        <a:pt x="49817" y="3356"/>
                        <a:pt x="48276" y="3191"/>
                      </a:cubicBezTo>
                      <a:cubicBezTo>
                        <a:pt x="46295" y="2971"/>
                        <a:pt x="44424" y="2751"/>
                        <a:pt x="42662" y="2585"/>
                      </a:cubicBezTo>
                      <a:cubicBezTo>
                        <a:pt x="41562" y="2476"/>
                        <a:pt x="40516" y="2310"/>
                        <a:pt x="39470" y="2200"/>
                      </a:cubicBezTo>
                      <a:cubicBezTo>
                        <a:pt x="37599" y="1980"/>
                        <a:pt x="35838" y="1705"/>
                        <a:pt x="34187" y="1485"/>
                      </a:cubicBezTo>
                      <a:cubicBezTo>
                        <a:pt x="31380" y="1045"/>
                        <a:pt x="28958" y="605"/>
                        <a:pt x="26922" y="165"/>
                      </a:cubicBezTo>
                      <a:cubicBezTo>
                        <a:pt x="25381" y="1045"/>
                        <a:pt x="23785" y="1870"/>
                        <a:pt x="22189" y="2751"/>
                      </a:cubicBezTo>
                      <a:cubicBezTo>
                        <a:pt x="12117" y="8142"/>
                        <a:pt x="-377" y="14798"/>
                        <a:pt x="9" y="27725"/>
                      </a:cubicBezTo>
                      <a:cubicBezTo>
                        <a:pt x="449" y="43238"/>
                        <a:pt x="15694" y="47969"/>
                        <a:pt x="29123" y="52205"/>
                      </a:cubicBezTo>
                      <a:cubicBezTo>
                        <a:pt x="32150" y="53140"/>
                        <a:pt x="35287" y="54130"/>
                        <a:pt x="38259" y="55230"/>
                      </a:cubicBezTo>
                      <a:cubicBezTo>
                        <a:pt x="57577" y="62272"/>
                        <a:pt x="62806" y="65737"/>
                        <a:pt x="62806" y="76739"/>
                      </a:cubicBezTo>
                      <a:cubicBezTo>
                        <a:pt x="62806" y="83230"/>
                        <a:pt x="59779" y="85541"/>
                        <a:pt x="54716" y="89227"/>
                      </a:cubicBezTo>
                      <a:cubicBezTo>
                        <a:pt x="51248" y="91812"/>
                        <a:pt x="47286" y="94728"/>
                        <a:pt x="43983" y="99623"/>
                      </a:cubicBezTo>
                      <a:cubicBezTo>
                        <a:pt x="39690" y="105950"/>
                        <a:pt x="40131" y="114421"/>
                        <a:pt x="40571" y="123333"/>
                      </a:cubicBezTo>
                      <a:cubicBezTo>
                        <a:pt x="40626" y="124653"/>
                        <a:pt x="40681" y="125973"/>
                        <a:pt x="40736" y="127294"/>
                      </a:cubicBezTo>
                      <a:cubicBezTo>
                        <a:pt x="35453" y="128449"/>
                        <a:pt x="32426" y="129824"/>
                        <a:pt x="32426" y="131254"/>
                      </a:cubicBezTo>
                      <a:lnTo>
                        <a:pt x="32426" y="155294"/>
                      </a:lnTo>
                      <a:cubicBezTo>
                        <a:pt x="22189" y="158539"/>
                        <a:pt x="16740" y="161950"/>
                        <a:pt x="16740" y="165471"/>
                      </a:cubicBezTo>
                      <a:cubicBezTo>
                        <a:pt x="16740" y="169761"/>
                        <a:pt x="24885" y="173942"/>
                        <a:pt x="39856" y="177793"/>
                      </a:cubicBezTo>
                      <a:cubicBezTo>
                        <a:pt x="42497" y="178453"/>
                        <a:pt x="45414" y="179168"/>
                        <a:pt x="48496" y="179828"/>
                      </a:cubicBezTo>
                      <a:cubicBezTo>
                        <a:pt x="49267" y="179993"/>
                        <a:pt x="50037" y="180158"/>
                        <a:pt x="50863" y="180323"/>
                      </a:cubicBezTo>
                      <a:cubicBezTo>
                        <a:pt x="53615" y="180873"/>
                        <a:pt x="56477" y="181424"/>
                        <a:pt x="59504" y="181974"/>
                      </a:cubicBezTo>
                      <a:cubicBezTo>
                        <a:pt x="60384" y="182139"/>
                        <a:pt x="61320" y="182304"/>
                        <a:pt x="62256" y="182469"/>
                      </a:cubicBezTo>
                      <a:cubicBezTo>
                        <a:pt x="65062" y="182964"/>
                        <a:pt x="67924" y="183404"/>
                        <a:pt x="70951" y="183899"/>
                      </a:cubicBezTo>
                      <a:cubicBezTo>
                        <a:pt x="71722" y="184009"/>
                        <a:pt x="72437" y="184119"/>
                        <a:pt x="73208" y="184229"/>
                      </a:cubicBezTo>
                      <a:cubicBezTo>
                        <a:pt x="76015" y="184669"/>
                        <a:pt x="78932" y="185054"/>
                        <a:pt x="81904" y="185494"/>
                      </a:cubicBezTo>
                      <a:cubicBezTo>
                        <a:pt x="82784" y="185604"/>
                        <a:pt x="83720" y="185714"/>
                        <a:pt x="84601" y="185879"/>
                      </a:cubicBezTo>
                      <a:cubicBezTo>
                        <a:pt x="87408" y="186264"/>
                        <a:pt x="90324" y="186650"/>
                        <a:pt x="93296" y="187035"/>
                      </a:cubicBezTo>
                      <a:cubicBezTo>
                        <a:pt x="94122" y="187145"/>
                        <a:pt x="94893" y="187255"/>
                        <a:pt x="95718" y="187310"/>
                      </a:cubicBezTo>
                      <a:cubicBezTo>
                        <a:pt x="97699" y="187530"/>
                        <a:pt x="99736" y="187805"/>
                        <a:pt x="101827" y="188025"/>
                      </a:cubicBezTo>
                      <a:cubicBezTo>
                        <a:pt x="102708" y="188135"/>
                        <a:pt x="103588" y="188245"/>
                        <a:pt x="104469" y="188355"/>
                      </a:cubicBezTo>
                      <a:cubicBezTo>
                        <a:pt x="105240" y="188465"/>
                        <a:pt x="106010" y="188520"/>
                        <a:pt x="106726" y="188630"/>
                      </a:cubicBezTo>
                      <a:cubicBezTo>
                        <a:pt x="109587" y="188960"/>
                        <a:pt x="112504" y="189290"/>
                        <a:pt x="115476" y="189565"/>
                      </a:cubicBezTo>
                      <a:cubicBezTo>
                        <a:pt x="115587" y="189565"/>
                        <a:pt x="115697" y="189565"/>
                        <a:pt x="115807" y="189565"/>
                      </a:cubicBezTo>
                      <a:cubicBezTo>
                        <a:pt x="116357" y="189565"/>
                        <a:pt x="116852" y="189675"/>
                        <a:pt x="117403" y="189730"/>
                      </a:cubicBezTo>
                      <a:cubicBezTo>
                        <a:pt x="120265" y="190005"/>
                        <a:pt x="123182" y="190335"/>
                        <a:pt x="126154" y="190610"/>
                      </a:cubicBezTo>
                      <a:cubicBezTo>
                        <a:pt x="126704" y="190610"/>
                        <a:pt x="127254" y="190720"/>
                        <a:pt x="127805" y="190775"/>
                      </a:cubicBezTo>
                      <a:cubicBezTo>
                        <a:pt x="130667" y="191050"/>
                        <a:pt x="133639" y="191325"/>
                        <a:pt x="136611" y="191600"/>
                      </a:cubicBezTo>
                      <a:cubicBezTo>
                        <a:pt x="137216" y="191656"/>
                        <a:pt x="137876" y="191711"/>
                        <a:pt x="138482" y="191765"/>
                      </a:cubicBezTo>
                      <a:cubicBezTo>
                        <a:pt x="141399" y="192041"/>
                        <a:pt x="144316" y="192261"/>
                        <a:pt x="147288" y="192536"/>
                      </a:cubicBezTo>
                      <a:cubicBezTo>
                        <a:pt x="160277" y="193581"/>
                        <a:pt x="173981" y="194571"/>
                        <a:pt x="188400" y="195506"/>
                      </a:cubicBezTo>
                      <a:cubicBezTo>
                        <a:pt x="215754" y="197212"/>
                        <a:pt x="245584" y="198587"/>
                        <a:pt x="277285" y="199577"/>
                      </a:cubicBezTo>
                      <a:cubicBezTo>
                        <a:pt x="315371" y="200787"/>
                        <a:pt x="356153" y="201447"/>
                        <a:pt x="398532" y="201447"/>
                      </a:cubicBezTo>
                      <a:cubicBezTo>
                        <a:pt x="440910" y="201447"/>
                        <a:pt x="484555" y="200732"/>
                        <a:pt x="523796" y="199467"/>
                      </a:cubicBezTo>
                      <a:cubicBezTo>
                        <a:pt x="555553" y="198422"/>
                        <a:pt x="585383" y="197046"/>
                        <a:pt x="612626" y="195286"/>
                      </a:cubicBezTo>
                      <a:cubicBezTo>
                        <a:pt x="627486" y="194351"/>
                        <a:pt x="641575" y="193306"/>
                        <a:pt x="654839" y="192151"/>
                      </a:cubicBezTo>
                      <a:cubicBezTo>
                        <a:pt x="657811" y="191876"/>
                        <a:pt x="660783" y="191656"/>
                        <a:pt x="663645" y="191380"/>
                      </a:cubicBezTo>
                      <a:cubicBezTo>
                        <a:pt x="664306" y="191325"/>
                        <a:pt x="664911" y="191270"/>
                        <a:pt x="665572" y="191215"/>
                      </a:cubicBezTo>
                      <a:cubicBezTo>
                        <a:pt x="668544" y="190940"/>
                        <a:pt x="671461" y="190665"/>
                        <a:pt x="674322" y="190390"/>
                      </a:cubicBezTo>
                      <a:cubicBezTo>
                        <a:pt x="674873" y="190390"/>
                        <a:pt x="675423" y="190280"/>
                        <a:pt x="675974" y="190225"/>
                      </a:cubicBezTo>
                      <a:cubicBezTo>
                        <a:pt x="678946" y="189950"/>
                        <a:pt x="681863" y="189620"/>
                        <a:pt x="684724" y="189345"/>
                      </a:cubicBezTo>
                      <a:cubicBezTo>
                        <a:pt x="685385" y="189290"/>
                        <a:pt x="685990" y="189180"/>
                        <a:pt x="686651" y="189125"/>
                      </a:cubicBezTo>
                      <a:cubicBezTo>
                        <a:pt x="688082" y="188960"/>
                        <a:pt x="689458" y="188795"/>
                        <a:pt x="690889" y="188685"/>
                      </a:cubicBezTo>
                      <a:cubicBezTo>
                        <a:pt x="692430" y="188520"/>
                        <a:pt x="693916" y="188355"/>
                        <a:pt x="695402" y="188190"/>
                      </a:cubicBezTo>
                      <a:cubicBezTo>
                        <a:pt x="696172" y="188080"/>
                        <a:pt x="696943" y="188025"/>
                        <a:pt x="697658" y="187915"/>
                      </a:cubicBezTo>
                      <a:cubicBezTo>
                        <a:pt x="700135" y="187640"/>
                        <a:pt x="702501" y="187310"/>
                        <a:pt x="704868" y="187035"/>
                      </a:cubicBezTo>
                      <a:cubicBezTo>
                        <a:pt x="705363" y="186980"/>
                        <a:pt x="705859" y="186925"/>
                        <a:pt x="706354" y="186870"/>
                      </a:cubicBezTo>
                      <a:cubicBezTo>
                        <a:pt x="707180" y="186760"/>
                        <a:pt x="707950" y="186650"/>
                        <a:pt x="708776" y="186540"/>
                      </a:cubicBezTo>
                      <a:cubicBezTo>
                        <a:pt x="711748" y="186155"/>
                        <a:pt x="714665" y="185769"/>
                        <a:pt x="717472" y="185329"/>
                      </a:cubicBezTo>
                      <a:cubicBezTo>
                        <a:pt x="718407" y="185219"/>
                        <a:pt x="719288" y="185054"/>
                        <a:pt x="720168" y="184944"/>
                      </a:cubicBezTo>
                      <a:cubicBezTo>
                        <a:pt x="723140" y="184504"/>
                        <a:pt x="726057" y="184064"/>
                        <a:pt x="728864" y="183624"/>
                      </a:cubicBezTo>
                      <a:cubicBezTo>
                        <a:pt x="729635" y="183514"/>
                        <a:pt x="730350" y="183349"/>
                        <a:pt x="731121" y="183239"/>
                      </a:cubicBezTo>
                      <a:cubicBezTo>
                        <a:pt x="734148" y="182744"/>
                        <a:pt x="737065" y="182249"/>
                        <a:pt x="739817" y="181699"/>
                      </a:cubicBezTo>
                      <a:cubicBezTo>
                        <a:pt x="740752" y="181534"/>
                        <a:pt x="741688" y="181369"/>
                        <a:pt x="742568" y="181204"/>
                      </a:cubicBezTo>
                      <a:cubicBezTo>
                        <a:pt x="745650" y="180598"/>
                        <a:pt x="748512" y="179993"/>
                        <a:pt x="751209" y="179388"/>
                      </a:cubicBezTo>
                      <a:cubicBezTo>
                        <a:pt x="752035" y="179223"/>
                        <a:pt x="752805" y="179058"/>
                        <a:pt x="753521" y="178838"/>
                      </a:cubicBezTo>
                      <a:cubicBezTo>
                        <a:pt x="756658" y="178068"/>
                        <a:pt x="759520" y="177353"/>
                        <a:pt x="762162" y="176583"/>
                      </a:cubicBezTo>
                      <a:cubicBezTo>
                        <a:pt x="773884" y="173117"/>
                        <a:pt x="780214" y="169486"/>
                        <a:pt x="780214" y="165691"/>
                      </a:cubicBezTo>
                      <a:cubicBezTo>
                        <a:pt x="780214" y="162830"/>
                        <a:pt x="776581" y="160025"/>
                        <a:pt x="769702" y="157329"/>
                      </a:cubicBezTo>
                      <a:lnTo>
                        <a:pt x="769702" y="131419"/>
                      </a:lnTo>
                      <a:cubicBezTo>
                        <a:pt x="769702" y="129989"/>
                        <a:pt x="766675" y="128614"/>
                        <a:pt x="761391" y="127459"/>
                      </a:cubicBezTo>
                      <a:cubicBezTo>
                        <a:pt x="761391" y="126138"/>
                        <a:pt x="761501" y="124763"/>
                        <a:pt x="761556" y="123498"/>
                      </a:cubicBezTo>
                      <a:cubicBezTo>
                        <a:pt x="761996" y="114531"/>
                        <a:pt x="762437" y="106115"/>
                        <a:pt x="758144" y="99788"/>
                      </a:cubicBezTo>
                      <a:cubicBezTo>
                        <a:pt x="754842" y="94948"/>
                        <a:pt x="750879" y="91977"/>
                        <a:pt x="747412" y="89392"/>
                      </a:cubicBezTo>
                      <a:cubicBezTo>
                        <a:pt x="742348" y="85651"/>
                        <a:pt x="739321" y="83395"/>
                        <a:pt x="739321" y="76904"/>
                      </a:cubicBezTo>
                      <a:cubicBezTo>
                        <a:pt x="739321" y="65902"/>
                        <a:pt x="744550" y="62437"/>
                        <a:pt x="763923" y="55395"/>
                      </a:cubicBezTo>
                      <a:cubicBezTo>
                        <a:pt x="766895" y="54295"/>
                        <a:pt x="770032" y="53305"/>
                        <a:pt x="773059" y="52370"/>
                      </a:cubicBezTo>
                      <a:cubicBezTo>
                        <a:pt x="786488" y="48134"/>
                        <a:pt x="801733" y="43348"/>
                        <a:pt x="802174" y="27890"/>
                      </a:cubicBezTo>
                      <a:cubicBezTo>
                        <a:pt x="802559" y="14963"/>
                        <a:pt x="790010" y="8307"/>
                        <a:pt x="779994" y="2916"/>
                      </a:cubicBezTo>
                      <a:close/>
                      <a:moveTo>
                        <a:pt x="771298" y="26295"/>
                      </a:moveTo>
                      <a:cubicBezTo>
                        <a:pt x="771188" y="29485"/>
                        <a:pt x="770032" y="31906"/>
                        <a:pt x="767885" y="33941"/>
                      </a:cubicBezTo>
                      <a:cubicBezTo>
                        <a:pt x="768601" y="32016"/>
                        <a:pt x="769041" y="29871"/>
                        <a:pt x="769096" y="27450"/>
                      </a:cubicBezTo>
                      <a:cubicBezTo>
                        <a:pt x="769206" y="23379"/>
                        <a:pt x="768050" y="19969"/>
                        <a:pt x="766124" y="16998"/>
                      </a:cubicBezTo>
                      <a:cubicBezTo>
                        <a:pt x="769316" y="19694"/>
                        <a:pt x="771408" y="22664"/>
                        <a:pt x="771298" y="26350"/>
                      </a:cubicBezTo>
                      <a:close/>
                      <a:moveTo>
                        <a:pt x="717196" y="123388"/>
                      </a:moveTo>
                      <a:cubicBezTo>
                        <a:pt x="717196" y="123388"/>
                        <a:pt x="717196" y="122838"/>
                        <a:pt x="717196" y="122563"/>
                      </a:cubicBezTo>
                      <a:cubicBezTo>
                        <a:pt x="717582" y="114421"/>
                        <a:pt x="717967" y="106720"/>
                        <a:pt x="714830" y="100669"/>
                      </a:cubicBezTo>
                      <a:cubicBezTo>
                        <a:pt x="715875" y="101714"/>
                        <a:pt x="716866" y="102869"/>
                        <a:pt x="717802" y="104189"/>
                      </a:cubicBezTo>
                      <a:cubicBezTo>
                        <a:pt x="720443" y="108095"/>
                        <a:pt x="720113" y="114806"/>
                        <a:pt x="719728" y="122563"/>
                      </a:cubicBezTo>
                      <a:cubicBezTo>
                        <a:pt x="719728" y="122838"/>
                        <a:pt x="719728" y="123113"/>
                        <a:pt x="719728" y="123443"/>
                      </a:cubicBezTo>
                      <a:cubicBezTo>
                        <a:pt x="718902" y="123443"/>
                        <a:pt x="718022" y="123443"/>
                        <a:pt x="717196" y="123388"/>
                      </a:cubicBezTo>
                      <a:close/>
                      <a:moveTo>
                        <a:pt x="706024" y="123278"/>
                      </a:moveTo>
                      <a:lnTo>
                        <a:pt x="705804" y="123278"/>
                      </a:lnTo>
                      <a:cubicBezTo>
                        <a:pt x="705804" y="122893"/>
                        <a:pt x="705804" y="122508"/>
                        <a:pt x="705804" y="122178"/>
                      </a:cubicBezTo>
                      <a:cubicBezTo>
                        <a:pt x="706244" y="114036"/>
                        <a:pt x="706629" y="106280"/>
                        <a:pt x="703437" y="100229"/>
                      </a:cubicBezTo>
                      <a:cubicBezTo>
                        <a:pt x="704538" y="101274"/>
                        <a:pt x="705528" y="102484"/>
                        <a:pt x="706464" y="103859"/>
                      </a:cubicBezTo>
                      <a:cubicBezTo>
                        <a:pt x="709106" y="107765"/>
                        <a:pt x="708776" y="114476"/>
                        <a:pt x="708390" y="122233"/>
                      </a:cubicBezTo>
                      <a:cubicBezTo>
                        <a:pt x="708390" y="122618"/>
                        <a:pt x="708390" y="123003"/>
                        <a:pt x="708390" y="123333"/>
                      </a:cubicBezTo>
                      <a:cubicBezTo>
                        <a:pt x="707620" y="123333"/>
                        <a:pt x="706794" y="123333"/>
                        <a:pt x="706024" y="123333"/>
                      </a:cubicBezTo>
                      <a:close/>
                      <a:moveTo>
                        <a:pt x="694521" y="123388"/>
                      </a:moveTo>
                      <a:lnTo>
                        <a:pt x="694521" y="123388"/>
                      </a:lnTo>
                      <a:cubicBezTo>
                        <a:pt x="694961" y="114366"/>
                        <a:pt x="695402" y="105950"/>
                        <a:pt x="691109" y="99623"/>
                      </a:cubicBezTo>
                      <a:cubicBezTo>
                        <a:pt x="690558" y="98798"/>
                        <a:pt x="690008" y="98083"/>
                        <a:pt x="689403" y="97368"/>
                      </a:cubicBezTo>
                      <a:cubicBezTo>
                        <a:pt x="691494" y="99018"/>
                        <a:pt x="693475" y="100944"/>
                        <a:pt x="695182" y="103419"/>
                      </a:cubicBezTo>
                      <a:cubicBezTo>
                        <a:pt x="697823" y="107325"/>
                        <a:pt x="697493" y="114036"/>
                        <a:pt x="697108" y="121793"/>
                      </a:cubicBezTo>
                      <a:cubicBezTo>
                        <a:pt x="697108" y="122343"/>
                        <a:pt x="697108" y="122893"/>
                        <a:pt x="697053" y="123443"/>
                      </a:cubicBezTo>
                      <a:cubicBezTo>
                        <a:pt x="696227" y="123443"/>
                        <a:pt x="695402" y="123443"/>
                        <a:pt x="694576" y="123443"/>
                      </a:cubicBezTo>
                      <a:close/>
                      <a:moveTo>
                        <a:pt x="683514" y="123773"/>
                      </a:moveTo>
                      <a:cubicBezTo>
                        <a:pt x="683514" y="123388"/>
                        <a:pt x="683514" y="123003"/>
                        <a:pt x="683569" y="122618"/>
                      </a:cubicBezTo>
                      <a:cubicBezTo>
                        <a:pt x="683954" y="115026"/>
                        <a:pt x="684284" y="107820"/>
                        <a:pt x="681807" y="101989"/>
                      </a:cubicBezTo>
                      <a:cubicBezTo>
                        <a:pt x="682523" y="102759"/>
                        <a:pt x="683238" y="103639"/>
                        <a:pt x="683844" y="104574"/>
                      </a:cubicBezTo>
                      <a:cubicBezTo>
                        <a:pt x="686486" y="108480"/>
                        <a:pt x="686155" y="115191"/>
                        <a:pt x="685770" y="122948"/>
                      </a:cubicBezTo>
                      <a:cubicBezTo>
                        <a:pt x="685770" y="123223"/>
                        <a:pt x="685770" y="123498"/>
                        <a:pt x="685770" y="123718"/>
                      </a:cubicBezTo>
                      <a:cubicBezTo>
                        <a:pt x="685000" y="123718"/>
                        <a:pt x="684284" y="123773"/>
                        <a:pt x="683569" y="123828"/>
                      </a:cubicBezTo>
                      <a:close/>
                      <a:moveTo>
                        <a:pt x="672286" y="76739"/>
                      </a:moveTo>
                      <a:cubicBezTo>
                        <a:pt x="672286" y="71568"/>
                        <a:pt x="673442" y="68103"/>
                        <a:pt x="676634" y="65077"/>
                      </a:cubicBezTo>
                      <a:cubicBezTo>
                        <a:pt x="675478" y="67993"/>
                        <a:pt x="674818" y="71458"/>
                        <a:pt x="674818" y="75529"/>
                      </a:cubicBezTo>
                      <a:cubicBezTo>
                        <a:pt x="674818" y="81030"/>
                        <a:pt x="676359" y="84881"/>
                        <a:pt x="678615" y="87906"/>
                      </a:cubicBezTo>
                      <a:cubicBezTo>
                        <a:pt x="674598" y="84881"/>
                        <a:pt x="672231" y="82405"/>
                        <a:pt x="672231" y="76684"/>
                      </a:cubicBezTo>
                      <a:close/>
                      <a:moveTo>
                        <a:pt x="683624" y="75584"/>
                      </a:moveTo>
                      <a:cubicBezTo>
                        <a:pt x="683624" y="69753"/>
                        <a:pt x="685110" y="66067"/>
                        <a:pt x="689348" y="62822"/>
                      </a:cubicBezTo>
                      <a:cubicBezTo>
                        <a:pt x="687311" y="66287"/>
                        <a:pt x="686210" y="70578"/>
                        <a:pt x="686210" y="76024"/>
                      </a:cubicBezTo>
                      <a:cubicBezTo>
                        <a:pt x="686210" y="79820"/>
                        <a:pt x="686926" y="82790"/>
                        <a:pt x="688137" y="85321"/>
                      </a:cubicBezTo>
                      <a:cubicBezTo>
                        <a:pt x="685275" y="82845"/>
                        <a:pt x="683624" y="80370"/>
                        <a:pt x="683624" y="75584"/>
                      </a:cubicBezTo>
                      <a:close/>
                      <a:moveTo>
                        <a:pt x="699364" y="85706"/>
                      </a:moveTo>
                      <a:cubicBezTo>
                        <a:pt x="696557" y="83285"/>
                        <a:pt x="694961" y="80755"/>
                        <a:pt x="694961" y="76024"/>
                      </a:cubicBezTo>
                      <a:cubicBezTo>
                        <a:pt x="694961" y="70248"/>
                        <a:pt x="696392" y="66562"/>
                        <a:pt x="700575" y="63317"/>
                      </a:cubicBezTo>
                      <a:cubicBezTo>
                        <a:pt x="698539" y="66782"/>
                        <a:pt x="697493" y="71018"/>
                        <a:pt x="697493" y="76464"/>
                      </a:cubicBezTo>
                      <a:cubicBezTo>
                        <a:pt x="697493" y="80205"/>
                        <a:pt x="698209" y="83175"/>
                        <a:pt x="699419" y="85706"/>
                      </a:cubicBezTo>
                      <a:close/>
                      <a:moveTo>
                        <a:pt x="664966" y="84991"/>
                      </a:moveTo>
                      <a:cubicBezTo>
                        <a:pt x="662655" y="82735"/>
                        <a:pt x="661334" y="80315"/>
                        <a:pt x="661334" y="76024"/>
                      </a:cubicBezTo>
                      <a:cubicBezTo>
                        <a:pt x="661334" y="70413"/>
                        <a:pt x="662710" y="66727"/>
                        <a:pt x="666672" y="63537"/>
                      </a:cubicBezTo>
                      <a:cubicBezTo>
                        <a:pt x="664636" y="67057"/>
                        <a:pt x="663535" y="71293"/>
                        <a:pt x="663535" y="76739"/>
                      </a:cubicBezTo>
                      <a:cubicBezTo>
                        <a:pt x="663535" y="79985"/>
                        <a:pt x="664086" y="82680"/>
                        <a:pt x="665021" y="84991"/>
                      </a:cubicBezTo>
                      <a:close/>
                      <a:moveTo>
                        <a:pt x="669920" y="100284"/>
                      </a:moveTo>
                      <a:cubicBezTo>
                        <a:pt x="670965" y="101329"/>
                        <a:pt x="671956" y="102484"/>
                        <a:pt x="672891" y="103804"/>
                      </a:cubicBezTo>
                      <a:cubicBezTo>
                        <a:pt x="675093" y="107105"/>
                        <a:pt x="675203" y="112386"/>
                        <a:pt x="674983" y="118602"/>
                      </a:cubicBezTo>
                      <a:lnTo>
                        <a:pt x="672561" y="112716"/>
                      </a:lnTo>
                      <a:cubicBezTo>
                        <a:pt x="672451" y="108150"/>
                        <a:pt x="671846" y="103914"/>
                        <a:pt x="669975" y="100284"/>
                      </a:cubicBezTo>
                      <a:close/>
                      <a:moveTo>
                        <a:pt x="711362" y="86696"/>
                      </a:moveTo>
                      <a:cubicBezTo>
                        <a:pt x="708115" y="84056"/>
                        <a:pt x="706244" y="81580"/>
                        <a:pt x="706244" y="76464"/>
                      </a:cubicBezTo>
                      <a:cubicBezTo>
                        <a:pt x="706244" y="71348"/>
                        <a:pt x="707290" y="68158"/>
                        <a:pt x="710207" y="65242"/>
                      </a:cubicBezTo>
                      <a:cubicBezTo>
                        <a:pt x="709051" y="68158"/>
                        <a:pt x="708445" y="71513"/>
                        <a:pt x="708445" y="75584"/>
                      </a:cubicBezTo>
                      <a:cubicBezTo>
                        <a:pt x="708445" y="80315"/>
                        <a:pt x="709601" y="83891"/>
                        <a:pt x="711362" y="86696"/>
                      </a:cubicBezTo>
                      <a:close/>
                      <a:moveTo>
                        <a:pt x="655610" y="62877"/>
                      </a:moveTo>
                      <a:cubicBezTo>
                        <a:pt x="654784" y="64252"/>
                        <a:pt x="654179" y="65737"/>
                        <a:pt x="653684" y="67332"/>
                      </a:cubicBezTo>
                      <a:lnTo>
                        <a:pt x="652913" y="65462"/>
                      </a:lnTo>
                      <a:cubicBezTo>
                        <a:pt x="653629" y="64527"/>
                        <a:pt x="654564" y="63647"/>
                        <a:pt x="655610" y="62822"/>
                      </a:cubicBezTo>
                      <a:close/>
                      <a:moveTo>
                        <a:pt x="728479" y="123828"/>
                      </a:moveTo>
                      <a:cubicBezTo>
                        <a:pt x="728479" y="123828"/>
                        <a:pt x="728479" y="123333"/>
                        <a:pt x="728479" y="123058"/>
                      </a:cubicBezTo>
                      <a:cubicBezTo>
                        <a:pt x="728919" y="114091"/>
                        <a:pt x="729359" y="105675"/>
                        <a:pt x="725067" y="99348"/>
                      </a:cubicBezTo>
                      <a:cubicBezTo>
                        <a:pt x="724957" y="99183"/>
                        <a:pt x="724791" y="98963"/>
                        <a:pt x="724681" y="98798"/>
                      </a:cubicBezTo>
                      <a:cubicBezTo>
                        <a:pt x="726167" y="100119"/>
                        <a:pt x="727543" y="101604"/>
                        <a:pt x="728809" y="103419"/>
                      </a:cubicBezTo>
                      <a:cubicBezTo>
                        <a:pt x="731451" y="107325"/>
                        <a:pt x="731121" y="114036"/>
                        <a:pt x="730735" y="121793"/>
                      </a:cubicBezTo>
                      <a:cubicBezTo>
                        <a:pt x="730735" y="122508"/>
                        <a:pt x="730680" y="123223"/>
                        <a:pt x="730625" y="123938"/>
                      </a:cubicBezTo>
                      <a:cubicBezTo>
                        <a:pt x="729910" y="123938"/>
                        <a:pt x="729194" y="123883"/>
                        <a:pt x="728479" y="123828"/>
                      </a:cubicBezTo>
                      <a:close/>
                      <a:moveTo>
                        <a:pt x="721709" y="85321"/>
                      </a:moveTo>
                      <a:cubicBezTo>
                        <a:pt x="718847" y="82900"/>
                        <a:pt x="717251" y="80370"/>
                        <a:pt x="717251" y="75639"/>
                      </a:cubicBezTo>
                      <a:cubicBezTo>
                        <a:pt x="717251" y="69808"/>
                        <a:pt x="718737" y="66122"/>
                        <a:pt x="722975" y="62877"/>
                      </a:cubicBezTo>
                      <a:cubicBezTo>
                        <a:pt x="720939" y="66342"/>
                        <a:pt x="719838" y="70633"/>
                        <a:pt x="719838" y="76079"/>
                      </a:cubicBezTo>
                      <a:cubicBezTo>
                        <a:pt x="719838" y="79820"/>
                        <a:pt x="720554" y="82845"/>
                        <a:pt x="721764" y="85321"/>
                      </a:cubicBezTo>
                      <a:close/>
                      <a:moveTo>
                        <a:pt x="760345" y="27230"/>
                      </a:moveTo>
                      <a:cubicBezTo>
                        <a:pt x="760235" y="31136"/>
                        <a:pt x="758474" y="33886"/>
                        <a:pt x="755337" y="36197"/>
                      </a:cubicBezTo>
                      <a:cubicBezTo>
                        <a:pt x="756823" y="33666"/>
                        <a:pt x="757704" y="30641"/>
                        <a:pt x="757814" y="27065"/>
                      </a:cubicBezTo>
                      <a:cubicBezTo>
                        <a:pt x="757924" y="23929"/>
                        <a:pt x="757208" y="21124"/>
                        <a:pt x="755997" y="18648"/>
                      </a:cubicBezTo>
                      <a:cubicBezTo>
                        <a:pt x="758694" y="21124"/>
                        <a:pt x="760455" y="23929"/>
                        <a:pt x="760345" y="27230"/>
                      </a:cubicBezTo>
                      <a:close/>
                      <a:moveTo>
                        <a:pt x="749063" y="26790"/>
                      </a:moveTo>
                      <a:cubicBezTo>
                        <a:pt x="748953" y="30696"/>
                        <a:pt x="747191" y="33501"/>
                        <a:pt x="743999" y="35812"/>
                      </a:cubicBezTo>
                      <a:cubicBezTo>
                        <a:pt x="745485" y="33226"/>
                        <a:pt x="746421" y="30201"/>
                        <a:pt x="746476" y="26625"/>
                      </a:cubicBezTo>
                      <a:cubicBezTo>
                        <a:pt x="746586" y="23434"/>
                        <a:pt x="745871" y="20629"/>
                        <a:pt x="744605" y="18153"/>
                      </a:cubicBezTo>
                      <a:cubicBezTo>
                        <a:pt x="747357" y="20684"/>
                        <a:pt x="749118" y="23489"/>
                        <a:pt x="749008" y="26845"/>
                      </a:cubicBezTo>
                      <a:close/>
                      <a:moveTo>
                        <a:pt x="737725" y="26350"/>
                      </a:moveTo>
                      <a:cubicBezTo>
                        <a:pt x="737615" y="29706"/>
                        <a:pt x="736294" y="32291"/>
                        <a:pt x="733873" y="34381"/>
                      </a:cubicBezTo>
                      <a:cubicBezTo>
                        <a:pt x="734643" y="32401"/>
                        <a:pt x="735083" y="30256"/>
                        <a:pt x="735138" y="27780"/>
                      </a:cubicBezTo>
                      <a:cubicBezTo>
                        <a:pt x="735248" y="23104"/>
                        <a:pt x="733707" y="19254"/>
                        <a:pt x="731231" y="15953"/>
                      </a:cubicBezTo>
                      <a:cubicBezTo>
                        <a:pt x="735138" y="18869"/>
                        <a:pt x="737835" y="22224"/>
                        <a:pt x="737725" y="26350"/>
                      </a:cubicBezTo>
                      <a:close/>
                      <a:moveTo>
                        <a:pt x="726387" y="27505"/>
                      </a:moveTo>
                      <a:cubicBezTo>
                        <a:pt x="726277" y="31246"/>
                        <a:pt x="724626" y="33996"/>
                        <a:pt x="721654" y="36252"/>
                      </a:cubicBezTo>
                      <a:cubicBezTo>
                        <a:pt x="723140" y="33666"/>
                        <a:pt x="724076" y="30641"/>
                        <a:pt x="724186" y="27010"/>
                      </a:cubicBezTo>
                      <a:cubicBezTo>
                        <a:pt x="724296" y="24314"/>
                        <a:pt x="723801" y="21894"/>
                        <a:pt x="722865" y="19694"/>
                      </a:cubicBezTo>
                      <a:cubicBezTo>
                        <a:pt x="725122" y="21949"/>
                        <a:pt x="726443" y="24535"/>
                        <a:pt x="726387" y="27450"/>
                      </a:cubicBezTo>
                      <a:close/>
                      <a:moveTo>
                        <a:pt x="715435" y="26790"/>
                      </a:moveTo>
                      <a:cubicBezTo>
                        <a:pt x="715325" y="30696"/>
                        <a:pt x="713564" y="33446"/>
                        <a:pt x="710427" y="35757"/>
                      </a:cubicBezTo>
                      <a:cubicBezTo>
                        <a:pt x="711913" y="33171"/>
                        <a:pt x="712793" y="30201"/>
                        <a:pt x="712903" y="26625"/>
                      </a:cubicBezTo>
                      <a:cubicBezTo>
                        <a:pt x="713013" y="23489"/>
                        <a:pt x="712298" y="20684"/>
                        <a:pt x="711087" y="18208"/>
                      </a:cubicBezTo>
                      <a:cubicBezTo>
                        <a:pt x="713784" y="20684"/>
                        <a:pt x="715490" y="23489"/>
                        <a:pt x="715435" y="26790"/>
                      </a:cubicBezTo>
                      <a:close/>
                      <a:moveTo>
                        <a:pt x="698649" y="16778"/>
                      </a:moveTo>
                      <a:cubicBezTo>
                        <a:pt x="702006" y="19529"/>
                        <a:pt x="704208" y="22609"/>
                        <a:pt x="704097" y="26350"/>
                      </a:cubicBezTo>
                      <a:cubicBezTo>
                        <a:pt x="703987" y="30311"/>
                        <a:pt x="702171" y="33116"/>
                        <a:pt x="698924" y="35427"/>
                      </a:cubicBezTo>
                      <a:cubicBezTo>
                        <a:pt x="700300" y="32951"/>
                        <a:pt x="701126" y="30036"/>
                        <a:pt x="701236" y="26570"/>
                      </a:cubicBezTo>
                      <a:cubicBezTo>
                        <a:pt x="701346" y="22829"/>
                        <a:pt x="700355" y="19584"/>
                        <a:pt x="698649" y="16723"/>
                      </a:cubicBezTo>
                      <a:close/>
                      <a:moveTo>
                        <a:pt x="739431" y="124543"/>
                      </a:moveTo>
                      <a:cubicBezTo>
                        <a:pt x="739431" y="123773"/>
                        <a:pt x="739486" y="123003"/>
                        <a:pt x="739541" y="122288"/>
                      </a:cubicBezTo>
                      <a:cubicBezTo>
                        <a:pt x="739927" y="114146"/>
                        <a:pt x="740312" y="106445"/>
                        <a:pt x="737175" y="100339"/>
                      </a:cubicBezTo>
                      <a:cubicBezTo>
                        <a:pt x="738276" y="101384"/>
                        <a:pt x="739266" y="102594"/>
                        <a:pt x="740202" y="103969"/>
                      </a:cubicBezTo>
                      <a:cubicBezTo>
                        <a:pt x="742844" y="107875"/>
                        <a:pt x="742513" y="114586"/>
                        <a:pt x="742128" y="122343"/>
                      </a:cubicBezTo>
                      <a:cubicBezTo>
                        <a:pt x="742128" y="123168"/>
                        <a:pt x="742018" y="123993"/>
                        <a:pt x="742018" y="124818"/>
                      </a:cubicBezTo>
                      <a:cubicBezTo>
                        <a:pt x="741192" y="124763"/>
                        <a:pt x="740312" y="124653"/>
                        <a:pt x="739431" y="124598"/>
                      </a:cubicBezTo>
                      <a:close/>
                      <a:moveTo>
                        <a:pt x="732276" y="85046"/>
                      </a:moveTo>
                      <a:cubicBezTo>
                        <a:pt x="729910" y="82845"/>
                        <a:pt x="728589" y="80370"/>
                        <a:pt x="728589" y="76079"/>
                      </a:cubicBezTo>
                      <a:cubicBezTo>
                        <a:pt x="728589" y="70413"/>
                        <a:pt x="729965" y="66782"/>
                        <a:pt x="733928" y="63592"/>
                      </a:cubicBezTo>
                      <a:cubicBezTo>
                        <a:pt x="731891" y="67112"/>
                        <a:pt x="730790" y="71348"/>
                        <a:pt x="730790" y="76849"/>
                      </a:cubicBezTo>
                      <a:cubicBezTo>
                        <a:pt x="730790" y="80095"/>
                        <a:pt x="731341" y="82790"/>
                        <a:pt x="732276" y="85101"/>
                      </a:cubicBezTo>
                      <a:close/>
                      <a:moveTo>
                        <a:pt x="777627" y="35812"/>
                      </a:moveTo>
                      <a:cubicBezTo>
                        <a:pt x="779113" y="33226"/>
                        <a:pt x="780049" y="30201"/>
                        <a:pt x="780104" y="26625"/>
                      </a:cubicBezTo>
                      <a:cubicBezTo>
                        <a:pt x="780214" y="23434"/>
                        <a:pt x="779498" y="20629"/>
                        <a:pt x="778287" y="18153"/>
                      </a:cubicBezTo>
                      <a:cubicBezTo>
                        <a:pt x="781039" y="20684"/>
                        <a:pt x="782800" y="23489"/>
                        <a:pt x="782690" y="26790"/>
                      </a:cubicBezTo>
                      <a:cubicBezTo>
                        <a:pt x="782580" y="30696"/>
                        <a:pt x="780819" y="33501"/>
                        <a:pt x="777627" y="35812"/>
                      </a:cubicBezTo>
                      <a:close/>
                      <a:moveTo>
                        <a:pt x="638383" y="75639"/>
                      </a:moveTo>
                      <a:cubicBezTo>
                        <a:pt x="638383" y="72614"/>
                        <a:pt x="638769" y="70193"/>
                        <a:pt x="639759" y="68048"/>
                      </a:cubicBezTo>
                      <a:lnTo>
                        <a:pt x="641465" y="72118"/>
                      </a:lnTo>
                      <a:cubicBezTo>
                        <a:pt x="641355" y="73219"/>
                        <a:pt x="641300" y="74374"/>
                        <a:pt x="641300" y="75639"/>
                      </a:cubicBezTo>
                      <a:cubicBezTo>
                        <a:pt x="641300" y="80040"/>
                        <a:pt x="642291" y="83450"/>
                        <a:pt x="643887" y="86201"/>
                      </a:cubicBezTo>
                      <a:cubicBezTo>
                        <a:pt x="640420" y="83450"/>
                        <a:pt x="638438" y="80975"/>
                        <a:pt x="638438" y="75639"/>
                      </a:cubicBezTo>
                      <a:close/>
                      <a:moveTo>
                        <a:pt x="660618" y="122233"/>
                      </a:moveTo>
                      <a:cubicBezTo>
                        <a:pt x="660673" y="121077"/>
                        <a:pt x="660728" y="119977"/>
                        <a:pt x="660783" y="118822"/>
                      </a:cubicBezTo>
                      <a:lnTo>
                        <a:pt x="663370" y="125038"/>
                      </a:lnTo>
                      <a:cubicBezTo>
                        <a:pt x="663370" y="125038"/>
                        <a:pt x="663370" y="125258"/>
                        <a:pt x="663370" y="125368"/>
                      </a:cubicBezTo>
                      <a:cubicBezTo>
                        <a:pt x="662379" y="125478"/>
                        <a:pt x="661389" y="125588"/>
                        <a:pt x="660453" y="125698"/>
                      </a:cubicBezTo>
                      <a:cubicBezTo>
                        <a:pt x="660453" y="124543"/>
                        <a:pt x="660563" y="123333"/>
                        <a:pt x="660618" y="122178"/>
                      </a:cubicBezTo>
                      <a:close/>
                      <a:moveTo>
                        <a:pt x="24335" y="18098"/>
                      </a:moveTo>
                      <a:cubicBezTo>
                        <a:pt x="23069" y="20574"/>
                        <a:pt x="22409" y="23434"/>
                        <a:pt x="22464" y="26570"/>
                      </a:cubicBezTo>
                      <a:cubicBezTo>
                        <a:pt x="22574" y="30146"/>
                        <a:pt x="23454" y="33171"/>
                        <a:pt x="24996" y="35757"/>
                      </a:cubicBezTo>
                      <a:cubicBezTo>
                        <a:pt x="21803" y="33446"/>
                        <a:pt x="20042" y="30641"/>
                        <a:pt x="19932" y="26735"/>
                      </a:cubicBezTo>
                      <a:cubicBezTo>
                        <a:pt x="19822" y="23379"/>
                        <a:pt x="21583" y="20574"/>
                        <a:pt x="24335" y="18043"/>
                      </a:cubicBezTo>
                      <a:close/>
                      <a:moveTo>
                        <a:pt x="92196" y="35757"/>
                      </a:moveTo>
                      <a:cubicBezTo>
                        <a:pt x="89059" y="33501"/>
                        <a:pt x="87297" y="30696"/>
                        <a:pt x="87187" y="26790"/>
                      </a:cubicBezTo>
                      <a:cubicBezTo>
                        <a:pt x="87077" y="23489"/>
                        <a:pt x="88838" y="20684"/>
                        <a:pt x="91535" y="18153"/>
                      </a:cubicBezTo>
                      <a:cubicBezTo>
                        <a:pt x="90324" y="20629"/>
                        <a:pt x="89609" y="23434"/>
                        <a:pt x="89719" y="26570"/>
                      </a:cubicBezTo>
                      <a:cubicBezTo>
                        <a:pt x="89829" y="30146"/>
                        <a:pt x="90710" y="33171"/>
                        <a:pt x="92196" y="35702"/>
                      </a:cubicBezTo>
                      <a:close/>
                      <a:moveTo>
                        <a:pt x="116852" y="123773"/>
                      </a:moveTo>
                      <a:cubicBezTo>
                        <a:pt x="116852" y="123773"/>
                        <a:pt x="116852" y="123223"/>
                        <a:pt x="116852" y="123003"/>
                      </a:cubicBezTo>
                      <a:cubicBezTo>
                        <a:pt x="116467" y="115246"/>
                        <a:pt x="116137" y="108535"/>
                        <a:pt x="118779" y="104629"/>
                      </a:cubicBezTo>
                      <a:cubicBezTo>
                        <a:pt x="119439" y="103694"/>
                        <a:pt x="120100" y="102869"/>
                        <a:pt x="120815" y="102044"/>
                      </a:cubicBezTo>
                      <a:cubicBezTo>
                        <a:pt x="118338" y="107930"/>
                        <a:pt x="118669" y="115136"/>
                        <a:pt x="119054" y="122673"/>
                      </a:cubicBezTo>
                      <a:cubicBezTo>
                        <a:pt x="119054" y="123058"/>
                        <a:pt x="119054" y="123443"/>
                        <a:pt x="119109" y="123828"/>
                      </a:cubicBezTo>
                      <a:cubicBezTo>
                        <a:pt x="118393" y="123828"/>
                        <a:pt x="117623" y="123773"/>
                        <a:pt x="116907" y="123718"/>
                      </a:cubicBezTo>
                      <a:close/>
                      <a:moveTo>
                        <a:pt x="105570" y="123443"/>
                      </a:moveTo>
                      <a:cubicBezTo>
                        <a:pt x="105570" y="122893"/>
                        <a:pt x="105570" y="122343"/>
                        <a:pt x="105515" y="121793"/>
                      </a:cubicBezTo>
                      <a:cubicBezTo>
                        <a:pt x="105129" y="114036"/>
                        <a:pt x="104799" y="107325"/>
                        <a:pt x="107441" y="103419"/>
                      </a:cubicBezTo>
                      <a:cubicBezTo>
                        <a:pt x="109147" y="100944"/>
                        <a:pt x="111128" y="99073"/>
                        <a:pt x="113220" y="97368"/>
                      </a:cubicBezTo>
                      <a:cubicBezTo>
                        <a:pt x="112614" y="98083"/>
                        <a:pt x="112064" y="98853"/>
                        <a:pt x="111514" y="99623"/>
                      </a:cubicBezTo>
                      <a:cubicBezTo>
                        <a:pt x="107221" y="105950"/>
                        <a:pt x="107661" y="114421"/>
                        <a:pt x="108101" y="123333"/>
                      </a:cubicBezTo>
                      <a:lnTo>
                        <a:pt x="108101" y="123333"/>
                      </a:lnTo>
                      <a:cubicBezTo>
                        <a:pt x="107276" y="123388"/>
                        <a:pt x="106450" y="123333"/>
                        <a:pt x="105625" y="123333"/>
                      </a:cubicBezTo>
                      <a:close/>
                      <a:moveTo>
                        <a:pt x="94232" y="123388"/>
                      </a:moveTo>
                      <a:cubicBezTo>
                        <a:pt x="94232" y="123003"/>
                        <a:pt x="94232" y="122618"/>
                        <a:pt x="94232" y="122288"/>
                      </a:cubicBezTo>
                      <a:cubicBezTo>
                        <a:pt x="93847" y="114531"/>
                        <a:pt x="93517" y="107820"/>
                        <a:pt x="96158" y="103914"/>
                      </a:cubicBezTo>
                      <a:cubicBezTo>
                        <a:pt x="97094" y="102539"/>
                        <a:pt x="98140" y="101384"/>
                        <a:pt x="99185" y="100284"/>
                      </a:cubicBezTo>
                      <a:cubicBezTo>
                        <a:pt x="95993" y="106390"/>
                        <a:pt x="96379" y="114091"/>
                        <a:pt x="96764" y="122288"/>
                      </a:cubicBezTo>
                      <a:cubicBezTo>
                        <a:pt x="96764" y="122673"/>
                        <a:pt x="96764" y="123003"/>
                        <a:pt x="96764" y="123388"/>
                      </a:cubicBezTo>
                      <a:lnTo>
                        <a:pt x="96544" y="123388"/>
                      </a:lnTo>
                      <a:cubicBezTo>
                        <a:pt x="95773" y="123388"/>
                        <a:pt x="94948" y="123388"/>
                        <a:pt x="94177" y="123388"/>
                      </a:cubicBezTo>
                      <a:close/>
                      <a:moveTo>
                        <a:pt x="82894" y="123553"/>
                      </a:moveTo>
                      <a:cubicBezTo>
                        <a:pt x="82894" y="123278"/>
                        <a:pt x="82894" y="123003"/>
                        <a:pt x="82894" y="122673"/>
                      </a:cubicBezTo>
                      <a:cubicBezTo>
                        <a:pt x="82509" y="114916"/>
                        <a:pt x="82179" y="108205"/>
                        <a:pt x="84821" y="104299"/>
                      </a:cubicBezTo>
                      <a:cubicBezTo>
                        <a:pt x="85701" y="102979"/>
                        <a:pt x="86747" y="101824"/>
                        <a:pt x="87793" y="100779"/>
                      </a:cubicBezTo>
                      <a:cubicBezTo>
                        <a:pt x="84656" y="106830"/>
                        <a:pt x="85041" y="114531"/>
                        <a:pt x="85426" y="122673"/>
                      </a:cubicBezTo>
                      <a:cubicBezTo>
                        <a:pt x="85426" y="122948"/>
                        <a:pt x="85426" y="123223"/>
                        <a:pt x="85426" y="123498"/>
                      </a:cubicBezTo>
                      <a:cubicBezTo>
                        <a:pt x="84601" y="123498"/>
                        <a:pt x="83720" y="123498"/>
                        <a:pt x="82894" y="123553"/>
                      </a:cubicBezTo>
                      <a:close/>
                      <a:moveTo>
                        <a:pt x="125989" y="65187"/>
                      </a:moveTo>
                      <a:cubicBezTo>
                        <a:pt x="129181" y="68158"/>
                        <a:pt x="130336" y="71678"/>
                        <a:pt x="130336" y="76849"/>
                      </a:cubicBezTo>
                      <a:cubicBezTo>
                        <a:pt x="130336" y="82570"/>
                        <a:pt x="127970" y="85046"/>
                        <a:pt x="123952" y="88071"/>
                      </a:cubicBezTo>
                      <a:cubicBezTo>
                        <a:pt x="126209" y="85046"/>
                        <a:pt x="127750" y="81140"/>
                        <a:pt x="127750" y="75694"/>
                      </a:cubicBezTo>
                      <a:cubicBezTo>
                        <a:pt x="127750" y="71568"/>
                        <a:pt x="127144" y="68158"/>
                        <a:pt x="125933" y="65242"/>
                      </a:cubicBezTo>
                      <a:close/>
                      <a:moveTo>
                        <a:pt x="118999" y="75639"/>
                      </a:moveTo>
                      <a:cubicBezTo>
                        <a:pt x="118999" y="80425"/>
                        <a:pt x="117403" y="82900"/>
                        <a:pt x="114541" y="85321"/>
                      </a:cubicBezTo>
                      <a:cubicBezTo>
                        <a:pt x="115697" y="82845"/>
                        <a:pt x="116467" y="79820"/>
                        <a:pt x="116467" y="76079"/>
                      </a:cubicBezTo>
                      <a:cubicBezTo>
                        <a:pt x="116467" y="70633"/>
                        <a:pt x="115366" y="66342"/>
                        <a:pt x="113330" y="62877"/>
                      </a:cubicBezTo>
                      <a:cubicBezTo>
                        <a:pt x="117568" y="66122"/>
                        <a:pt x="119054" y="69863"/>
                        <a:pt x="119054" y="75639"/>
                      </a:cubicBezTo>
                      <a:close/>
                      <a:moveTo>
                        <a:pt x="102047" y="63372"/>
                      </a:moveTo>
                      <a:cubicBezTo>
                        <a:pt x="106230" y="66617"/>
                        <a:pt x="107661" y="70303"/>
                        <a:pt x="107661" y="76079"/>
                      </a:cubicBezTo>
                      <a:cubicBezTo>
                        <a:pt x="107661" y="80810"/>
                        <a:pt x="106065" y="83285"/>
                        <a:pt x="103258" y="85761"/>
                      </a:cubicBezTo>
                      <a:cubicBezTo>
                        <a:pt x="104414" y="83285"/>
                        <a:pt x="105184" y="80260"/>
                        <a:pt x="105184" y="76519"/>
                      </a:cubicBezTo>
                      <a:cubicBezTo>
                        <a:pt x="105184" y="71073"/>
                        <a:pt x="104084" y="66837"/>
                        <a:pt x="102102" y="63372"/>
                      </a:cubicBezTo>
                      <a:close/>
                      <a:moveTo>
                        <a:pt x="137656" y="85046"/>
                      </a:moveTo>
                      <a:cubicBezTo>
                        <a:pt x="138592" y="82790"/>
                        <a:pt x="139142" y="80095"/>
                        <a:pt x="139142" y="76794"/>
                      </a:cubicBezTo>
                      <a:cubicBezTo>
                        <a:pt x="139142" y="71348"/>
                        <a:pt x="138042" y="67057"/>
                        <a:pt x="136005" y="63592"/>
                      </a:cubicBezTo>
                      <a:cubicBezTo>
                        <a:pt x="139968" y="66782"/>
                        <a:pt x="141344" y="70468"/>
                        <a:pt x="141344" y="76079"/>
                      </a:cubicBezTo>
                      <a:cubicBezTo>
                        <a:pt x="141344" y="80370"/>
                        <a:pt x="140023" y="82790"/>
                        <a:pt x="137711" y="85046"/>
                      </a:cubicBezTo>
                      <a:close/>
                      <a:moveTo>
                        <a:pt x="96379" y="76519"/>
                      </a:moveTo>
                      <a:cubicBezTo>
                        <a:pt x="96379" y="81635"/>
                        <a:pt x="94507" y="84111"/>
                        <a:pt x="91260" y="86751"/>
                      </a:cubicBezTo>
                      <a:cubicBezTo>
                        <a:pt x="93021" y="83946"/>
                        <a:pt x="94177" y="80370"/>
                        <a:pt x="94177" y="75639"/>
                      </a:cubicBezTo>
                      <a:cubicBezTo>
                        <a:pt x="94177" y="71568"/>
                        <a:pt x="93572" y="68213"/>
                        <a:pt x="92416" y="65297"/>
                      </a:cubicBezTo>
                      <a:cubicBezTo>
                        <a:pt x="95333" y="68213"/>
                        <a:pt x="96379" y="71623"/>
                        <a:pt x="96379" y="76519"/>
                      </a:cubicBezTo>
                      <a:close/>
                      <a:moveTo>
                        <a:pt x="127860" y="122233"/>
                      </a:moveTo>
                      <a:cubicBezTo>
                        <a:pt x="127474" y="114476"/>
                        <a:pt x="127144" y="107765"/>
                        <a:pt x="129786" y="103859"/>
                      </a:cubicBezTo>
                      <a:cubicBezTo>
                        <a:pt x="130667" y="102539"/>
                        <a:pt x="131712" y="101384"/>
                        <a:pt x="132758" y="100339"/>
                      </a:cubicBezTo>
                      <a:cubicBezTo>
                        <a:pt x="129621" y="106390"/>
                        <a:pt x="130006" y="114091"/>
                        <a:pt x="130446" y="122233"/>
                      </a:cubicBezTo>
                      <a:cubicBezTo>
                        <a:pt x="130446" y="122233"/>
                        <a:pt x="130446" y="122288"/>
                        <a:pt x="130446" y="122343"/>
                      </a:cubicBezTo>
                      <a:lnTo>
                        <a:pt x="129566" y="124488"/>
                      </a:lnTo>
                      <a:cubicBezTo>
                        <a:pt x="129071" y="124488"/>
                        <a:pt x="128520" y="124433"/>
                        <a:pt x="128025" y="124378"/>
                      </a:cubicBezTo>
                      <a:cubicBezTo>
                        <a:pt x="128025" y="123663"/>
                        <a:pt x="127970" y="122948"/>
                        <a:pt x="127915" y="122233"/>
                      </a:cubicBezTo>
                      <a:close/>
                      <a:moveTo>
                        <a:pt x="150095" y="74814"/>
                      </a:moveTo>
                      <a:cubicBezTo>
                        <a:pt x="149930" y="69973"/>
                        <a:pt x="148884" y="66122"/>
                        <a:pt x="147013" y="62932"/>
                      </a:cubicBezTo>
                      <a:cubicBezTo>
                        <a:pt x="149709" y="65022"/>
                        <a:pt x="151250" y="67278"/>
                        <a:pt x="152021" y="70138"/>
                      </a:cubicBezTo>
                      <a:lnTo>
                        <a:pt x="150095" y="74814"/>
                      </a:lnTo>
                      <a:close/>
                      <a:moveTo>
                        <a:pt x="85426" y="75639"/>
                      </a:moveTo>
                      <a:cubicBezTo>
                        <a:pt x="85426" y="80425"/>
                        <a:pt x="83775" y="82900"/>
                        <a:pt x="80913" y="85376"/>
                      </a:cubicBezTo>
                      <a:cubicBezTo>
                        <a:pt x="82124" y="82900"/>
                        <a:pt x="82839" y="79875"/>
                        <a:pt x="82839" y="76079"/>
                      </a:cubicBezTo>
                      <a:cubicBezTo>
                        <a:pt x="82839" y="70633"/>
                        <a:pt x="81739" y="66342"/>
                        <a:pt x="79702" y="62877"/>
                      </a:cubicBezTo>
                      <a:cubicBezTo>
                        <a:pt x="83940" y="66122"/>
                        <a:pt x="85426" y="69863"/>
                        <a:pt x="85426" y="75639"/>
                      </a:cubicBezTo>
                      <a:close/>
                      <a:moveTo>
                        <a:pt x="71942" y="121793"/>
                      </a:moveTo>
                      <a:cubicBezTo>
                        <a:pt x="71557" y="114036"/>
                        <a:pt x="71227" y="107325"/>
                        <a:pt x="73868" y="103419"/>
                      </a:cubicBezTo>
                      <a:cubicBezTo>
                        <a:pt x="75079" y="101604"/>
                        <a:pt x="76510" y="100119"/>
                        <a:pt x="77996" y="98798"/>
                      </a:cubicBezTo>
                      <a:cubicBezTo>
                        <a:pt x="77886" y="98963"/>
                        <a:pt x="77721" y="99183"/>
                        <a:pt x="77611" y="99348"/>
                      </a:cubicBezTo>
                      <a:cubicBezTo>
                        <a:pt x="73318" y="105675"/>
                        <a:pt x="73758" y="114091"/>
                        <a:pt x="74199" y="123058"/>
                      </a:cubicBezTo>
                      <a:cubicBezTo>
                        <a:pt x="74199" y="123333"/>
                        <a:pt x="74199" y="123553"/>
                        <a:pt x="74199" y="123828"/>
                      </a:cubicBezTo>
                      <a:cubicBezTo>
                        <a:pt x="73483" y="123828"/>
                        <a:pt x="72768" y="123883"/>
                        <a:pt x="72052" y="123938"/>
                      </a:cubicBezTo>
                      <a:cubicBezTo>
                        <a:pt x="72052" y="123223"/>
                        <a:pt x="71997" y="122508"/>
                        <a:pt x="71942" y="121793"/>
                      </a:cubicBezTo>
                      <a:close/>
                      <a:moveTo>
                        <a:pt x="98580" y="26350"/>
                      </a:moveTo>
                      <a:cubicBezTo>
                        <a:pt x="98470" y="22609"/>
                        <a:pt x="100671" y="19529"/>
                        <a:pt x="104029" y="16778"/>
                      </a:cubicBezTo>
                      <a:cubicBezTo>
                        <a:pt x="102323" y="19584"/>
                        <a:pt x="101332" y="22829"/>
                        <a:pt x="101442" y="26625"/>
                      </a:cubicBezTo>
                      <a:cubicBezTo>
                        <a:pt x="101552" y="30036"/>
                        <a:pt x="102378" y="32951"/>
                        <a:pt x="103753" y="35482"/>
                      </a:cubicBezTo>
                      <a:cubicBezTo>
                        <a:pt x="100506" y="33171"/>
                        <a:pt x="98690" y="30366"/>
                        <a:pt x="98580" y="26405"/>
                      </a:cubicBezTo>
                      <a:close/>
                      <a:moveTo>
                        <a:pt x="81023" y="36252"/>
                      </a:moveTo>
                      <a:cubicBezTo>
                        <a:pt x="78051" y="33996"/>
                        <a:pt x="76400" y="31246"/>
                        <a:pt x="76290" y="27505"/>
                      </a:cubicBezTo>
                      <a:cubicBezTo>
                        <a:pt x="76180" y="24535"/>
                        <a:pt x="77556" y="22004"/>
                        <a:pt x="79812" y="19694"/>
                      </a:cubicBezTo>
                      <a:cubicBezTo>
                        <a:pt x="78877" y="21894"/>
                        <a:pt x="78436" y="24314"/>
                        <a:pt x="78492" y="27010"/>
                      </a:cubicBezTo>
                      <a:cubicBezTo>
                        <a:pt x="78602" y="30641"/>
                        <a:pt x="79482" y="33666"/>
                        <a:pt x="81023" y="36252"/>
                      </a:cubicBezTo>
                      <a:close/>
                      <a:moveTo>
                        <a:pt x="68805" y="34381"/>
                      </a:moveTo>
                      <a:cubicBezTo>
                        <a:pt x="66383" y="32291"/>
                        <a:pt x="65062" y="29761"/>
                        <a:pt x="64952" y="26350"/>
                      </a:cubicBezTo>
                      <a:cubicBezTo>
                        <a:pt x="64842" y="22224"/>
                        <a:pt x="67539" y="18869"/>
                        <a:pt x="71447" y="15953"/>
                      </a:cubicBezTo>
                      <a:cubicBezTo>
                        <a:pt x="68915" y="19254"/>
                        <a:pt x="67374" y="23104"/>
                        <a:pt x="67484" y="27780"/>
                      </a:cubicBezTo>
                      <a:cubicBezTo>
                        <a:pt x="67539" y="30201"/>
                        <a:pt x="67979" y="32401"/>
                        <a:pt x="68750" y="34381"/>
                      </a:cubicBezTo>
                      <a:close/>
                      <a:moveTo>
                        <a:pt x="58678" y="35812"/>
                      </a:moveTo>
                      <a:cubicBezTo>
                        <a:pt x="55486" y="33501"/>
                        <a:pt x="53725" y="30751"/>
                        <a:pt x="53615" y="26790"/>
                      </a:cubicBezTo>
                      <a:cubicBezTo>
                        <a:pt x="53505" y="23434"/>
                        <a:pt x="55266" y="20629"/>
                        <a:pt x="58018" y="18153"/>
                      </a:cubicBezTo>
                      <a:cubicBezTo>
                        <a:pt x="56752" y="20629"/>
                        <a:pt x="56091" y="23434"/>
                        <a:pt x="56202" y="26625"/>
                      </a:cubicBezTo>
                      <a:cubicBezTo>
                        <a:pt x="56312" y="30201"/>
                        <a:pt x="57192" y="33226"/>
                        <a:pt x="58678" y="35812"/>
                      </a:cubicBezTo>
                      <a:close/>
                      <a:moveTo>
                        <a:pt x="47341" y="36197"/>
                      </a:moveTo>
                      <a:cubicBezTo>
                        <a:pt x="44203" y="33941"/>
                        <a:pt x="42442" y="31136"/>
                        <a:pt x="42332" y="27230"/>
                      </a:cubicBezTo>
                      <a:cubicBezTo>
                        <a:pt x="42222" y="23929"/>
                        <a:pt x="43928" y="21124"/>
                        <a:pt x="46680" y="18648"/>
                      </a:cubicBezTo>
                      <a:cubicBezTo>
                        <a:pt x="45469" y="21124"/>
                        <a:pt x="44754" y="23929"/>
                        <a:pt x="44864" y="27065"/>
                      </a:cubicBezTo>
                      <a:cubicBezTo>
                        <a:pt x="44974" y="30641"/>
                        <a:pt x="45855" y="33666"/>
                        <a:pt x="47341" y="36197"/>
                      </a:cubicBezTo>
                      <a:close/>
                      <a:moveTo>
                        <a:pt x="34792" y="33996"/>
                      </a:moveTo>
                      <a:cubicBezTo>
                        <a:pt x="32646" y="31961"/>
                        <a:pt x="31435" y="29541"/>
                        <a:pt x="31380" y="26350"/>
                      </a:cubicBezTo>
                      <a:cubicBezTo>
                        <a:pt x="31270" y="22719"/>
                        <a:pt x="33361" y="19694"/>
                        <a:pt x="36553" y="16998"/>
                      </a:cubicBezTo>
                      <a:cubicBezTo>
                        <a:pt x="34627" y="19969"/>
                        <a:pt x="33471" y="23434"/>
                        <a:pt x="33581" y="27505"/>
                      </a:cubicBezTo>
                      <a:cubicBezTo>
                        <a:pt x="33636" y="29926"/>
                        <a:pt x="34077" y="32071"/>
                        <a:pt x="34792" y="33996"/>
                      </a:cubicBezTo>
                      <a:close/>
                      <a:moveTo>
                        <a:pt x="74089" y="76079"/>
                      </a:moveTo>
                      <a:cubicBezTo>
                        <a:pt x="74089" y="80370"/>
                        <a:pt x="72768" y="82845"/>
                        <a:pt x="70401" y="85046"/>
                      </a:cubicBezTo>
                      <a:cubicBezTo>
                        <a:pt x="71337" y="82790"/>
                        <a:pt x="71887" y="80040"/>
                        <a:pt x="71887" y="76794"/>
                      </a:cubicBezTo>
                      <a:cubicBezTo>
                        <a:pt x="71887" y="71348"/>
                        <a:pt x="70786" y="67057"/>
                        <a:pt x="68750" y="63592"/>
                      </a:cubicBezTo>
                      <a:cubicBezTo>
                        <a:pt x="72713" y="66782"/>
                        <a:pt x="74089" y="70413"/>
                        <a:pt x="74089" y="76079"/>
                      </a:cubicBezTo>
                      <a:close/>
                      <a:moveTo>
                        <a:pt x="60604" y="122233"/>
                      </a:moveTo>
                      <a:cubicBezTo>
                        <a:pt x="60219" y="114476"/>
                        <a:pt x="59889" y="107765"/>
                        <a:pt x="62531" y="103859"/>
                      </a:cubicBezTo>
                      <a:cubicBezTo>
                        <a:pt x="63466" y="102484"/>
                        <a:pt x="64457" y="101329"/>
                        <a:pt x="65558" y="100229"/>
                      </a:cubicBezTo>
                      <a:cubicBezTo>
                        <a:pt x="62366" y="106335"/>
                        <a:pt x="62751" y="114036"/>
                        <a:pt x="63191" y="122178"/>
                      </a:cubicBezTo>
                      <a:cubicBezTo>
                        <a:pt x="63191" y="122948"/>
                        <a:pt x="63246" y="123718"/>
                        <a:pt x="63301" y="124433"/>
                      </a:cubicBezTo>
                      <a:cubicBezTo>
                        <a:pt x="62421" y="124488"/>
                        <a:pt x="61595" y="124543"/>
                        <a:pt x="60715" y="124653"/>
                      </a:cubicBezTo>
                      <a:cubicBezTo>
                        <a:pt x="60715" y="123828"/>
                        <a:pt x="60604" y="123003"/>
                        <a:pt x="60604" y="122178"/>
                      </a:cubicBezTo>
                      <a:close/>
                      <a:moveTo>
                        <a:pt x="164294" y="75639"/>
                      </a:moveTo>
                      <a:cubicBezTo>
                        <a:pt x="164294" y="80260"/>
                        <a:pt x="162753" y="82735"/>
                        <a:pt x="160056" y="85156"/>
                      </a:cubicBezTo>
                      <a:lnTo>
                        <a:pt x="164294" y="74979"/>
                      </a:lnTo>
                      <a:cubicBezTo>
                        <a:pt x="164294" y="74979"/>
                        <a:pt x="164294" y="75419"/>
                        <a:pt x="164294" y="75639"/>
                      </a:cubicBezTo>
                      <a:close/>
                      <a:moveTo>
                        <a:pt x="9035" y="27505"/>
                      </a:moveTo>
                      <a:cubicBezTo>
                        <a:pt x="8925" y="24535"/>
                        <a:pt x="10301" y="22004"/>
                        <a:pt x="12557" y="19749"/>
                      </a:cubicBezTo>
                      <a:cubicBezTo>
                        <a:pt x="11622" y="21949"/>
                        <a:pt x="11181" y="24370"/>
                        <a:pt x="11236" y="27065"/>
                      </a:cubicBezTo>
                      <a:cubicBezTo>
                        <a:pt x="11346" y="30696"/>
                        <a:pt x="12227" y="33721"/>
                        <a:pt x="13768" y="36307"/>
                      </a:cubicBezTo>
                      <a:cubicBezTo>
                        <a:pt x="10796" y="34051"/>
                        <a:pt x="9145" y="31301"/>
                        <a:pt x="9035" y="27560"/>
                      </a:cubicBezTo>
                      <a:close/>
                      <a:moveTo>
                        <a:pt x="49597" y="122948"/>
                      </a:moveTo>
                      <a:cubicBezTo>
                        <a:pt x="49212" y="115191"/>
                        <a:pt x="48882" y="108480"/>
                        <a:pt x="51523" y="104574"/>
                      </a:cubicBezTo>
                      <a:cubicBezTo>
                        <a:pt x="52184" y="103639"/>
                        <a:pt x="52844" y="102759"/>
                        <a:pt x="53560" y="101989"/>
                      </a:cubicBezTo>
                      <a:cubicBezTo>
                        <a:pt x="51083" y="107875"/>
                        <a:pt x="51413" y="115081"/>
                        <a:pt x="51799" y="122618"/>
                      </a:cubicBezTo>
                      <a:cubicBezTo>
                        <a:pt x="51799" y="123608"/>
                        <a:pt x="51909" y="124543"/>
                        <a:pt x="51964" y="125588"/>
                      </a:cubicBezTo>
                      <a:cubicBezTo>
                        <a:pt x="51193" y="125698"/>
                        <a:pt x="50478" y="125753"/>
                        <a:pt x="49762" y="125863"/>
                      </a:cubicBezTo>
                      <a:cubicBezTo>
                        <a:pt x="49762" y="124873"/>
                        <a:pt x="49652" y="123883"/>
                        <a:pt x="49652" y="122948"/>
                      </a:cubicBezTo>
                      <a:close/>
                      <a:moveTo>
                        <a:pt x="277505" y="186209"/>
                      </a:moveTo>
                      <a:cubicBezTo>
                        <a:pt x="266003" y="187640"/>
                        <a:pt x="250317" y="188465"/>
                        <a:pt x="233091" y="188465"/>
                      </a:cubicBezTo>
                      <a:cubicBezTo>
                        <a:pt x="215864" y="188465"/>
                        <a:pt x="200178" y="187585"/>
                        <a:pt x="188676" y="186209"/>
                      </a:cubicBezTo>
                      <a:cubicBezTo>
                        <a:pt x="176678" y="184724"/>
                        <a:pt x="169193" y="182689"/>
                        <a:pt x="169193" y="180378"/>
                      </a:cubicBezTo>
                      <a:cubicBezTo>
                        <a:pt x="169193" y="175923"/>
                        <a:pt x="197812" y="172292"/>
                        <a:pt x="233091" y="172292"/>
                      </a:cubicBezTo>
                      <a:cubicBezTo>
                        <a:pt x="268369" y="172292"/>
                        <a:pt x="296989" y="175923"/>
                        <a:pt x="296989" y="180378"/>
                      </a:cubicBezTo>
                      <a:cubicBezTo>
                        <a:pt x="296989" y="182689"/>
                        <a:pt x="289503" y="184724"/>
                        <a:pt x="277505" y="186209"/>
                      </a:cubicBezTo>
                      <a:close/>
                      <a:moveTo>
                        <a:pt x="397541" y="193196"/>
                      </a:moveTo>
                      <a:cubicBezTo>
                        <a:pt x="366170" y="193196"/>
                        <a:pt x="340138" y="190335"/>
                        <a:pt x="334689" y="186540"/>
                      </a:cubicBezTo>
                      <a:lnTo>
                        <a:pt x="334854" y="186540"/>
                      </a:lnTo>
                      <a:cubicBezTo>
                        <a:pt x="334854" y="186540"/>
                        <a:pt x="334194" y="184009"/>
                        <a:pt x="334194" y="184009"/>
                      </a:cubicBezTo>
                      <a:cubicBezTo>
                        <a:pt x="338266" y="179993"/>
                        <a:pt x="365069" y="176968"/>
                        <a:pt x="397541" y="176968"/>
                      </a:cubicBezTo>
                      <a:cubicBezTo>
                        <a:pt x="432820" y="176968"/>
                        <a:pt x="461439" y="180598"/>
                        <a:pt x="461439" y="185054"/>
                      </a:cubicBezTo>
                      <a:cubicBezTo>
                        <a:pt x="461439" y="185109"/>
                        <a:pt x="461439" y="185219"/>
                        <a:pt x="461439" y="185274"/>
                      </a:cubicBezTo>
                      <a:cubicBezTo>
                        <a:pt x="460559" y="189675"/>
                        <a:pt x="432325" y="193196"/>
                        <a:pt x="397541" y="193196"/>
                      </a:cubicBezTo>
                      <a:close/>
                      <a:moveTo>
                        <a:pt x="612846" y="186540"/>
                      </a:moveTo>
                      <a:cubicBezTo>
                        <a:pt x="601343" y="187915"/>
                        <a:pt x="585768" y="188795"/>
                        <a:pt x="568596" y="188795"/>
                      </a:cubicBezTo>
                      <a:cubicBezTo>
                        <a:pt x="551425" y="188795"/>
                        <a:pt x="535519" y="187915"/>
                        <a:pt x="524016" y="186485"/>
                      </a:cubicBezTo>
                      <a:cubicBezTo>
                        <a:pt x="512128" y="184999"/>
                        <a:pt x="504698" y="182964"/>
                        <a:pt x="504698" y="180653"/>
                      </a:cubicBezTo>
                      <a:cubicBezTo>
                        <a:pt x="504698" y="176198"/>
                        <a:pt x="533318" y="172567"/>
                        <a:pt x="568596" y="172567"/>
                      </a:cubicBezTo>
                      <a:cubicBezTo>
                        <a:pt x="603875" y="172567"/>
                        <a:pt x="632494" y="176198"/>
                        <a:pt x="632494" y="180653"/>
                      </a:cubicBezTo>
                      <a:cubicBezTo>
                        <a:pt x="632494" y="182964"/>
                        <a:pt x="624954" y="185054"/>
                        <a:pt x="612846" y="186485"/>
                      </a:cubicBezTo>
                      <a:close/>
                      <a:moveTo>
                        <a:pt x="751209" y="104629"/>
                      </a:moveTo>
                      <a:cubicBezTo>
                        <a:pt x="753851" y="108535"/>
                        <a:pt x="753521" y="115246"/>
                        <a:pt x="753135" y="123003"/>
                      </a:cubicBezTo>
                      <a:cubicBezTo>
                        <a:pt x="753135" y="123993"/>
                        <a:pt x="753025" y="124928"/>
                        <a:pt x="753025" y="125918"/>
                      </a:cubicBezTo>
                      <a:cubicBezTo>
                        <a:pt x="752310" y="125808"/>
                        <a:pt x="751539" y="125698"/>
                        <a:pt x="750824" y="125643"/>
                      </a:cubicBezTo>
                      <a:cubicBezTo>
                        <a:pt x="750824" y="124653"/>
                        <a:pt x="750934" y="123663"/>
                        <a:pt x="750989" y="122673"/>
                      </a:cubicBezTo>
                      <a:cubicBezTo>
                        <a:pt x="751374" y="115136"/>
                        <a:pt x="751760" y="107875"/>
                        <a:pt x="749228" y="102044"/>
                      </a:cubicBezTo>
                      <a:cubicBezTo>
                        <a:pt x="749943" y="102814"/>
                        <a:pt x="750659" y="103694"/>
                        <a:pt x="751264" y="104629"/>
                      </a:cubicBezTo>
                      <a:close/>
                      <a:moveTo>
                        <a:pt x="788965" y="36307"/>
                      </a:moveTo>
                      <a:cubicBezTo>
                        <a:pt x="790451" y="33721"/>
                        <a:pt x="791386" y="30696"/>
                        <a:pt x="791496" y="27065"/>
                      </a:cubicBezTo>
                      <a:cubicBezTo>
                        <a:pt x="791606" y="24370"/>
                        <a:pt x="791111" y="21949"/>
                        <a:pt x="790175" y="19749"/>
                      </a:cubicBezTo>
                      <a:cubicBezTo>
                        <a:pt x="792432" y="22004"/>
                        <a:pt x="793753" y="24590"/>
                        <a:pt x="793698" y="27505"/>
                      </a:cubicBezTo>
                      <a:cubicBezTo>
                        <a:pt x="793588" y="31301"/>
                        <a:pt x="791937" y="33996"/>
                        <a:pt x="788965" y="36252"/>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4" name="Google Shape;394;p16"/>
                <p:cNvSpPr/>
                <p:nvPr/>
              </p:nvSpPr>
              <p:spPr>
                <a:xfrm>
                  <a:off x="5593632" y="4236287"/>
                  <a:ext cx="337934" cy="334791"/>
                </a:xfrm>
                <a:custGeom>
                  <a:rect b="b" l="l" r="r" t="t"/>
                  <a:pathLst>
                    <a:path extrusionOk="0" h="334791" w="337934">
                      <a:moveTo>
                        <a:pt x="317013" y="17548"/>
                      </a:moveTo>
                      <a:cubicBezTo>
                        <a:pt x="310959" y="11882"/>
                        <a:pt x="305235" y="6546"/>
                        <a:pt x="303034" y="0"/>
                      </a:cubicBezTo>
                      <a:cubicBezTo>
                        <a:pt x="300557" y="825"/>
                        <a:pt x="297695" y="1650"/>
                        <a:pt x="294613" y="2475"/>
                      </a:cubicBezTo>
                      <a:cubicBezTo>
                        <a:pt x="297090" y="10122"/>
                        <a:pt x="302539" y="15953"/>
                        <a:pt x="308317" y="21454"/>
                      </a:cubicBezTo>
                      <a:cubicBezTo>
                        <a:pt x="309198" y="22279"/>
                        <a:pt x="310079" y="23159"/>
                        <a:pt x="311014" y="23984"/>
                      </a:cubicBezTo>
                      <a:cubicBezTo>
                        <a:pt x="320646" y="33006"/>
                        <a:pt x="329782" y="41533"/>
                        <a:pt x="329507" y="57376"/>
                      </a:cubicBezTo>
                      <a:cubicBezTo>
                        <a:pt x="329397" y="64857"/>
                        <a:pt x="327690" y="70248"/>
                        <a:pt x="324939" y="74539"/>
                      </a:cubicBezTo>
                      <a:cubicBezTo>
                        <a:pt x="326370" y="70468"/>
                        <a:pt x="327195" y="65737"/>
                        <a:pt x="327305" y="60071"/>
                      </a:cubicBezTo>
                      <a:cubicBezTo>
                        <a:pt x="327635" y="41533"/>
                        <a:pt x="317509" y="30971"/>
                        <a:pt x="307932" y="21894"/>
                      </a:cubicBezTo>
                      <a:cubicBezTo>
                        <a:pt x="307327" y="21289"/>
                        <a:pt x="306666" y="20684"/>
                        <a:pt x="306061" y="20134"/>
                      </a:cubicBezTo>
                      <a:cubicBezTo>
                        <a:pt x="300172" y="14633"/>
                        <a:pt x="294613" y="9407"/>
                        <a:pt x="292302" y="3081"/>
                      </a:cubicBezTo>
                      <a:cubicBezTo>
                        <a:pt x="289660" y="3741"/>
                        <a:pt x="286743" y="4401"/>
                        <a:pt x="283716" y="5006"/>
                      </a:cubicBezTo>
                      <a:cubicBezTo>
                        <a:pt x="286193" y="12707"/>
                        <a:pt x="291696" y="18538"/>
                        <a:pt x="297475" y="24039"/>
                      </a:cubicBezTo>
                      <a:cubicBezTo>
                        <a:pt x="298356" y="24865"/>
                        <a:pt x="299236" y="25690"/>
                        <a:pt x="300117" y="26515"/>
                      </a:cubicBezTo>
                      <a:cubicBezTo>
                        <a:pt x="309748" y="35537"/>
                        <a:pt x="318885" y="44008"/>
                        <a:pt x="318609" y="59906"/>
                      </a:cubicBezTo>
                      <a:cubicBezTo>
                        <a:pt x="318499" y="67718"/>
                        <a:pt x="316683" y="73274"/>
                        <a:pt x="313656" y="77619"/>
                      </a:cubicBezTo>
                      <a:cubicBezTo>
                        <a:pt x="315087" y="73549"/>
                        <a:pt x="315913" y="68818"/>
                        <a:pt x="316023" y="63152"/>
                      </a:cubicBezTo>
                      <a:cubicBezTo>
                        <a:pt x="316353" y="44613"/>
                        <a:pt x="306226" y="34051"/>
                        <a:pt x="296650" y="24975"/>
                      </a:cubicBezTo>
                      <a:cubicBezTo>
                        <a:pt x="296044" y="24369"/>
                        <a:pt x="295384" y="23819"/>
                        <a:pt x="294778" y="23214"/>
                      </a:cubicBezTo>
                      <a:cubicBezTo>
                        <a:pt x="288724" y="17548"/>
                        <a:pt x="283000" y="12212"/>
                        <a:pt x="280799" y="5611"/>
                      </a:cubicBezTo>
                      <a:cubicBezTo>
                        <a:pt x="278047" y="6161"/>
                        <a:pt x="275130" y="6711"/>
                        <a:pt x="272103" y="7206"/>
                      </a:cubicBezTo>
                      <a:cubicBezTo>
                        <a:pt x="273864" y="13477"/>
                        <a:pt x="277717" y="18538"/>
                        <a:pt x="282120" y="23159"/>
                      </a:cubicBezTo>
                      <a:cubicBezTo>
                        <a:pt x="276836" y="18153"/>
                        <a:pt x="272048" y="13312"/>
                        <a:pt x="269957" y="7536"/>
                      </a:cubicBezTo>
                      <a:cubicBezTo>
                        <a:pt x="267150" y="8031"/>
                        <a:pt x="264233" y="8472"/>
                        <a:pt x="261206" y="8967"/>
                      </a:cubicBezTo>
                      <a:cubicBezTo>
                        <a:pt x="263682" y="17383"/>
                        <a:pt x="269847" y="23654"/>
                        <a:pt x="276121" y="29540"/>
                      </a:cubicBezTo>
                      <a:cubicBezTo>
                        <a:pt x="276671" y="30036"/>
                        <a:pt x="277222" y="30586"/>
                        <a:pt x="277772" y="31081"/>
                      </a:cubicBezTo>
                      <a:cubicBezTo>
                        <a:pt x="287403" y="40102"/>
                        <a:pt x="296540" y="48629"/>
                        <a:pt x="296264" y="64472"/>
                      </a:cubicBezTo>
                      <a:cubicBezTo>
                        <a:pt x="296154" y="72228"/>
                        <a:pt x="294338" y="77729"/>
                        <a:pt x="291421" y="82075"/>
                      </a:cubicBezTo>
                      <a:cubicBezTo>
                        <a:pt x="292852" y="78004"/>
                        <a:pt x="293678" y="73329"/>
                        <a:pt x="293788" y="67718"/>
                      </a:cubicBezTo>
                      <a:cubicBezTo>
                        <a:pt x="294063" y="49784"/>
                        <a:pt x="284652" y="39277"/>
                        <a:pt x="275350" y="30421"/>
                      </a:cubicBezTo>
                      <a:cubicBezTo>
                        <a:pt x="274415" y="29540"/>
                        <a:pt x="273424" y="28605"/>
                        <a:pt x="272543" y="27780"/>
                      </a:cubicBezTo>
                      <a:cubicBezTo>
                        <a:pt x="266269" y="21894"/>
                        <a:pt x="260325" y="16338"/>
                        <a:pt x="258344" y="9407"/>
                      </a:cubicBezTo>
                      <a:cubicBezTo>
                        <a:pt x="255537" y="9847"/>
                        <a:pt x="252620" y="10232"/>
                        <a:pt x="249593" y="10672"/>
                      </a:cubicBezTo>
                      <a:cubicBezTo>
                        <a:pt x="249648" y="10947"/>
                        <a:pt x="249758" y="11277"/>
                        <a:pt x="249813" y="11552"/>
                      </a:cubicBezTo>
                      <a:cubicBezTo>
                        <a:pt x="250529" y="14083"/>
                        <a:pt x="251519" y="16448"/>
                        <a:pt x="252785" y="18648"/>
                      </a:cubicBezTo>
                      <a:cubicBezTo>
                        <a:pt x="250694" y="16228"/>
                        <a:pt x="248932" y="13697"/>
                        <a:pt x="247777" y="10947"/>
                      </a:cubicBezTo>
                      <a:cubicBezTo>
                        <a:pt x="244860" y="11332"/>
                        <a:pt x="241888" y="11717"/>
                        <a:pt x="238861" y="12102"/>
                      </a:cubicBezTo>
                      <a:cubicBezTo>
                        <a:pt x="239191" y="13147"/>
                        <a:pt x="239576" y="14138"/>
                        <a:pt x="240017" y="15128"/>
                      </a:cubicBezTo>
                      <a:cubicBezTo>
                        <a:pt x="239301" y="14193"/>
                        <a:pt x="238641" y="13202"/>
                        <a:pt x="238035" y="12212"/>
                      </a:cubicBezTo>
                      <a:cubicBezTo>
                        <a:pt x="237375" y="12267"/>
                        <a:pt x="236714" y="12377"/>
                        <a:pt x="236054" y="12432"/>
                      </a:cubicBezTo>
                      <a:cubicBezTo>
                        <a:pt x="233632" y="12707"/>
                        <a:pt x="231211" y="12982"/>
                        <a:pt x="228679" y="13257"/>
                      </a:cubicBezTo>
                      <a:cubicBezTo>
                        <a:pt x="228679" y="13257"/>
                        <a:pt x="228679" y="13257"/>
                        <a:pt x="228679" y="13257"/>
                      </a:cubicBezTo>
                      <a:cubicBezTo>
                        <a:pt x="226532" y="13477"/>
                        <a:pt x="224276" y="13753"/>
                        <a:pt x="222074" y="13973"/>
                      </a:cubicBezTo>
                      <a:cubicBezTo>
                        <a:pt x="222074" y="13973"/>
                        <a:pt x="222074" y="13973"/>
                        <a:pt x="222074" y="13973"/>
                      </a:cubicBezTo>
                      <a:cubicBezTo>
                        <a:pt x="221029" y="14083"/>
                        <a:pt x="219983" y="14193"/>
                        <a:pt x="218937" y="14303"/>
                      </a:cubicBezTo>
                      <a:cubicBezTo>
                        <a:pt x="217671" y="14413"/>
                        <a:pt x="216406" y="14578"/>
                        <a:pt x="215085" y="14688"/>
                      </a:cubicBezTo>
                      <a:cubicBezTo>
                        <a:pt x="213819" y="14798"/>
                        <a:pt x="212553" y="14963"/>
                        <a:pt x="211232" y="15073"/>
                      </a:cubicBezTo>
                      <a:cubicBezTo>
                        <a:pt x="208756" y="15348"/>
                        <a:pt x="206169" y="15568"/>
                        <a:pt x="203637" y="15788"/>
                      </a:cubicBezTo>
                      <a:cubicBezTo>
                        <a:pt x="205673" y="17878"/>
                        <a:pt x="207820" y="19914"/>
                        <a:pt x="209966" y="21949"/>
                      </a:cubicBezTo>
                      <a:cubicBezTo>
                        <a:pt x="212773" y="24590"/>
                        <a:pt x="215525" y="27120"/>
                        <a:pt x="218002" y="29870"/>
                      </a:cubicBezTo>
                      <a:lnTo>
                        <a:pt x="203142" y="88126"/>
                      </a:lnTo>
                      <a:cubicBezTo>
                        <a:pt x="200500" y="89612"/>
                        <a:pt x="197748" y="91152"/>
                        <a:pt x="195106" y="92857"/>
                      </a:cubicBezTo>
                      <a:cubicBezTo>
                        <a:pt x="175073" y="105620"/>
                        <a:pt x="165606" y="114586"/>
                        <a:pt x="165606" y="141376"/>
                      </a:cubicBezTo>
                      <a:cubicBezTo>
                        <a:pt x="165606" y="158099"/>
                        <a:pt x="170835" y="164920"/>
                        <a:pt x="176394" y="172072"/>
                      </a:cubicBezTo>
                      <a:cubicBezTo>
                        <a:pt x="177715" y="173777"/>
                        <a:pt x="179035" y="175537"/>
                        <a:pt x="180356" y="177463"/>
                      </a:cubicBezTo>
                      <a:lnTo>
                        <a:pt x="170340" y="216795"/>
                      </a:lnTo>
                      <a:lnTo>
                        <a:pt x="168083" y="225597"/>
                      </a:lnTo>
                      <a:cubicBezTo>
                        <a:pt x="164616" y="223341"/>
                        <a:pt x="154599" y="221361"/>
                        <a:pt x="140785" y="220096"/>
                      </a:cubicBezTo>
                      <a:lnTo>
                        <a:pt x="140785" y="180488"/>
                      </a:lnTo>
                      <a:lnTo>
                        <a:pt x="120476" y="180488"/>
                      </a:lnTo>
                      <a:lnTo>
                        <a:pt x="120476" y="218941"/>
                      </a:lnTo>
                      <a:cubicBezTo>
                        <a:pt x="118715" y="218885"/>
                        <a:pt x="116899" y="218830"/>
                        <a:pt x="115027" y="218776"/>
                      </a:cubicBezTo>
                      <a:lnTo>
                        <a:pt x="115027" y="180488"/>
                      </a:lnTo>
                      <a:lnTo>
                        <a:pt x="94719" y="180488"/>
                      </a:lnTo>
                      <a:lnTo>
                        <a:pt x="94719" y="218776"/>
                      </a:lnTo>
                      <a:cubicBezTo>
                        <a:pt x="93123" y="218776"/>
                        <a:pt x="91472" y="218885"/>
                        <a:pt x="89930" y="218885"/>
                      </a:cubicBezTo>
                      <a:lnTo>
                        <a:pt x="89930" y="180433"/>
                      </a:lnTo>
                      <a:lnTo>
                        <a:pt x="69622" y="180433"/>
                      </a:lnTo>
                      <a:lnTo>
                        <a:pt x="69622" y="220096"/>
                      </a:lnTo>
                      <a:cubicBezTo>
                        <a:pt x="61641" y="220811"/>
                        <a:pt x="54982" y="221801"/>
                        <a:pt x="50139" y="222956"/>
                      </a:cubicBezTo>
                      <a:lnTo>
                        <a:pt x="46726" y="204638"/>
                      </a:lnTo>
                      <a:lnTo>
                        <a:pt x="13319" y="25360"/>
                      </a:lnTo>
                      <a:cubicBezTo>
                        <a:pt x="8916" y="25470"/>
                        <a:pt x="4458" y="25525"/>
                        <a:pt x="0" y="25580"/>
                      </a:cubicBezTo>
                      <a:lnTo>
                        <a:pt x="33242" y="203868"/>
                      </a:lnTo>
                      <a:lnTo>
                        <a:pt x="37425" y="226257"/>
                      </a:lnTo>
                      <a:lnTo>
                        <a:pt x="44855" y="266139"/>
                      </a:lnTo>
                      <a:lnTo>
                        <a:pt x="50579" y="297000"/>
                      </a:lnTo>
                      <a:cubicBezTo>
                        <a:pt x="44855" y="299255"/>
                        <a:pt x="41553" y="301951"/>
                        <a:pt x="41553" y="304756"/>
                      </a:cubicBezTo>
                      <a:cubicBezTo>
                        <a:pt x="41553" y="308002"/>
                        <a:pt x="45791" y="310972"/>
                        <a:pt x="53056" y="313448"/>
                      </a:cubicBezTo>
                      <a:cubicBezTo>
                        <a:pt x="53276" y="313503"/>
                        <a:pt x="53441" y="313558"/>
                        <a:pt x="53661" y="313668"/>
                      </a:cubicBezTo>
                      <a:lnTo>
                        <a:pt x="56138" y="326870"/>
                      </a:lnTo>
                      <a:lnTo>
                        <a:pt x="57624" y="334792"/>
                      </a:lnTo>
                      <a:lnTo>
                        <a:pt x="68796" y="332702"/>
                      </a:lnTo>
                      <a:lnTo>
                        <a:pt x="70558" y="332371"/>
                      </a:lnTo>
                      <a:lnTo>
                        <a:pt x="68796" y="322855"/>
                      </a:lnTo>
                      <a:lnTo>
                        <a:pt x="67696" y="316969"/>
                      </a:lnTo>
                      <a:cubicBezTo>
                        <a:pt x="68081" y="317024"/>
                        <a:pt x="68411" y="317079"/>
                        <a:pt x="68796" y="317134"/>
                      </a:cubicBezTo>
                      <a:cubicBezTo>
                        <a:pt x="73034" y="317849"/>
                        <a:pt x="77657" y="318454"/>
                        <a:pt x="82611" y="318894"/>
                      </a:cubicBezTo>
                      <a:cubicBezTo>
                        <a:pt x="85528" y="319169"/>
                        <a:pt x="88555" y="319389"/>
                        <a:pt x="91692" y="319554"/>
                      </a:cubicBezTo>
                      <a:cubicBezTo>
                        <a:pt x="92132" y="319554"/>
                        <a:pt x="92517" y="319554"/>
                        <a:pt x="92958" y="319609"/>
                      </a:cubicBezTo>
                      <a:cubicBezTo>
                        <a:pt x="95985" y="319774"/>
                        <a:pt x="99067" y="319829"/>
                        <a:pt x="102259" y="319884"/>
                      </a:cubicBezTo>
                      <a:cubicBezTo>
                        <a:pt x="102754" y="319884"/>
                        <a:pt x="103305" y="319884"/>
                        <a:pt x="103800" y="319884"/>
                      </a:cubicBezTo>
                      <a:cubicBezTo>
                        <a:pt x="104350" y="319884"/>
                        <a:pt x="104956" y="319884"/>
                        <a:pt x="105506" y="319884"/>
                      </a:cubicBezTo>
                      <a:cubicBezTo>
                        <a:pt x="108148" y="319884"/>
                        <a:pt x="110734" y="319884"/>
                        <a:pt x="113266" y="319774"/>
                      </a:cubicBezTo>
                      <a:cubicBezTo>
                        <a:pt x="113982" y="319774"/>
                        <a:pt x="114697" y="319774"/>
                        <a:pt x="115413" y="319719"/>
                      </a:cubicBezTo>
                      <a:cubicBezTo>
                        <a:pt x="118715" y="319609"/>
                        <a:pt x="121962" y="319444"/>
                        <a:pt x="125099" y="319169"/>
                      </a:cubicBezTo>
                      <a:cubicBezTo>
                        <a:pt x="125760" y="319169"/>
                        <a:pt x="126420" y="319059"/>
                        <a:pt x="127025" y="319004"/>
                      </a:cubicBezTo>
                      <a:cubicBezTo>
                        <a:pt x="130438" y="318729"/>
                        <a:pt x="133740" y="318344"/>
                        <a:pt x="136877" y="317959"/>
                      </a:cubicBezTo>
                      <a:cubicBezTo>
                        <a:pt x="137813" y="317849"/>
                        <a:pt x="138748" y="317684"/>
                        <a:pt x="139629" y="317574"/>
                      </a:cubicBezTo>
                      <a:cubicBezTo>
                        <a:pt x="141445" y="317299"/>
                        <a:pt x="143151" y="317024"/>
                        <a:pt x="144802" y="316694"/>
                      </a:cubicBezTo>
                      <a:lnTo>
                        <a:pt x="143867" y="320434"/>
                      </a:lnTo>
                      <a:lnTo>
                        <a:pt x="147169" y="321259"/>
                      </a:lnTo>
                      <a:lnTo>
                        <a:pt x="148820" y="321699"/>
                      </a:lnTo>
                      <a:lnTo>
                        <a:pt x="156580" y="323680"/>
                      </a:lnTo>
                      <a:lnTo>
                        <a:pt x="159332" y="312843"/>
                      </a:lnTo>
                      <a:cubicBezTo>
                        <a:pt x="160653" y="312348"/>
                        <a:pt x="161809" y="311853"/>
                        <a:pt x="162910" y="311358"/>
                      </a:cubicBezTo>
                      <a:cubicBezTo>
                        <a:pt x="164451" y="310642"/>
                        <a:pt x="165717" y="309872"/>
                        <a:pt x="166707" y="309047"/>
                      </a:cubicBezTo>
                      <a:cubicBezTo>
                        <a:pt x="168468" y="307672"/>
                        <a:pt x="169404" y="306187"/>
                        <a:pt x="169404" y="304701"/>
                      </a:cubicBezTo>
                      <a:cubicBezTo>
                        <a:pt x="169404" y="304096"/>
                        <a:pt x="169239" y="303546"/>
                        <a:pt x="168964" y="302996"/>
                      </a:cubicBezTo>
                      <a:cubicBezTo>
                        <a:pt x="168523" y="302116"/>
                        <a:pt x="167753" y="301236"/>
                        <a:pt x="166707" y="300411"/>
                      </a:cubicBezTo>
                      <a:cubicBezTo>
                        <a:pt x="165717" y="299640"/>
                        <a:pt x="164561" y="298925"/>
                        <a:pt x="163075" y="298210"/>
                      </a:cubicBezTo>
                      <a:lnTo>
                        <a:pt x="170505" y="269165"/>
                      </a:lnTo>
                      <a:lnTo>
                        <a:pt x="177935" y="240064"/>
                      </a:lnTo>
                      <a:lnTo>
                        <a:pt x="183383" y="218776"/>
                      </a:lnTo>
                      <a:lnTo>
                        <a:pt x="187951" y="200897"/>
                      </a:lnTo>
                      <a:cubicBezTo>
                        <a:pt x="188282" y="206453"/>
                        <a:pt x="188117" y="212724"/>
                        <a:pt x="187951" y="219491"/>
                      </a:cubicBezTo>
                      <a:cubicBezTo>
                        <a:pt x="187951" y="220371"/>
                        <a:pt x="187951" y="221306"/>
                        <a:pt x="187896" y="222186"/>
                      </a:cubicBezTo>
                      <a:cubicBezTo>
                        <a:pt x="187896" y="224001"/>
                        <a:pt x="187786" y="225872"/>
                        <a:pt x="187731" y="227797"/>
                      </a:cubicBezTo>
                      <a:cubicBezTo>
                        <a:pt x="187676" y="230658"/>
                        <a:pt x="187621" y="233573"/>
                        <a:pt x="187566" y="236544"/>
                      </a:cubicBezTo>
                      <a:cubicBezTo>
                        <a:pt x="187566" y="237149"/>
                        <a:pt x="187676" y="237754"/>
                        <a:pt x="187896" y="238304"/>
                      </a:cubicBezTo>
                      <a:cubicBezTo>
                        <a:pt x="188557" y="239844"/>
                        <a:pt x="190098" y="240945"/>
                        <a:pt x="191914" y="240999"/>
                      </a:cubicBezTo>
                      <a:lnTo>
                        <a:pt x="191914" y="240999"/>
                      </a:lnTo>
                      <a:cubicBezTo>
                        <a:pt x="193730" y="240999"/>
                        <a:pt x="195271" y="239899"/>
                        <a:pt x="195932" y="238304"/>
                      </a:cubicBezTo>
                      <a:cubicBezTo>
                        <a:pt x="196152" y="237809"/>
                        <a:pt x="196262" y="237204"/>
                        <a:pt x="196262" y="236599"/>
                      </a:cubicBezTo>
                      <a:cubicBezTo>
                        <a:pt x="196262" y="232308"/>
                        <a:pt x="196372" y="228072"/>
                        <a:pt x="196537" y="223946"/>
                      </a:cubicBezTo>
                      <a:cubicBezTo>
                        <a:pt x="196537" y="223451"/>
                        <a:pt x="196537" y="222956"/>
                        <a:pt x="196537" y="222461"/>
                      </a:cubicBezTo>
                      <a:cubicBezTo>
                        <a:pt x="196537" y="221966"/>
                        <a:pt x="196537" y="221471"/>
                        <a:pt x="196537" y="220976"/>
                      </a:cubicBezTo>
                      <a:cubicBezTo>
                        <a:pt x="196978" y="206178"/>
                        <a:pt x="197198" y="193416"/>
                        <a:pt x="193510" y="184009"/>
                      </a:cubicBezTo>
                      <a:cubicBezTo>
                        <a:pt x="193455" y="183844"/>
                        <a:pt x="193400" y="183679"/>
                        <a:pt x="193345" y="183514"/>
                      </a:cubicBezTo>
                      <a:cubicBezTo>
                        <a:pt x="194666" y="185659"/>
                        <a:pt x="195877" y="188135"/>
                        <a:pt x="197033" y="190995"/>
                      </a:cubicBezTo>
                      <a:cubicBezTo>
                        <a:pt x="199839" y="198202"/>
                        <a:pt x="199839" y="208984"/>
                        <a:pt x="199509" y="221526"/>
                      </a:cubicBezTo>
                      <a:cubicBezTo>
                        <a:pt x="199509" y="222021"/>
                        <a:pt x="199509" y="222461"/>
                        <a:pt x="199509" y="222956"/>
                      </a:cubicBezTo>
                      <a:cubicBezTo>
                        <a:pt x="199509" y="223946"/>
                        <a:pt x="199509" y="224992"/>
                        <a:pt x="199399" y="226037"/>
                      </a:cubicBezTo>
                      <a:cubicBezTo>
                        <a:pt x="199289" y="229997"/>
                        <a:pt x="199179" y="234068"/>
                        <a:pt x="199124" y="238249"/>
                      </a:cubicBezTo>
                      <a:cubicBezTo>
                        <a:pt x="199124" y="238964"/>
                        <a:pt x="199124" y="239624"/>
                        <a:pt x="199124" y="240339"/>
                      </a:cubicBezTo>
                      <a:cubicBezTo>
                        <a:pt x="199124" y="241825"/>
                        <a:pt x="199839" y="243145"/>
                        <a:pt x="200940" y="243915"/>
                      </a:cubicBezTo>
                      <a:cubicBezTo>
                        <a:pt x="201656" y="244410"/>
                        <a:pt x="202536" y="244740"/>
                        <a:pt x="203472" y="244740"/>
                      </a:cubicBezTo>
                      <a:lnTo>
                        <a:pt x="203472" y="244740"/>
                      </a:lnTo>
                      <a:cubicBezTo>
                        <a:pt x="203857" y="244740"/>
                        <a:pt x="204242" y="244740"/>
                        <a:pt x="204573" y="244575"/>
                      </a:cubicBezTo>
                      <a:cubicBezTo>
                        <a:pt x="206444" y="244080"/>
                        <a:pt x="207875" y="242375"/>
                        <a:pt x="207875" y="240339"/>
                      </a:cubicBezTo>
                      <a:cubicBezTo>
                        <a:pt x="207875" y="239624"/>
                        <a:pt x="207875" y="238909"/>
                        <a:pt x="207875" y="238194"/>
                      </a:cubicBezTo>
                      <a:cubicBezTo>
                        <a:pt x="207875" y="234123"/>
                        <a:pt x="208040" y="230108"/>
                        <a:pt x="208150" y="226202"/>
                      </a:cubicBezTo>
                      <a:cubicBezTo>
                        <a:pt x="208150" y="225157"/>
                        <a:pt x="208205" y="224111"/>
                        <a:pt x="208260" y="223066"/>
                      </a:cubicBezTo>
                      <a:cubicBezTo>
                        <a:pt x="208260" y="222241"/>
                        <a:pt x="208260" y="221416"/>
                        <a:pt x="208315" y="220646"/>
                      </a:cubicBezTo>
                      <a:cubicBezTo>
                        <a:pt x="208590" y="209149"/>
                        <a:pt x="208535" y="198972"/>
                        <a:pt x="206224" y="190885"/>
                      </a:cubicBezTo>
                      <a:cubicBezTo>
                        <a:pt x="206939" y="192316"/>
                        <a:pt x="207655" y="193856"/>
                        <a:pt x="208315" y="195561"/>
                      </a:cubicBezTo>
                      <a:cubicBezTo>
                        <a:pt x="210682" y="201612"/>
                        <a:pt x="211067" y="210139"/>
                        <a:pt x="210957" y="220151"/>
                      </a:cubicBezTo>
                      <a:cubicBezTo>
                        <a:pt x="210957" y="221306"/>
                        <a:pt x="210957" y="222461"/>
                        <a:pt x="210902" y="223616"/>
                      </a:cubicBezTo>
                      <a:cubicBezTo>
                        <a:pt x="210902" y="225872"/>
                        <a:pt x="210792" y="228237"/>
                        <a:pt x="210737" y="230603"/>
                      </a:cubicBezTo>
                      <a:cubicBezTo>
                        <a:pt x="210682" y="233078"/>
                        <a:pt x="210572" y="235663"/>
                        <a:pt x="210517" y="238249"/>
                      </a:cubicBezTo>
                      <a:cubicBezTo>
                        <a:pt x="210517" y="240450"/>
                        <a:pt x="210407" y="242705"/>
                        <a:pt x="210407" y="244960"/>
                      </a:cubicBezTo>
                      <a:cubicBezTo>
                        <a:pt x="210407" y="245235"/>
                        <a:pt x="210407" y="245510"/>
                        <a:pt x="210462" y="245730"/>
                      </a:cubicBezTo>
                      <a:cubicBezTo>
                        <a:pt x="210792" y="247766"/>
                        <a:pt x="212608" y="249361"/>
                        <a:pt x="214755" y="249361"/>
                      </a:cubicBezTo>
                      <a:lnTo>
                        <a:pt x="214755" y="249361"/>
                      </a:lnTo>
                      <a:cubicBezTo>
                        <a:pt x="216296" y="249361"/>
                        <a:pt x="217671" y="248591"/>
                        <a:pt x="218442" y="247381"/>
                      </a:cubicBezTo>
                      <a:cubicBezTo>
                        <a:pt x="218882" y="246721"/>
                        <a:pt x="219158" y="245895"/>
                        <a:pt x="219158" y="245015"/>
                      </a:cubicBezTo>
                      <a:cubicBezTo>
                        <a:pt x="219158" y="242760"/>
                        <a:pt x="219158" y="240504"/>
                        <a:pt x="219268" y="238249"/>
                      </a:cubicBezTo>
                      <a:cubicBezTo>
                        <a:pt x="219268" y="235774"/>
                        <a:pt x="219378" y="233298"/>
                        <a:pt x="219433" y="230878"/>
                      </a:cubicBezTo>
                      <a:cubicBezTo>
                        <a:pt x="219433" y="229007"/>
                        <a:pt x="219543" y="227192"/>
                        <a:pt x="219598" y="225432"/>
                      </a:cubicBezTo>
                      <a:cubicBezTo>
                        <a:pt x="219653" y="223176"/>
                        <a:pt x="219708" y="220976"/>
                        <a:pt x="219708" y="218830"/>
                      </a:cubicBezTo>
                      <a:cubicBezTo>
                        <a:pt x="219763" y="208544"/>
                        <a:pt x="219213" y="199522"/>
                        <a:pt x="216461" y="192426"/>
                      </a:cubicBezTo>
                      <a:cubicBezTo>
                        <a:pt x="215690" y="190390"/>
                        <a:pt x="214865" y="188575"/>
                        <a:pt x="213984" y="186869"/>
                      </a:cubicBezTo>
                      <a:cubicBezTo>
                        <a:pt x="215855" y="189620"/>
                        <a:pt x="217671" y="192756"/>
                        <a:pt x="219268" y="196881"/>
                      </a:cubicBezTo>
                      <a:cubicBezTo>
                        <a:pt x="221414" y="202327"/>
                        <a:pt x="221909" y="209809"/>
                        <a:pt x="221909" y="218555"/>
                      </a:cubicBezTo>
                      <a:cubicBezTo>
                        <a:pt x="221909" y="220921"/>
                        <a:pt x="221909" y="223341"/>
                        <a:pt x="221799" y="225872"/>
                      </a:cubicBezTo>
                      <a:cubicBezTo>
                        <a:pt x="221799" y="227852"/>
                        <a:pt x="221689" y="229832"/>
                        <a:pt x="221634" y="231868"/>
                      </a:cubicBezTo>
                      <a:cubicBezTo>
                        <a:pt x="221579" y="233958"/>
                        <a:pt x="221524" y="236049"/>
                        <a:pt x="221469" y="238194"/>
                      </a:cubicBezTo>
                      <a:cubicBezTo>
                        <a:pt x="221414" y="240834"/>
                        <a:pt x="221359" y="243475"/>
                        <a:pt x="221359" y="246170"/>
                      </a:cubicBezTo>
                      <a:cubicBezTo>
                        <a:pt x="221359" y="246831"/>
                        <a:pt x="221469" y="247436"/>
                        <a:pt x="221744" y="247986"/>
                      </a:cubicBezTo>
                      <a:cubicBezTo>
                        <a:pt x="222405" y="249526"/>
                        <a:pt x="223946" y="250571"/>
                        <a:pt x="225707" y="250571"/>
                      </a:cubicBezTo>
                      <a:lnTo>
                        <a:pt x="225707" y="250571"/>
                      </a:lnTo>
                      <a:cubicBezTo>
                        <a:pt x="226808" y="250571"/>
                        <a:pt x="227798" y="250186"/>
                        <a:pt x="228569" y="249471"/>
                      </a:cubicBezTo>
                      <a:cubicBezTo>
                        <a:pt x="229504" y="248701"/>
                        <a:pt x="230055" y="247491"/>
                        <a:pt x="230055" y="246170"/>
                      </a:cubicBezTo>
                      <a:cubicBezTo>
                        <a:pt x="230055" y="243475"/>
                        <a:pt x="230110" y="240780"/>
                        <a:pt x="230165" y="238139"/>
                      </a:cubicBezTo>
                      <a:cubicBezTo>
                        <a:pt x="230165" y="236104"/>
                        <a:pt x="230275" y="234068"/>
                        <a:pt x="230330" y="232033"/>
                      </a:cubicBezTo>
                      <a:cubicBezTo>
                        <a:pt x="230330" y="230548"/>
                        <a:pt x="230440" y="229117"/>
                        <a:pt x="230440" y="227687"/>
                      </a:cubicBezTo>
                      <a:cubicBezTo>
                        <a:pt x="230550" y="224221"/>
                        <a:pt x="230605" y="220866"/>
                        <a:pt x="230605" y="217620"/>
                      </a:cubicBezTo>
                      <a:cubicBezTo>
                        <a:pt x="230605" y="208269"/>
                        <a:pt x="229945" y="200127"/>
                        <a:pt x="227358" y="193526"/>
                      </a:cubicBezTo>
                      <a:cubicBezTo>
                        <a:pt x="226532" y="191435"/>
                        <a:pt x="225707" y="189565"/>
                        <a:pt x="224826" y="187860"/>
                      </a:cubicBezTo>
                      <a:cubicBezTo>
                        <a:pt x="226863" y="190775"/>
                        <a:pt x="228844" y="194076"/>
                        <a:pt x="230550" y="198477"/>
                      </a:cubicBezTo>
                      <a:cubicBezTo>
                        <a:pt x="232476" y="203373"/>
                        <a:pt x="233082" y="209864"/>
                        <a:pt x="233192" y="217455"/>
                      </a:cubicBezTo>
                      <a:cubicBezTo>
                        <a:pt x="233192" y="220866"/>
                        <a:pt x="233192" y="224496"/>
                        <a:pt x="233082" y="228237"/>
                      </a:cubicBezTo>
                      <a:cubicBezTo>
                        <a:pt x="233082" y="229943"/>
                        <a:pt x="232972" y="231703"/>
                        <a:pt x="232917" y="233518"/>
                      </a:cubicBezTo>
                      <a:cubicBezTo>
                        <a:pt x="232917" y="235003"/>
                        <a:pt x="232807" y="236544"/>
                        <a:pt x="232807" y="238084"/>
                      </a:cubicBezTo>
                      <a:cubicBezTo>
                        <a:pt x="232697" y="241275"/>
                        <a:pt x="232642" y="244520"/>
                        <a:pt x="232642" y="247821"/>
                      </a:cubicBezTo>
                      <a:cubicBezTo>
                        <a:pt x="232642" y="248811"/>
                        <a:pt x="232972" y="249746"/>
                        <a:pt x="233577" y="250516"/>
                      </a:cubicBezTo>
                      <a:cubicBezTo>
                        <a:pt x="234348" y="251562"/>
                        <a:pt x="235614" y="252222"/>
                        <a:pt x="237045" y="252222"/>
                      </a:cubicBezTo>
                      <a:lnTo>
                        <a:pt x="237045" y="252222"/>
                      </a:lnTo>
                      <a:cubicBezTo>
                        <a:pt x="237705" y="252222"/>
                        <a:pt x="238365" y="252057"/>
                        <a:pt x="238916" y="251782"/>
                      </a:cubicBezTo>
                      <a:cubicBezTo>
                        <a:pt x="240402" y="251066"/>
                        <a:pt x="241392" y="249581"/>
                        <a:pt x="241447" y="247876"/>
                      </a:cubicBezTo>
                      <a:cubicBezTo>
                        <a:pt x="241447" y="244575"/>
                        <a:pt x="241558" y="241275"/>
                        <a:pt x="241613" y="238084"/>
                      </a:cubicBezTo>
                      <a:cubicBezTo>
                        <a:pt x="241613" y="236654"/>
                        <a:pt x="241668" y="235223"/>
                        <a:pt x="241723" y="233793"/>
                      </a:cubicBezTo>
                      <a:cubicBezTo>
                        <a:pt x="241723" y="232638"/>
                        <a:pt x="241778" y="231538"/>
                        <a:pt x="241833" y="230438"/>
                      </a:cubicBezTo>
                      <a:cubicBezTo>
                        <a:pt x="241943" y="225817"/>
                        <a:pt x="242053" y="221416"/>
                        <a:pt x="241998" y="217290"/>
                      </a:cubicBezTo>
                      <a:cubicBezTo>
                        <a:pt x="241888" y="208874"/>
                        <a:pt x="241117" y="201447"/>
                        <a:pt x="238806" y="195396"/>
                      </a:cubicBezTo>
                      <a:cubicBezTo>
                        <a:pt x="237155" y="191160"/>
                        <a:pt x="235338" y="187805"/>
                        <a:pt x="233467" y="184944"/>
                      </a:cubicBezTo>
                      <a:cubicBezTo>
                        <a:pt x="236439" y="188850"/>
                        <a:pt x="239466" y="192976"/>
                        <a:pt x="241998" y="199357"/>
                      </a:cubicBezTo>
                      <a:cubicBezTo>
                        <a:pt x="243814" y="204033"/>
                        <a:pt x="244474" y="210194"/>
                        <a:pt x="244585" y="217345"/>
                      </a:cubicBezTo>
                      <a:cubicBezTo>
                        <a:pt x="244695" y="221636"/>
                        <a:pt x="244585" y="226257"/>
                        <a:pt x="244474" y="231153"/>
                      </a:cubicBezTo>
                      <a:cubicBezTo>
                        <a:pt x="244474" y="232198"/>
                        <a:pt x="244419" y="233298"/>
                        <a:pt x="244364" y="234398"/>
                      </a:cubicBezTo>
                      <a:cubicBezTo>
                        <a:pt x="244364" y="235663"/>
                        <a:pt x="244309" y="236929"/>
                        <a:pt x="244254" y="238194"/>
                      </a:cubicBezTo>
                      <a:cubicBezTo>
                        <a:pt x="244144" y="241605"/>
                        <a:pt x="244089" y="245125"/>
                        <a:pt x="244034" y="248701"/>
                      </a:cubicBezTo>
                      <a:cubicBezTo>
                        <a:pt x="244034" y="250791"/>
                        <a:pt x="245465" y="252552"/>
                        <a:pt x="247447" y="252992"/>
                      </a:cubicBezTo>
                      <a:cubicBezTo>
                        <a:pt x="247722" y="253047"/>
                        <a:pt x="248052" y="253102"/>
                        <a:pt x="248382" y="253102"/>
                      </a:cubicBezTo>
                      <a:lnTo>
                        <a:pt x="248382" y="253102"/>
                      </a:lnTo>
                      <a:cubicBezTo>
                        <a:pt x="250804" y="253102"/>
                        <a:pt x="252730" y="251176"/>
                        <a:pt x="252785" y="248756"/>
                      </a:cubicBezTo>
                      <a:cubicBezTo>
                        <a:pt x="252785" y="245180"/>
                        <a:pt x="252895" y="241660"/>
                        <a:pt x="252950" y="238194"/>
                      </a:cubicBezTo>
                      <a:cubicBezTo>
                        <a:pt x="252950" y="236984"/>
                        <a:pt x="253005" y="235829"/>
                        <a:pt x="253060" y="234673"/>
                      </a:cubicBezTo>
                      <a:cubicBezTo>
                        <a:pt x="253060" y="234288"/>
                        <a:pt x="253060" y="233903"/>
                        <a:pt x="253060" y="233518"/>
                      </a:cubicBezTo>
                      <a:cubicBezTo>
                        <a:pt x="253225" y="227907"/>
                        <a:pt x="253335" y="222571"/>
                        <a:pt x="253280" y="217620"/>
                      </a:cubicBezTo>
                      <a:cubicBezTo>
                        <a:pt x="253115" y="209369"/>
                        <a:pt x="252400" y="202107"/>
                        <a:pt x="250088" y="196221"/>
                      </a:cubicBezTo>
                      <a:cubicBezTo>
                        <a:pt x="247171" y="188685"/>
                        <a:pt x="243594" y="183899"/>
                        <a:pt x="240402" y="179663"/>
                      </a:cubicBezTo>
                      <a:cubicBezTo>
                        <a:pt x="240182" y="179388"/>
                        <a:pt x="239962" y="179113"/>
                        <a:pt x="239741" y="178838"/>
                      </a:cubicBezTo>
                      <a:cubicBezTo>
                        <a:pt x="234733" y="172347"/>
                        <a:pt x="230770" y="167231"/>
                        <a:pt x="230770" y="153478"/>
                      </a:cubicBezTo>
                      <a:cubicBezTo>
                        <a:pt x="230770" y="141981"/>
                        <a:pt x="232421" y="134665"/>
                        <a:pt x="236494" y="128724"/>
                      </a:cubicBezTo>
                      <a:cubicBezTo>
                        <a:pt x="234348" y="134500"/>
                        <a:pt x="233302" y="141431"/>
                        <a:pt x="233302" y="150398"/>
                      </a:cubicBezTo>
                      <a:cubicBezTo>
                        <a:pt x="233302" y="165030"/>
                        <a:pt x="237320" y="172072"/>
                        <a:pt x="242053" y="178398"/>
                      </a:cubicBezTo>
                      <a:cubicBezTo>
                        <a:pt x="242713" y="179278"/>
                        <a:pt x="243429" y="180213"/>
                        <a:pt x="244089" y="181093"/>
                      </a:cubicBezTo>
                      <a:cubicBezTo>
                        <a:pt x="247281" y="185219"/>
                        <a:pt x="250529" y="189455"/>
                        <a:pt x="253170" y="196276"/>
                      </a:cubicBezTo>
                      <a:cubicBezTo>
                        <a:pt x="255262" y="201722"/>
                        <a:pt x="255812" y="209094"/>
                        <a:pt x="255812" y="217730"/>
                      </a:cubicBezTo>
                      <a:cubicBezTo>
                        <a:pt x="255812" y="221966"/>
                        <a:pt x="255702" y="226532"/>
                        <a:pt x="255537" y="231263"/>
                      </a:cubicBezTo>
                      <a:cubicBezTo>
                        <a:pt x="255537" y="232198"/>
                        <a:pt x="255537" y="233188"/>
                        <a:pt x="255427" y="234123"/>
                      </a:cubicBezTo>
                      <a:cubicBezTo>
                        <a:pt x="255427" y="235444"/>
                        <a:pt x="255372" y="236764"/>
                        <a:pt x="255317" y="238084"/>
                      </a:cubicBezTo>
                      <a:cubicBezTo>
                        <a:pt x="255262" y="240504"/>
                        <a:pt x="255207" y="243035"/>
                        <a:pt x="255207" y="245510"/>
                      </a:cubicBezTo>
                      <a:cubicBezTo>
                        <a:pt x="255207" y="247931"/>
                        <a:pt x="257133" y="249911"/>
                        <a:pt x="259555" y="249911"/>
                      </a:cubicBezTo>
                      <a:lnTo>
                        <a:pt x="259555" y="249911"/>
                      </a:lnTo>
                      <a:cubicBezTo>
                        <a:pt x="261976" y="249911"/>
                        <a:pt x="263903" y="247986"/>
                        <a:pt x="263958" y="245565"/>
                      </a:cubicBezTo>
                      <a:cubicBezTo>
                        <a:pt x="263958" y="243035"/>
                        <a:pt x="264013" y="240559"/>
                        <a:pt x="264068" y="238084"/>
                      </a:cubicBezTo>
                      <a:cubicBezTo>
                        <a:pt x="264068" y="237644"/>
                        <a:pt x="264068" y="237204"/>
                        <a:pt x="264068" y="236764"/>
                      </a:cubicBezTo>
                      <a:cubicBezTo>
                        <a:pt x="264068" y="235003"/>
                        <a:pt x="264178" y="233243"/>
                        <a:pt x="264233" y="231483"/>
                      </a:cubicBezTo>
                      <a:cubicBezTo>
                        <a:pt x="264343" y="226972"/>
                        <a:pt x="264508" y="222626"/>
                        <a:pt x="264508" y="218500"/>
                      </a:cubicBezTo>
                      <a:cubicBezTo>
                        <a:pt x="264508" y="208599"/>
                        <a:pt x="263958" y="199907"/>
                        <a:pt x="261261" y="193031"/>
                      </a:cubicBezTo>
                      <a:cubicBezTo>
                        <a:pt x="258564" y="186044"/>
                        <a:pt x="255262" y="181314"/>
                        <a:pt x="252235" y="177353"/>
                      </a:cubicBezTo>
                      <a:cubicBezTo>
                        <a:pt x="251794" y="176803"/>
                        <a:pt x="251354" y="176253"/>
                        <a:pt x="250969" y="175702"/>
                      </a:cubicBezTo>
                      <a:cubicBezTo>
                        <a:pt x="245961" y="169211"/>
                        <a:pt x="241998" y="164095"/>
                        <a:pt x="241998" y="150343"/>
                      </a:cubicBezTo>
                      <a:cubicBezTo>
                        <a:pt x="241998" y="138186"/>
                        <a:pt x="243869" y="130704"/>
                        <a:pt x="248437" y="124598"/>
                      </a:cubicBezTo>
                      <a:cubicBezTo>
                        <a:pt x="245575" y="130869"/>
                        <a:pt x="244199" y="138516"/>
                        <a:pt x="244199" y="148802"/>
                      </a:cubicBezTo>
                      <a:cubicBezTo>
                        <a:pt x="244199" y="163435"/>
                        <a:pt x="248217" y="170477"/>
                        <a:pt x="252950" y="176803"/>
                      </a:cubicBezTo>
                      <a:cubicBezTo>
                        <a:pt x="253611" y="177683"/>
                        <a:pt x="254326" y="178618"/>
                        <a:pt x="254987" y="179498"/>
                      </a:cubicBezTo>
                      <a:cubicBezTo>
                        <a:pt x="258179" y="183624"/>
                        <a:pt x="261426" y="187860"/>
                        <a:pt x="264123" y="194681"/>
                      </a:cubicBezTo>
                      <a:cubicBezTo>
                        <a:pt x="266434" y="200622"/>
                        <a:pt x="266875" y="208984"/>
                        <a:pt x="266765" y="218776"/>
                      </a:cubicBezTo>
                      <a:cubicBezTo>
                        <a:pt x="266765" y="222241"/>
                        <a:pt x="266599" y="225927"/>
                        <a:pt x="266489" y="229722"/>
                      </a:cubicBezTo>
                      <a:cubicBezTo>
                        <a:pt x="266434" y="232253"/>
                        <a:pt x="266324" y="234838"/>
                        <a:pt x="266269" y="237424"/>
                      </a:cubicBezTo>
                      <a:cubicBezTo>
                        <a:pt x="266269" y="237644"/>
                        <a:pt x="266269" y="237864"/>
                        <a:pt x="266269" y="238084"/>
                      </a:cubicBezTo>
                      <a:cubicBezTo>
                        <a:pt x="266269" y="240009"/>
                        <a:pt x="266214" y="241990"/>
                        <a:pt x="266159" y="244025"/>
                      </a:cubicBezTo>
                      <a:cubicBezTo>
                        <a:pt x="266159" y="246446"/>
                        <a:pt x="268085" y="248426"/>
                        <a:pt x="270507" y="248426"/>
                      </a:cubicBezTo>
                      <a:lnTo>
                        <a:pt x="270507" y="248426"/>
                      </a:lnTo>
                      <a:cubicBezTo>
                        <a:pt x="272929" y="248426"/>
                        <a:pt x="274855" y="246501"/>
                        <a:pt x="274910" y="244080"/>
                      </a:cubicBezTo>
                      <a:cubicBezTo>
                        <a:pt x="274910" y="242870"/>
                        <a:pt x="274910" y="241660"/>
                        <a:pt x="274910" y="240450"/>
                      </a:cubicBezTo>
                      <a:cubicBezTo>
                        <a:pt x="274910" y="239679"/>
                        <a:pt x="274910" y="238854"/>
                        <a:pt x="274910" y="238084"/>
                      </a:cubicBezTo>
                      <a:cubicBezTo>
                        <a:pt x="274910" y="235333"/>
                        <a:pt x="275020" y="232583"/>
                        <a:pt x="275130" y="229943"/>
                      </a:cubicBezTo>
                      <a:cubicBezTo>
                        <a:pt x="275240" y="226587"/>
                        <a:pt x="275295" y="223341"/>
                        <a:pt x="275350" y="220151"/>
                      </a:cubicBezTo>
                      <a:cubicBezTo>
                        <a:pt x="275515" y="208874"/>
                        <a:pt x="275130" y="199082"/>
                        <a:pt x="272158" y="191435"/>
                      </a:cubicBezTo>
                      <a:cubicBezTo>
                        <a:pt x="269241" y="183954"/>
                        <a:pt x="265664" y="179113"/>
                        <a:pt x="262472" y="174877"/>
                      </a:cubicBezTo>
                      <a:cubicBezTo>
                        <a:pt x="262251" y="174602"/>
                        <a:pt x="262031" y="174327"/>
                        <a:pt x="261811" y="174052"/>
                      </a:cubicBezTo>
                      <a:cubicBezTo>
                        <a:pt x="256803" y="167561"/>
                        <a:pt x="252840" y="162445"/>
                        <a:pt x="252840" y="148693"/>
                      </a:cubicBezTo>
                      <a:cubicBezTo>
                        <a:pt x="252840" y="137085"/>
                        <a:pt x="254546" y="129769"/>
                        <a:pt x="258674" y="123828"/>
                      </a:cubicBezTo>
                      <a:cubicBezTo>
                        <a:pt x="256473" y="129604"/>
                        <a:pt x="255427" y="136590"/>
                        <a:pt x="255427" y="145612"/>
                      </a:cubicBezTo>
                      <a:cubicBezTo>
                        <a:pt x="255427" y="160245"/>
                        <a:pt x="259445" y="167286"/>
                        <a:pt x="264123" y="173612"/>
                      </a:cubicBezTo>
                      <a:cubicBezTo>
                        <a:pt x="264783" y="174492"/>
                        <a:pt x="265499" y="175427"/>
                        <a:pt x="266159" y="176308"/>
                      </a:cubicBezTo>
                      <a:cubicBezTo>
                        <a:pt x="269351" y="180433"/>
                        <a:pt x="272598" y="184669"/>
                        <a:pt x="275240" y="191490"/>
                      </a:cubicBezTo>
                      <a:cubicBezTo>
                        <a:pt x="277937" y="198477"/>
                        <a:pt x="278047" y="208654"/>
                        <a:pt x="277772" y="220591"/>
                      </a:cubicBezTo>
                      <a:cubicBezTo>
                        <a:pt x="277772" y="222516"/>
                        <a:pt x="277662" y="224496"/>
                        <a:pt x="277607" y="226532"/>
                      </a:cubicBezTo>
                      <a:cubicBezTo>
                        <a:pt x="277497" y="230273"/>
                        <a:pt x="277387" y="234068"/>
                        <a:pt x="277332" y="237974"/>
                      </a:cubicBezTo>
                      <a:cubicBezTo>
                        <a:pt x="277332" y="238909"/>
                        <a:pt x="277332" y="239899"/>
                        <a:pt x="277332" y="240834"/>
                      </a:cubicBezTo>
                      <a:cubicBezTo>
                        <a:pt x="277332" y="240999"/>
                        <a:pt x="277332" y="241110"/>
                        <a:pt x="277332" y="241275"/>
                      </a:cubicBezTo>
                      <a:cubicBezTo>
                        <a:pt x="277552" y="243475"/>
                        <a:pt x="279423" y="245235"/>
                        <a:pt x="281680" y="245235"/>
                      </a:cubicBezTo>
                      <a:lnTo>
                        <a:pt x="281680" y="245235"/>
                      </a:lnTo>
                      <a:cubicBezTo>
                        <a:pt x="282780" y="245235"/>
                        <a:pt x="283771" y="244850"/>
                        <a:pt x="284541" y="244190"/>
                      </a:cubicBezTo>
                      <a:cubicBezTo>
                        <a:pt x="285477" y="243420"/>
                        <a:pt x="286082" y="242210"/>
                        <a:pt x="286082" y="240890"/>
                      </a:cubicBezTo>
                      <a:cubicBezTo>
                        <a:pt x="286082" y="239899"/>
                        <a:pt x="286082" y="238964"/>
                        <a:pt x="286082" y="237974"/>
                      </a:cubicBezTo>
                      <a:cubicBezTo>
                        <a:pt x="286082" y="234178"/>
                        <a:pt x="286248" y="230438"/>
                        <a:pt x="286358" y="226752"/>
                      </a:cubicBezTo>
                      <a:cubicBezTo>
                        <a:pt x="286358" y="225432"/>
                        <a:pt x="286413" y="224111"/>
                        <a:pt x="286468" y="222846"/>
                      </a:cubicBezTo>
                      <a:cubicBezTo>
                        <a:pt x="286853" y="209094"/>
                        <a:pt x="286853" y="197211"/>
                        <a:pt x="283386" y="188300"/>
                      </a:cubicBezTo>
                      <a:cubicBezTo>
                        <a:pt x="280249" y="180268"/>
                        <a:pt x="276451" y="175317"/>
                        <a:pt x="273039" y="170917"/>
                      </a:cubicBezTo>
                      <a:cubicBezTo>
                        <a:pt x="268030" y="164425"/>
                        <a:pt x="264068" y="159310"/>
                        <a:pt x="264068" y="145557"/>
                      </a:cubicBezTo>
                      <a:cubicBezTo>
                        <a:pt x="264068" y="134720"/>
                        <a:pt x="265664" y="127514"/>
                        <a:pt x="269351" y="121737"/>
                      </a:cubicBezTo>
                      <a:cubicBezTo>
                        <a:pt x="267315" y="127459"/>
                        <a:pt x="266269" y="134280"/>
                        <a:pt x="266269" y="143026"/>
                      </a:cubicBezTo>
                      <a:cubicBezTo>
                        <a:pt x="266269" y="159750"/>
                        <a:pt x="271498" y="166571"/>
                        <a:pt x="277056" y="173722"/>
                      </a:cubicBezTo>
                      <a:cubicBezTo>
                        <a:pt x="280249" y="177848"/>
                        <a:pt x="283496" y="182084"/>
                        <a:pt x="286138" y="188905"/>
                      </a:cubicBezTo>
                      <a:cubicBezTo>
                        <a:pt x="289275" y="196936"/>
                        <a:pt x="288944" y="209204"/>
                        <a:pt x="288559" y="223506"/>
                      </a:cubicBezTo>
                      <a:cubicBezTo>
                        <a:pt x="288559" y="223671"/>
                        <a:pt x="288559" y="223781"/>
                        <a:pt x="288559" y="223946"/>
                      </a:cubicBezTo>
                      <a:cubicBezTo>
                        <a:pt x="288449" y="228457"/>
                        <a:pt x="288284" y="233133"/>
                        <a:pt x="288284" y="237974"/>
                      </a:cubicBezTo>
                      <a:lnTo>
                        <a:pt x="288284" y="238304"/>
                      </a:lnTo>
                      <a:cubicBezTo>
                        <a:pt x="288284" y="240725"/>
                        <a:pt x="290210" y="242705"/>
                        <a:pt x="292632" y="242705"/>
                      </a:cubicBezTo>
                      <a:lnTo>
                        <a:pt x="292632" y="242705"/>
                      </a:lnTo>
                      <a:cubicBezTo>
                        <a:pt x="295054" y="242705"/>
                        <a:pt x="297035" y="240780"/>
                        <a:pt x="297035" y="238359"/>
                      </a:cubicBezTo>
                      <a:cubicBezTo>
                        <a:pt x="297035" y="238249"/>
                        <a:pt x="297035" y="238139"/>
                        <a:pt x="297035" y="237974"/>
                      </a:cubicBezTo>
                      <a:cubicBezTo>
                        <a:pt x="297035" y="234343"/>
                        <a:pt x="297145" y="230713"/>
                        <a:pt x="297255" y="227192"/>
                      </a:cubicBezTo>
                      <a:cubicBezTo>
                        <a:pt x="297255" y="226202"/>
                        <a:pt x="297255" y="225212"/>
                        <a:pt x="297365" y="224221"/>
                      </a:cubicBezTo>
                      <a:cubicBezTo>
                        <a:pt x="297805" y="208819"/>
                        <a:pt x="298191" y="195506"/>
                        <a:pt x="294393" y="185769"/>
                      </a:cubicBezTo>
                      <a:cubicBezTo>
                        <a:pt x="291256" y="177738"/>
                        <a:pt x="287458" y="172787"/>
                        <a:pt x="284046" y="168386"/>
                      </a:cubicBezTo>
                      <a:cubicBezTo>
                        <a:pt x="279038" y="161895"/>
                        <a:pt x="275075" y="156779"/>
                        <a:pt x="275075" y="143026"/>
                      </a:cubicBezTo>
                      <a:cubicBezTo>
                        <a:pt x="275075" y="120252"/>
                        <a:pt x="282065" y="113706"/>
                        <a:pt x="300502" y="101934"/>
                      </a:cubicBezTo>
                      <a:cubicBezTo>
                        <a:pt x="303474" y="100063"/>
                        <a:pt x="306556" y="98358"/>
                        <a:pt x="309583" y="96708"/>
                      </a:cubicBezTo>
                      <a:cubicBezTo>
                        <a:pt x="323288" y="89171"/>
                        <a:pt x="337487" y="81360"/>
                        <a:pt x="337927" y="57266"/>
                      </a:cubicBezTo>
                      <a:cubicBezTo>
                        <a:pt x="338258" y="37517"/>
                        <a:pt x="326755" y="26790"/>
                        <a:pt x="316628" y="17328"/>
                      </a:cubicBezTo>
                      <a:close/>
                      <a:moveTo>
                        <a:pt x="156911" y="268835"/>
                      </a:moveTo>
                      <a:lnTo>
                        <a:pt x="150471" y="294029"/>
                      </a:lnTo>
                      <a:cubicBezTo>
                        <a:pt x="149811" y="293864"/>
                        <a:pt x="149095" y="293699"/>
                        <a:pt x="148435" y="293589"/>
                      </a:cubicBezTo>
                      <a:cubicBezTo>
                        <a:pt x="147444" y="293369"/>
                        <a:pt x="146399" y="293149"/>
                        <a:pt x="145353" y="292984"/>
                      </a:cubicBezTo>
                      <a:cubicBezTo>
                        <a:pt x="142711" y="292489"/>
                        <a:pt x="139904" y="292049"/>
                        <a:pt x="136932" y="291609"/>
                      </a:cubicBezTo>
                      <a:cubicBezTo>
                        <a:pt x="136107" y="291499"/>
                        <a:pt x="135336" y="291389"/>
                        <a:pt x="134511" y="291279"/>
                      </a:cubicBezTo>
                      <a:cubicBezTo>
                        <a:pt x="131759" y="290949"/>
                        <a:pt x="128897" y="290674"/>
                        <a:pt x="125980" y="290399"/>
                      </a:cubicBezTo>
                      <a:cubicBezTo>
                        <a:pt x="125044" y="290344"/>
                        <a:pt x="124164" y="290234"/>
                        <a:pt x="123228" y="290179"/>
                      </a:cubicBezTo>
                      <a:cubicBezTo>
                        <a:pt x="120421" y="290014"/>
                        <a:pt x="117559" y="289849"/>
                        <a:pt x="114587" y="289739"/>
                      </a:cubicBezTo>
                      <a:cubicBezTo>
                        <a:pt x="113872" y="289739"/>
                        <a:pt x="113101" y="289739"/>
                        <a:pt x="112331" y="289684"/>
                      </a:cubicBezTo>
                      <a:cubicBezTo>
                        <a:pt x="110019" y="289629"/>
                        <a:pt x="107708" y="289574"/>
                        <a:pt x="105341" y="289574"/>
                      </a:cubicBezTo>
                      <a:cubicBezTo>
                        <a:pt x="104735" y="289574"/>
                        <a:pt x="104185" y="289574"/>
                        <a:pt x="103635" y="289574"/>
                      </a:cubicBezTo>
                      <a:cubicBezTo>
                        <a:pt x="102974" y="289574"/>
                        <a:pt x="102314" y="289574"/>
                        <a:pt x="101653" y="289574"/>
                      </a:cubicBezTo>
                      <a:cubicBezTo>
                        <a:pt x="98681" y="289574"/>
                        <a:pt x="95764" y="289684"/>
                        <a:pt x="92847" y="289849"/>
                      </a:cubicBezTo>
                      <a:cubicBezTo>
                        <a:pt x="83986" y="290289"/>
                        <a:pt x="75786" y="291114"/>
                        <a:pt x="68686" y="292324"/>
                      </a:cubicBezTo>
                      <a:cubicBezTo>
                        <a:pt x="66760" y="292654"/>
                        <a:pt x="64944" y="292984"/>
                        <a:pt x="63182" y="293369"/>
                      </a:cubicBezTo>
                      <a:lnTo>
                        <a:pt x="58119" y="266139"/>
                      </a:lnTo>
                      <a:lnTo>
                        <a:pt x="51735" y="231978"/>
                      </a:lnTo>
                      <a:cubicBezTo>
                        <a:pt x="56413" y="232968"/>
                        <a:pt x="62467" y="233793"/>
                        <a:pt x="69512" y="234453"/>
                      </a:cubicBezTo>
                      <a:lnTo>
                        <a:pt x="69512" y="274886"/>
                      </a:lnTo>
                      <a:lnTo>
                        <a:pt x="89820" y="274886"/>
                      </a:lnTo>
                      <a:lnTo>
                        <a:pt x="89820" y="235719"/>
                      </a:lnTo>
                      <a:lnTo>
                        <a:pt x="89820" y="235719"/>
                      </a:lnTo>
                      <a:cubicBezTo>
                        <a:pt x="91417" y="235719"/>
                        <a:pt x="93013" y="235719"/>
                        <a:pt x="94609" y="235829"/>
                      </a:cubicBezTo>
                      <a:lnTo>
                        <a:pt x="94609" y="274886"/>
                      </a:lnTo>
                      <a:lnTo>
                        <a:pt x="114917" y="274886"/>
                      </a:lnTo>
                      <a:lnTo>
                        <a:pt x="114917" y="235829"/>
                      </a:lnTo>
                      <a:cubicBezTo>
                        <a:pt x="116734" y="235829"/>
                        <a:pt x="118550" y="235719"/>
                        <a:pt x="120366" y="235663"/>
                      </a:cubicBezTo>
                      <a:lnTo>
                        <a:pt x="120366" y="235663"/>
                      </a:lnTo>
                      <a:lnTo>
                        <a:pt x="120366" y="274886"/>
                      </a:lnTo>
                      <a:lnTo>
                        <a:pt x="140675" y="274886"/>
                      </a:lnTo>
                      <a:lnTo>
                        <a:pt x="140675" y="234508"/>
                      </a:lnTo>
                      <a:cubicBezTo>
                        <a:pt x="153278" y="233353"/>
                        <a:pt x="162745" y="231648"/>
                        <a:pt x="166927" y="229613"/>
                      </a:cubicBezTo>
                      <a:lnTo>
                        <a:pt x="164781" y="238084"/>
                      </a:lnTo>
                      <a:lnTo>
                        <a:pt x="156911" y="268835"/>
                      </a:lnTo>
                      <a:close/>
                      <a:moveTo>
                        <a:pt x="203362" y="171247"/>
                      </a:moveTo>
                      <a:cubicBezTo>
                        <a:pt x="201160" y="168111"/>
                        <a:pt x="199344" y="164811"/>
                        <a:pt x="198243" y="160080"/>
                      </a:cubicBezTo>
                      <a:lnTo>
                        <a:pt x="199564" y="154964"/>
                      </a:lnTo>
                      <a:cubicBezTo>
                        <a:pt x="199950" y="162005"/>
                        <a:pt x="201380" y="167066"/>
                        <a:pt x="203362" y="171192"/>
                      </a:cubicBezTo>
                      <a:close/>
                      <a:moveTo>
                        <a:pt x="185970" y="145117"/>
                      </a:moveTo>
                      <a:cubicBezTo>
                        <a:pt x="185970" y="130099"/>
                        <a:pt x="188832" y="122233"/>
                        <a:pt x="196152" y="115191"/>
                      </a:cubicBezTo>
                      <a:lnTo>
                        <a:pt x="194281" y="122508"/>
                      </a:lnTo>
                      <a:cubicBezTo>
                        <a:pt x="190978" y="128284"/>
                        <a:pt x="189107" y="135270"/>
                        <a:pt x="188612" y="144622"/>
                      </a:cubicBezTo>
                      <a:lnTo>
                        <a:pt x="186465" y="152928"/>
                      </a:lnTo>
                      <a:cubicBezTo>
                        <a:pt x="186135" y="150673"/>
                        <a:pt x="185915" y="148087"/>
                        <a:pt x="185915" y="145062"/>
                      </a:cubicBezTo>
                      <a:close/>
                      <a:moveTo>
                        <a:pt x="273644" y="66782"/>
                      </a:moveTo>
                      <a:cubicBezTo>
                        <a:pt x="273424" y="79930"/>
                        <a:pt x="268471" y="86696"/>
                        <a:pt x="261096" y="91977"/>
                      </a:cubicBezTo>
                      <a:cubicBezTo>
                        <a:pt x="266875" y="85981"/>
                        <a:pt x="270892" y="77839"/>
                        <a:pt x="271112" y="65132"/>
                      </a:cubicBezTo>
                      <a:cubicBezTo>
                        <a:pt x="271223" y="57486"/>
                        <a:pt x="269626" y="51214"/>
                        <a:pt x="266985" y="45823"/>
                      </a:cubicBezTo>
                      <a:cubicBezTo>
                        <a:pt x="271112" y="51434"/>
                        <a:pt x="273864" y="57981"/>
                        <a:pt x="273699" y="66782"/>
                      </a:cubicBezTo>
                      <a:close/>
                      <a:moveTo>
                        <a:pt x="212828" y="103089"/>
                      </a:moveTo>
                      <a:cubicBezTo>
                        <a:pt x="215360" y="101549"/>
                        <a:pt x="217947" y="100119"/>
                        <a:pt x="220478" y="98688"/>
                      </a:cubicBezTo>
                      <a:cubicBezTo>
                        <a:pt x="234183" y="91152"/>
                        <a:pt x="248382" y="83395"/>
                        <a:pt x="248822" y="59246"/>
                      </a:cubicBezTo>
                      <a:cubicBezTo>
                        <a:pt x="248877" y="54680"/>
                        <a:pt x="248382" y="50609"/>
                        <a:pt x="247336" y="46979"/>
                      </a:cubicBezTo>
                      <a:cubicBezTo>
                        <a:pt x="249923" y="51655"/>
                        <a:pt x="251464" y="57046"/>
                        <a:pt x="251354" y="63702"/>
                      </a:cubicBezTo>
                      <a:cubicBezTo>
                        <a:pt x="251024" y="82790"/>
                        <a:pt x="240677" y="88456"/>
                        <a:pt x="227578" y="95663"/>
                      </a:cubicBezTo>
                      <a:cubicBezTo>
                        <a:pt x="224441" y="97368"/>
                        <a:pt x="221194" y="99183"/>
                        <a:pt x="218002" y="101219"/>
                      </a:cubicBezTo>
                      <a:cubicBezTo>
                        <a:pt x="216020" y="102484"/>
                        <a:pt x="214149" y="103694"/>
                        <a:pt x="212388" y="104904"/>
                      </a:cubicBezTo>
                      <a:lnTo>
                        <a:pt x="212828" y="103144"/>
                      </a:lnTo>
                      <a:close/>
                      <a:moveTo>
                        <a:pt x="262307" y="64967"/>
                      </a:moveTo>
                      <a:cubicBezTo>
                        <a:pt x="262086" y="76464"/>
                        <a:pt x="258234" y="83120"/>
                        <a:pt x="252345" y="88126"/>
                      </a:cubicBezTo>
                      <a:cubicBezTo>
                        <a:pt x="256913" y="82405"/>
                        <a:pt x="259940" y="74814"/>
                        <a:pt x="260105" y="63812"/>
                      </a:cubicBezTo>
                      <a:cubicBezTo>
                        <a:pt x="260215" y="56165"/>
                        <a:pt x="258619" y="49894"/>
                        <a:pt x="255922" y="44503"/>
                      </a:cubicBezTo>
                      <a:cubicBezTo>
                        <a:pt x="259830" y="50004"/>
                        <a:pt x="262417" y="56440"/>
                        <a:pt x="262251" y="64967"/>
                      </a:cubicBezTo>
                      <a:close/>
                      <a:moveTo>
                        <a:pt x="237155" y="55395"/>
                      </a:moveTo>
                      <a:cubicBezTo>
                        <a:pt x="237265" y="49619"/>
                        <a:pt x="236329" y="44613"/>
                        <a:pt x="234788" y="40212"/>
                      </a:cubicBezTo>
                      <a:cubicBezTo>
                        <a:pt x="238090" y="45383"/>
                        <a:pt x="240182" y="51325"/>
                        <a:pt x="240072" y="59081"/>
                      </a:cubicBezTo>
                      <a:cubicBezTo>
                        <a:pt x="239741" y="78169"/>
                        <a:pt x="229394" y="83835"/>
                        <a:pt x="216296" y="91042"/>
                      </a:cubicBezTo>
                      <a:cubicBezTo>
                        <a:pt x="216130" y="91097"/>
                        <a:pt x="216020" y="91207"/>
                        <a:pt x="215855" y="91262"/>
                      </a:cubicBezTo>
                      <a:lnTo>
                        <a:pt x="215965" y="90877"/>
                      </a:lnTo>
                      <a:cubicBezTo>
                        <a:pt x="227083" y="84166"/>
                        <a:pt x="236824" y="75419"/>
                        <a:pt x="237155" y="55450"/>
                      </a:cubicBezTo>
                      <a:close/>
                      <a:moveTo>
                        <a:pt x="208921" y="118382"/>
                      </a:moveTo>
                      <a:lnTo>
                        <a:pt x="209251" y="118107"/>
                      </a:lnTo>
                      <a:cubicBezTo>
                        <a:pt x="209251" y="118107"/>
                        <a:pt x="209031" y="118382"/>
                        <a:pt x="208921" y="118547"/>
                      </a:cubicBezTo>
                      <a:lnTo>
                        <a:pt x="208921" y="118382"/>
                      </a:lnTo>
                      <a:close/>
                      <a:moveTo>
                        <a:pt x="290926" y="31466"/>
                      </a:moveTo>
                      <a:cubicBezTo>
                        <a:pt x="299732" y="39772"/>
                        <a:pt x="307547" y="48189"/>
                        <a:pt x="307327" y="62877"/>
                      </a:cubicBezTo>
                      <a:cubicBezTo>
                        <a:pt x="307162" y="71128"/>
                        <a:pt x="305180" y="76849"/>
                        <a:pt x="301878" y="81305"/>
                      </a:cubicBezTo>
                      <a:cubicBezTo>
                        <a:pt x="303804" y="76794"/>
                        <a:pt x="305015" y="71293"/>
                        <a:pt x="305125" y="64582"/>
                      </a:cubicBezTo>
                      <a:cubicBezTo>
                        <a:pt x="305401" y="49399"/>
                        <a:pt x="298686" y="39552"/>
                        <a:pt x="290926" y="31466"/>
                      </a:cubicBezTo>
                      <a:close/>
                      <a:moveTo>
                        <a:pt x="285037" y="67497"/>
                      </a:moveTo>
                      <a:cubicBezTo>
                        <a:pt x="284817" y="78940"/>
                        <a:pt x="281019" y="85596"/>
                        <a:pt x="275185" y="90602"/>
                      </a:cubicBezTo>
                      <a:cubicBezTo>
                        <a:pt x="279478" y="84936"/>
                        <a:pt x="282285" y="77509"/>
                        <a:pt x="282505" y="66892"/>
                      </a:cubicBezTo>
                      <a:cubicBezTo>
                        <a:pt x="282670" y="57541"/>
                        <a:pt x="280194" y="50224"/>
                        <a:pt x="276451" y="44118"/>
                      </a:cubicBezTo>
                      <a:cubicBezTo>
                        <a:pt x="281624" y="50279"/>
                        <a:pt x="285257" y="57431"/>
                        <a:pt x="285092" y="67497"/>
                      </a:cubicBezTo>
                      <a:close/>
                      <a:moveTo>
                        <a:pt x="228404" y="55230"/>
                      </a:moveTo>
                      <a:cubicBezTo>
                        <a:pt x="228239" y="66177"/>
                        <a:pt x="224716" y="72668"/>
                        <a:pt x="219323" y="77619"/>
                      </a:cubicBezTo>
                      <a:lnTo>
                        <a:pt x="227358" y="46098"/>
                      </a:lnTo>
                      <a:cubicBezTo>
                        <a:pt x="228073" y="48849"/>
                        <a:pt x="228404" y="51930"/>
                        <a:pt x="228349" y="55285"/>
                      </a:cubicBezTo>
                      <a:close/>
                      <a:moveTo>
                        <a:pt x="174357" y="141211"/>
                      </a:moveTo>
                      <a:cubicBezTo>
                        <a:pt x="174357" y="118382"/>
                        <a:pt x="180962" y="112111"/>
                        <a:pt x="199784" y="100119"/>
                      </a:cubicBezTo>
                      <a:cubicBezTo>
                        <a:pt x="199895" y="100063"/>
                        <a:pt x="200005" y="100008"/>
                        <a:pt x="200060" y="99953"/>
                      </a:cubicBezTo>
                      <a:lnTo>
                        <a:pt x="199729" y="101219"/>
                      </a:lnTo>
                      <a:cubicBezTo>
                        <a:pt x="184484" y="111891"/>
                        <a:pt x="177219" y="121628"/>
                        <a:pt x="177219" y="145117"/>
                      </a:cubicBezTo>
                      <a:cubicBezTo>
                        <a:pt x="177219" y="152103"/>
                        <a:pt x="178155" y="157329"/>
                        <a:pt x="179586" y="161565"/>
                      </a:cubicBezTo>
                      <a:cubicBezTo>
                        <a:pt x="176449" y="156834"/>
                        <a:pt x="174302" y="151388"/>
                        <a:pt x="174302" y="141266"/>
                      </a:cubicBezTo>
                      <a:close/>
                      <a:moveTo>
                        <a:pt x="208315" y="150893"/>
                      </a:moveTo>
                      <a:cubicBezTo>
                        <a:pt x="208315" y="132740"/>
                        <a:pt x="212498" y="125038"/>
                        <a:pt x="223671" y="116622"/>
                      </a:cubicBezTo>
                      <a:cubicBezTo>
                        <a:pt x="215030" y="125038"/>
                        <a:pt x="210902" y="134940"/>
                        <a:pt x="210902" y="152653"/>
                      </a:cubicBezTo>
                      <a:cubicBezTo>
                        <a:pt x="210902" y="161895"/>
                        <a:pt x="212498" y="168111"/>
                        <a:pt x="214865" y="173007"/>
                      </a:cubicBezTo>
                      <a:cubicBezTo>
                        <a:pt x="211067" y="167781"/>
                        <a:pt x="208315" y="162280"/>
                        <a:pt x="208315" y="150893"/>
                      </a:cubicBezTo>
                      <a:close/>
                      <a:moveTo>
                        <a:pt x="222240" y="153423"/>
                      </a:moveTo>
                      <a:cubicBezTo>
                        <a:pt x="222240" y="165195"/>
                        <a:pt x="224826" y="172072"/>
                        <a:pt x="228294" y="177573"/>
                      </a:cubicBezTo>
                      <a:cubicBezTo>
                        <a:pt x="223450" y="171302"/>
                        <a:pt x="219653" y="166076"/>
                        <a:pt x="219653" y="152653"/>
                      </a:cubicBezTo>
                      <a:cubicBezTo>
                        <a:pt x="219653" y="136590"/>
                        <a:pt x="222900" y="128724"/>
                        <a:pt x="231376" y="121297"/>
                      </a:cubicBezTo>
                      <a:cubicBezTo>
                        <a:pt x="225212" y="128944"/>
                        <a:pt x="222184" y="138351"/>
                        <a:pt x="222184" y="153423"/>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5" name="Google Shape;395;p16"/>
                <p:cNvSpPr/>
                <p:nvPr/>
              </p:nvSpPr>
              <p:spPr>
                <a:xfrm>
                  <a:off x="5772613" y="4474426"/>
                  <a:ext cx="127740" cy="57485"/>
                </a:xfrm>
                <a:custGeom>
                  <a:rect b="b" l="l" r="r" t="t"/>
                  <a:pathLst>
                    <a:path extrusionOk="0" h="57485" w="127740">
                      <a:moveTo>
                        <a:pt x="117119" y="11662"/>
                      </a:moveTo>
                      <a:cubicBezTo>
                        <a:pt x="109028" y="15623"/>
                        <a:pt x="96865" y="18649"/>
                        <a:pt x="82556" y="20079"/>
                      </a:cubicBezTo>
                      <a:cubicBezTo>
                        <a:pt x="76667" y="20684"/>
                        <a:pt x="70392" y="20959"/>
                        <a:pt x="63898" y="20959"/>
                      </a:cubicBezTo>
                      <a:cubicBezTo>
                        <a:pt x="30711" y="20959"/>
                        <a:pt x="3412" y="12707"/>
                        <a:pt x="275" y="2090"/>
                      </a:cubicBezTo>
                      <a:cubicBezTo>
                        <a:pt x="55" y="1430"/>
                        <a:pt x="0" y="770"/>
                        <a:pt x="0" y="55"/>
                      </a:cubicBezTo>
                      <a:lnTo>
                        <a:pt x="0" y="34931"/>
                      </a:lnTo>
                      <a:lnTo>
                        <a:pt x="220" y="34931"/>
                      </a:lnTo>
                      <a:cubicBezTo>
                        <a:pt x="55" y="35482"/>
                        <a:pt x="0" y="36087"/>
                        <a:pt x="0" y="36637"/>
                      </a:cubicBezTo>
                      <a:cubicBezTo>
                        <a:pt x="0" y="39112"/>
                        <a:pt x="1321" y="41478"/>
                        <a:pt x="3687" y="43623"/>
                      </a:cubicBezTo>
                      <a:cubicBezTo>
                        <a:pt x="4183" y="44118"/>
                        <a:pt x="4788" y="44558"/>
                        <a:pt x="5394" y="44998"/>
                      </a:cubicBezTo>
                      <a:cubicBezTo>
                        <a:pt x="7485" y="46539"/>
                        <a:pt x="10182" y="48024"/>
                        <a:pt x="13319" y="49344"/>
                      </a:cubicBezTo>
                      <a:cubicBezTo>
                        <a:pt x="14089" y="49674"/>
                        <a:pt x="14860" y="49949"/>
                        <a:pt x="15630" y="50279"/>
                      </a:cubicBezTo>
                      <a:cubicBezTo>
                        <a:pt x="18107" y="51214"/>
                        <a:pt x="20859" y="52095"/>
                        <a:pt x="23776" y="52865"/>
                      </a:cubicBezTo>
                      <a:cubicBezTo>
                        <a:pt x="34728" y="55780"/>
                        <a:pt x="48708" y="57486"/>
                        <a:pt x="63843" y="57486"/>
                      </a:cubicBezTo>
                      <a:cubicBezTo>
                        <a:pt x="99122" y="57486"/>
                        <a:pt x="127741" y="48134"/>
                        <a:pt x="127741" y="36637"/>
                      </a:cubicBezTo>
                      <a:cubicBezTo>
                        <a:pt x="127741" y="36197"/>
                        <a:pt x="127741" y="35757"/>
                        <a:pt x="127631" y="35317"/>
                      </a:cubicBezTo>
                      <a:cubicBezTo>
                        <a:pt x="127631" y="35206"/>
                        <a:pt x="127576" y="35041"/>
                        <a:pt x="127521" y="34876"/>
                      </a:cubicBezTo>
                      <a:lnTo>
                        <a:pt x="127741" y="34876"/>
                      </a:lnTo>
                      <a:lnTo>
                        <a:pt x="127741" y="0"/>
                      </a:lnTo>
                      <a:cubicBezTo>
                        <a:pt x="127741" y="4291"/>
                        <a:pt x="123778" y="8252"/>
                        <a:pt x="117064" y="11552"/>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6" name="Google Shape;396;p16"/>
                <p:cNvSpPr/>
                <p:nvPr/>
              </p:nvSpPr>
              <p:spPr>
                <a:xfrm>
                  <a:off x="5639038" y="3663411"/>
                  <a:ext cx="127795" cy="27395"/>
                </a:xfrm>
                <a:custGeom>
                  <a:rect b="b" l="l" r="r" t="t"/>
                  <a:pathLst>
                    <a:path extrusionOk="0" h="27395" w="127795">
                      <a:moveTo>
                        <a:pt x="63898" y="27395"/>
                      </a:moveTo>
                      <a:cubicBezTo>
                        <a:pt x="99177" y="27395"/>
                        <a:pt x="127796" y="21234"/>
                        <a:pt x="127796" y="13698"/>
                      </a:cubicBezTo>
                      <a:cubicBezTo>
                        <a:pt x="127796" y="6161"/>
                        <a:pt x="99177" y="0"/>
                        <a:pt x="63898" y="0"/>
                      </a:cubicBezTo>
                      <a:cubicBezTo>
                        <a:pt x="28619" y="0"/>
                        <a:pt x="0" y="6161"/>
                        <a:pt x="0" y="13698"/>
                      </a:cubicBezTo>
                      <a:cubicBezTo>
                        <a:pt x="0" y="21234"/>
                        <a:pt x="28619" y="27395"/>
                        <a:pt x="63898" y="2739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7" name="Google Shape;397;p16"/>
                <p:cNvSpPr/>
                <p:nvPr/>
              </p:nvSpPr>
              <p:spPr>
                <a:xfrm>
                  <a:off x="5654998" y="3898304"/>
                  <a:ext cx="88829" cy="12817"/>
                </a:xfrm>
                <a:custGeom>
                  <a:rect b="b" l="l" r="r" t="t"/>
                  <a:pathLst>
                    <a:path extrusionOk="0" h="12817" w="88829">
                      <a:moveTo>
                        <a:pt x="0" y="0"/>
                      </a:moveTo>
                      <a:lnTo>
                        <a:pt x="88830" y="0"/>
                      </a:lnTo>
                      <a:lnTo>
                        <a:pt x="88830" y="12817"/>
                      </a:lnTo>
                      <a:lnTo>
                        <a:pt x="0" y="1281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8" name="Google Shape;398;p16"/>
                <p:cNvSpPr/>
                <p:nvPr/>
              </p:nvSpPr>
              <p:spPr>
                <a:xfrm>
                  <a:off x="5654888" y="4085944"/>
                  <a:ext cx="88884" cy="6766"/>
                </a:xfrm>
                <a:custGeom>
                  <a:rect b="b" l="l" r="r" t="t"/>
                  <a:pathLst>
                    <a:path extrusionOk="0" h="6766" w="88884">
                      <a:moveTo>
                        <a:pt x="0" y="0"/>
                      </a:moveTo>
                      <a:lnTo>
                        <a:pt x="88885" y="0"/>
                      </a:lnTo>
                      <a:lnTo>
                        <a:pt x="88885" y="6766"/>
                      </a:lnTo>
                      <a:lnTo>
                        <a:pt x="0" y="6766"/>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399" name="Google Shape;399;p16"/>
                <p:cNvSpPr/>
                <p:nvPr/>
              </p:nvSpPr>
              <p:spPr>
                <a:xfrm>
                  <a:off x="5654393" y="4400492"/>
                  <a:ext cx="88829" cy="12047"/>
                </a:xfrm>
                <a:custGeom>
                  <a:rect b="b" l="l" r="r" t="t"/>
                  <a:pathLst>
                    <a:path extrusionOk="0" h="12047" w="88829">
                      <a:moveTo>
                        <a:pt x="0" y="0"/>
                      </a:moveTo>
                      <a:lnTo>
                        <a:pt x="88830" y="0"/>
                      </a:lnTo>
                      <a:lnTo>
                        <a:pt x="88830" y="12047"/>
                      </a:lnTo>
                      <a:lnTo>
                        <a:pt x="0" y="1204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0" name="Google Shape;400;p16"/>
                <p:cNvSpPr/>
                <p:nvPr/>
              </p:nvSpPr>
              <p:spPr>
                <a:xfrm>
                  <a:off x="5174250" y="4555621"/>
                  <a:ext cx="715261" cy="170586"/>
                </a:xfrm>
                <a:custGeom>
                  <a:rect b="b" l="l" r="r" t="t"/>
                  <a:pathLst>
                    <a:path extrusionOk="0" h="170586" w="715261">
                      <a:moveTo>
                        <a:pt x="676075" y="70688"/>
                      </a:moveTo>
                      <a:cubicBezTo>
                        <a:pt x="695778" y="45878"/>
                        <a:pt x="701832" y="19859"/>
                        <a:pt x="703704" y="5611"/>
                      </a:cubicBezTo>
                      <a:cubicBezTo>
                        <a:pt x="700787" y="6821"/>
                        <a:pt x="697705" y="8031"/>
                        <a:pt x="694457" y="9242"/>
                      </a:cubicBezTo>
                      <a:cubicBezTo>
                        <a:pt x="692256" y="22719"/>
                        <a:pt x="686257" y="43788"/>
                        <a:pt x="670186" y="64307"/>
                      </a:cubicBezTo>
                      <a:cubicBezTo>
                        <a:pt x="684496" y="43843"/>
                        <a:pt x="690164" y="23379"/>
                        <a:pt x="692421" y="9957"/>
                      </a:cubicBezTo>
                      <a:cubicBezTo>
                        <a:pt x="689449" y="11002"/>
                        <a:pt x="686367" y="12047"/>
                        <a:pt x="683120" y="13092"/>
                      </a:cubicBezTo>
                      <a:cubicBezTo>
                        <a:pt x="679817" y="29596"/>
                        <a:pt x="671177" y="54625"/>
                        <a:pt x="648281" y="76849"/>
                      </a:cubicBezTo>
                      <a:cubicBezTo>
                        <a:pt x="668205" y="54570"/>
                        <a:pt x="676350" y="30476"/>
                        <a:pt x="679652" y="14193"/>
                      </a:cubicBezTo>
                      <a:cubicBezTo>
                        <a:pt x="676680" y="15128"/>
                        <a:pt x="673543" y="16008"/>
                        <a:pt x="670351" y="16888"/>
                      </a:cubicBezTo>
                      <a:cubicBezTo>
                        <a:pt x="666719" y="32346"/>
                        <a:pt x="658518" y="53635"/>
                        <a:pt x="639861" y="73273"/>
                      </a:cubicBezTo>
                      <a:cubicBezTo>
                        <a:pt x="656372" y="53635"/>
                        <a:pt x="664077" y="32896"/>
                        <a:pt x="667654" y="17603"/>
                      </a:cubicBezTo>
                      <a:cubicBezTo>
                        <a:pt x="664627" y="18428"/>
                        <a:pt x="661490" y="19198"/>
                        <a:pt x="658298" y="20024"/>
                      </a:cubicBezTo>
                      <a:cubicBezTo>
                        <a:pt x="654170" y="35646"/>
                        <a:pt x="645364" y="56220"/>
                        <a:pt x="626707" y="74924"/>
                      </a:cubicBezTo>
                      <a:cubicBezTo>
                        <a:pt x="642943" y="56110"/>
                        <a:pt x="650978" y="36142"/>
                        <a:pt x="654886" y="20794"/>
                      </a:cubicBezTo>
                      <a:cubicBezTo>
                        <a:pt x="651859" y="21509"/>
                        <a:pt x="648722" y="22224"/>
                        <a:pt x="645529" y="22939"/>
                      </a:cubicBezTo>
                      <a:cubicBezTo>
                        <a:pt x="641457" y="36967"/>
                        <a:pt x="633641" y="54460"/>
                        <a:pt x="618726" y="70963"/>
                      </a:cubicBezTo>
                      <a:cubicBezTo>
                        <a:pt x="631935" y="54405"/>
                        <a:pt x="639090" y="37352"/>
                        <a:pt x="642943" y="23544"/>
                      </a:cubicBezTo>
                      <a:cubicBezTo>
                        <a:pt x="639861" y="24204"/>
                        <a:pt x="636723" y="24865"/>
                        <a:pt x="633531" y="25525"/>
                      </a:cubicBezTo>
                      <a:cubicBezTo>
                        <a:pt x="629073" y="39827"/>
                        <a:pt x="620708" y="57211"/>
                        <a:pt x="605187" y="73494"/>
                      </a:cubicBezTo>
                      <a:cubicBezTo>
                        <a:pt x="618836" y="57211"/>
                        <a:pt x="626431" y="40157"/>
                        <a:pt x="630669" y="26130"/>
                      </a:cubicBezTo>
                      <a:cubicBezTo>
                        <a:pt x="627587" y="26735"/>
                        <a:pt x="624450" y="27340"/>
                        <a:pt x="621203" y="27945"/>
                      </a:cubicBezTo>
                      <a:cubicBezTo>
                        <a:pt x="617075" y="40212"/>
                        <a:pt x="610141" y="54515"/>
                        <a:pt x="598308" y="68323"/>
                      </a:cubicBezTo>
                      <a:cubicBezTo>
                        <a:pt x="608765" y="54515"/>
                        <a:pt x="615094" y="40433"/>
                        <a:pt x="619002" y="28330"/>
                      </a:cubicBezTo>
                      <a:cubicBezTo>
                        <a:pt x="615919" y="28880"/>
                        <a:pt x="612727" y="29430"/>
                        <a:pt x="609535" y="29980"/>
                      </a:cubicBezTo>
                      <a:cubicBezTo>
                        <a:pt x="605627" y="40873"/>
                        <a:pt x="599518" y="53250"/>
                        <a:pt x="589832" y="65352"/>
                      </a:cubicBezTo>
                      <a:cubicBezTo>
                        <a:pt x="598473" y="53250"/>
                        <a:pt x="604086" y="41038"/>
                        <a:pt x="607664" y="30310"/>
                      </a:cubicBezTo>
                      <a:cubicBezTo>
                        <a:pt x="604527" y="30806"/>
                        <a:pt x="601390" y="31356"/>
                        <a:pt x="598142" y="31851"/>
                      </a:cubicBezTo>
                      <a:cubicBezTo>
                        <a:pt x="589832" y="54130"/>
                        <a:pt x="572055" y="81800"/>
                        <a:pt x="534189" y="101274"/>
                      </a:cubicBezTo>
                      <a:cubicBezTo>
                        <a:pt x="528245" y="104354"/>
                        <a:pt x="522081" y="106940"/>
                        <a:pt x="515697" y="109140"/>
                      </a:cubicBezTo>
                      <a:cubicBezTo>
                        <a:pt x="514486" y="108700"/>
                        <a:pt x="513275" y="108315"/>
                        <a:pt x="512065" y="107875"/>
                      </a:cubicBezTo>
                      <a:cubicBezTo>
                        <a:pt x="503534" y="104739"/>
                        <a:pt x="495498" y="100999"/>
                        <a:pt x="488013" y="96598"/>
                      </a:cubicBezTo>
                      <a:lnTo>
                        <a:pt x="488013" y="81085"/>
                      </a:lnTo>
                      <a:cubicBezTo>
                        <a:pt x="509258" y="79545"/>
                        <a:pt x="530007" y="73879"/>
                        <a:pt x="548884" y="64142"/>
                      </a:cubicBezTo>
                      <a:cubicBezTo>
                        <a:pt x="566386" y="55120"/>
                        <a:pt x="579870" y="44338"/>
                        <a:pt x="590272" y="33006"/>
                      </a:cubicBezTo>
                      <a:cubicBezTo>
                        <a:pt x="586034" y="33611"/>
                        <a:pt x="581741" y="34216"/>
                        <a:pt x="577338" y="34821"/>
                      </a:cubicBezTo>
                      <a:cubicBezTo>
                        <a:pt x="567212" y="45493"/>
                        <a:pt x="554223" y="55615"/>
                        <a:pt x="537657" y="64142"/>
                      </a:cubicBezTo>
                      <a:cubicBezTo>
                        <a:pt x="522081" y="72173"/>
                        <a:pt x="505295" y="77399"/>
                        <a:pt x="487958" y="79875"/>
                      </a:cubicBezTo>
                      <a:lnTo>
                        <a:pt x="487958" y="78004"/>
                      </a:lnTo>
                      <a:cubicBezTo>
                        <a:pt x="501497" y="75144"/>
                        <a:pt x="514651" y="70523"/>
                        <a:pt x="527035" y="64142"/>
                      </a:cubicBezTo>
                      <a:cubicBezTo>
                        <a:pt x="527365" y="63977"/>
                        <a:pt x="527695" y="63812"/>
                        <a:pt x="528025" y="63647"/>
                      </a:cubicBezTo>
                      <a:cubicBezTo>
                        <a:pt x="543326" y="55670"/>
                        <a:pt x="555489" y="46318"/>
                        <a:pt x="565175" y="36417"/>
                      </a:cubicBezTo>
                      <a:cubicBezTo>
                        <a:pt x="564405" y="36527"/>
                        <a:pt x="563634" y="36637"/>
                        <a:pt x="562864" y="36692"/>
                      </a:cubicBezTo>
                      <a:cubicBezTo>
                        <a:pt x="559176" y="37132"/>
                        <a:pt x="555434" y="37572"/>
                        <a:pt x="551636" y="38012"/>
                      </a:cubicBezTo>
                      <a:cubicBezTo>
                        <a:pt x="542005" y="47474"/>
                        <a:pt x="530007" y="56440"/>
                        <a:pt x="515092" y="64142"/>
                      </a:cubicBezTo>
                      <a:cubicBezTo>
                        <a:pt x="514871" y="64252"/>
                        <a:pt x="514706" y="64362"/>
                        <a:pt x="514486" y="64417"/>
                      </a:cubicBezTo>
                      <a:cubicBezTo>
                        <a:pt x="510028" y="66672"/>
                        <a:pt x="505460" y="68763"/>
                        <a:pt x="500782" y="70578"/>
                      </a:cubicBezTo>
                      <a:cubicBezTo>
                        <a:pt x="496544" y="72228"/>
                        <a:pt x="492251" y="73714"/>
                        <a:pt x="487903" y="74979"/>
                      </a:cubicBezTo>
                      <a:lnTo>
                        <a:pt x="487903" y="70853"/>
                      </a:lnTo>
                      <a:cubicBezTo>
                        <a:pt x="487903" y="70853"/>
                        <a:pt x="488013" y="70853"/>
                        <a:pt x="488013" y="70853"/>
                      </a:cubicBezTo>
                      <a:cubicBezTo>
                        <a:pt x="492086" y="69313"/>
                        <a:pt x="496049" y="67607"/>
                        <a:pt x="499956" y="65737"/>
                      </a:cubicBezTo>
                      <a:cubicBezTo>
                        <a:pt x="501277" y="65132"/>
                        <a:pt x="502543" y="64472"/>
                        <a:pt x="503809" y="63812"/>
                      </a:cubicBezTo>
                      <a:cubicBezTo>
                        <a:pt x="517788" y="56605"/>
                        <a:pt x="529181" y="48299"/>
                        <a:pt x="538482" y="39497"/>
                      </a:cubicBezTo>
                      <a:cubicBezTo>
                        <a:pt x="537877" y="39552"/>
                        <a:pt x="537327" y="39607"/>
                        <a:pt x="536721" y="39662"/>
                      </a:cubicBezTo>
                      <a:cubicBezTo>
                        <a:pt x="532979" y="40047"/>
                        <a:pt x="529236" y="40433"/>
                        <a:pt x="525439" y="40763"/>
                      </a:cubicBezTo>
                      <a:cubicBezTo>
                        <a:pt x="516302" y="49234"/>
                        <a:pt x="505240" y="57211"/>
                        <a:pt x="491756" y="64142"/>
                      </a:cubicBezTo>
                      <a:cubicBezTo>
                        <a:pt x="491095" y="64472"/>
                        <a:pt x="490490" y="64802"/>
                        <a:pt x="489830" y="65132"/>
                      </a:cubicBezTo>
                      <a:cubicBezTo>
                        <a:pt x="489169" y="65462"/>
                        <a:pt x="488564" y="65792"/>
                        <a:pt x="487903" y="66067"/>
                      </a:cubicBezTo>
                      <a:lnTo>
                        <a:pt x="487903" y="60126"/>
                      </a:lnTo>
                      <a:cubicBezTo>
                        <a:pt x="497535" y="54515"/>
                        <a:pt x="505845" y="48354"/>
                        <a:pt x="513000" y="41918"/>
                      </a:cubicBezTo>
                      <a:cubicBezTo>
                        <a:pt x="512120" y="41973"/>
                        <a:pt x="511294" y="42083"/>
                        <a:pt x="510413" y="42138"/>
                      </a:cubicBezTo>
                      <a:cubicBezTo>
                        <a:pt x="507056" y="42413"/>
                        <a:pt x="503699" y="42688"/>
                        <a:pt x="500342" y="42963"/>
                      </a:cubicBezTo>
                      <a:cubicBezTo>
                        <a:pt x="499516" y="43018"/>
                        <a:pt x="498691" y="43073"/>
                        <a:pt x="497865" y="43128"/>
                      </a:cubicBezTo>
                      <a:cubicBezTo>
                        <a:pt x="494728" y="43348"/>
                        <a:pt x="491536" y="43623"/>
                        <a:pt x="488344" y="43843"/>
                      </a:cubicBezTo>
                      <a:cubicBezTo>
                        <a:pt x="488233" y="43843"/>
                        <a:pt x="488068" y="43843"/>
                        <a:pt x="487903" y="43843"/>
                      </a:cubicBezTo>
                      <a:cubicBezTo>
                        <a:pt x="486968" y="43898"/>
                        <a:pt x="485977" y="43953"/>
                        <a:pt x="485041" y="44063"/>
                      </a:cubicBezTo>
                      <a:cubicBezTo>
                        <a:pt x="482290" y="44283"/>
                        <a:pt x="479483" y="44448"/>
                        <a:pt x="476731" y="44613"/>
                      </a:cubicBezTo>
                      <a:cubicBezTo>
                        <a:pt x="475465" y="44668"/>
                        <a:pt x="474254" y="44778"/>
                        <a:pt x="472988" y="44833"/>
                      </a:cubicBezTo>
                      <a:cubicBezTo>
                        <a:pt x="469136" y="45053"/>
                        <a:pt x="465283" y="45273"/>
                        <a:pt x="461375" y="45493"/>
                      </a:cubicBezTo>
                      <a:cubicBezTo>
                        <a:pt x="455046" y="45823"/>
                        <a:pt x="448717" y="46153"/>
                        <a:pt x="442223" y="46429"/>
                      </a:cubicBezTo>
                      <a:cubicBezTo>
                        <a:pt x="441012" y="46483"/>
                        <a:pt x="439801" y="46539"/>
                        <a:pt x="438590" y="46594"/>
                      </a:cubicBezTo>
                      <a:cubicBezTo>
                        <a:pt x="436058" y="46704"/>
                        <a:pt x="433527" y="46814"/>
                        <a:pt x="430940" y="46924"/>
                      </a:cubicBezTo>
                      <a:cubicBezTo>
                        <a:pt x="430279" y="46924"/>
                        <a:pt x="429564" y="46924"/>
                        <a:pt x="428849" y="46979"/>
                      </a:cubicBezTo>
                      <a:lnTo>
                        <a:pt x="427583" y="46979"/>
                      </a:lnTo>
                      <a:cubicBezTo>
                        <a:pt x="427253" y="47034"/>
                        <a:pt x="426867" y="47034"/>
                        <a:pt x="426537" y="47089"/>
                      </a:cubicBezTo>
                      <a:cubicBezTo>
                        <a:pt x="424170" y="47144"/>
                        <a:pt x="421804" y="47254"/>
                        <a:pt x="419437" y="47309"/>
                      </a:cubicBezTo>
                      <a:cubicBezTo>
                        <a:pt x="418887" y="47309"/>
                        <a:pt x="418336" y="47309"/>
                        <a:pt x="417841" y="47309"/>
                      </a:cubicBezTo>
                      <a:cubicBezTo>
                        <a:pt x="417621" y="47309"/>
                        <a:pt x="417401" y="47309"/>
                        <a:pt x="417181" y="47309"/>
                      </a:cubicBezTo>
                      <a:cubicBezTo>
                        <a:pt x="416575" y="47309"/>
                        <a:pt x="415915" y="47309"/>
                        <a:pt x="415309" y="47309"/>
                      </a:cubicBezTo>
                      <a:cubicBezTo>
                        <a:pt x="412723" y="47419"/>
                        <a:pt x="410136" y="47474"/>
                        <a:pt x="407494" y="47529"/>
                      </a:cubicBezTo>
                      <a:lnTo>
                        <a:pt x="407384" y="47529"/>
                      </a:lnTo>
                      <a:cubicBezTo>
                        <a:pt x="406724" y="47529"/>
                        <a:pt x="406063" y="47529"/>
                        <a:pt x="405403" y="47529"/>
                      </a:cubicBezTo>
                      <a:cubicBezTo>
                        <a:pt x="404907" y="47529"/>
                        <a:pt x="404357" y="47529"/>
                        <a:pt x="403862" y="47529"/>
                      </a:cubicBezTo>
                      <a:cubicBezTo>
                        <a:pt x="401220" y="47584"/>
                        <a:pt x="398578" y="47639"/>
                        <a:pt x="395881" y="47694"/>
                      </a:cubicBezTo>
                      <a:cubicBezTo>
                        <a:pt x="395771" y="47694"/>
                        <a:pt x="395661" y="47694"/>
                        <a:pt x="395606" y="47694"/>
                      </a:cubicBezTo>
                      <a:cubicBezTo>
                        <a:pt x="395276" y="47694"/>
                        <a:pt x="394891" y="47694"/>
                        <a:pt x="394561" y="47694"/>
                      </a:cubicBezTo>
                      <a:cubicBezTo>
                        <a:pt x="393680" y="47694"/>
                        <a:pt x="392799" y="47694"/>
                        <a:pt x="391919" y="47694"/>
                      </a:cubicBezTo>
                      <a:cubicBezTo>
                        <a:pt x="391644" y="47694"/>
                        <a:pt x="391368" y="47694"/>
                        <a:pt x="391093" y="47694"/>
                      </a:cubicBezTo>
                      <a:cubicBezTo>
                        <a:pt x="389772" y="47694"/>
                        <a:pt x="388451" y="47694"/>
                        <a:pt x="387130" y="47749"/>
                      </a:cubicBezTo>
                      <a:cubicBezTo>
                        <a:pt x="386305" y="47749"/>
                        <a:pt x="385479" y="47749"/>
                        <a:pt x="384709" y="47749"/>
                      </a:cubicBezTo>
                      <a:cubicBezTo>
                        <a:pt x="384159" y="47749"/>
                        <a:pt x="383663" y="47749"/>
                        <a:pt x="383113" y="47749"/>
                      </a:cubicBezTo>
                      <a:cubicBezTo>
                        <a:pt x="382893" y="47749"/>
                        <a:pt x="382672" y="47749"/>
                        <a:pt x="382452" y="47749"/>
                      </a:cubicBezTo>
                      <a:cubicBezTo>
                        <a:pt x="381792" y="47749"/>
                        <a:pt x="381131" y="47749"/>
                        <a:pt x="380471" y="47749"/>
                      </a:cubicBezTo>
                      <a:lnTo>
                        <a:pt x="380196" y="47749"/>
                      </a:lnTo>
                      <a:cubicBezTo>
                        <a:pt x="379205" y="47749"/>
                        <a:pt x="378159" y="47749"/>
                        <a:pt x="377169" y="47749"/>
                      </a:cubicBezTo>
                      <a:cubicBezTo>
                        <a:pt x="376894" y="47749"/>
                        <a:pt x="376673" y="47749"/>
                        <a:pt x="376398" y="47749"/>
                      </a:cubicBezTo>
                      <a:lnTo>
                        <a:pt x="376288" y="47749"/>
                      </a:lnTo>
                      <a:cubicBezTo>
                        <a:pt x="375022" y="47749"/>
                        <a:pt x="373812" y="47749"/>
                        <a:pt x="372546" y="47749"/>
                      </a:cubicBezTo>
                      <a:lnTo>
                        <a:pt x="372270" y="47749"/>
                      </a:lnTo>
                      <a:cubicBezTo>
                        <a:pt x="371940" y="47749"/>
                        <a:pt x="371610" y="47749"/>
                        <a:pt x="371280" y="47749"/>
                      </a:cubicBezTo>
                      <a:cubicBezTo>
                        <a:pt x="370784" y="47749"/>
                        <a:pt x="370234" y="47749"/>
                        <a:pt x="369739" y="47749"/>
                      </a:cubicBezTo>
                      <a:cubicBezTo>
                        <a:pt x="369023" y="47749"/>
                        <a:pt x="368363" y="47749"/>
                        <a:pt x="367647" y="47749"/>
                      </a:cubicBezTo>
                      <a:cubicBezTo>
                        <a:pt x="367262" y="47749"/>
                        <a:pt x="366822" y="47749"/>
                        <a:pt x="366437" y="47749"/>
                      </a:cubicBezTo>
                      <a:lnTo>
                        <a:pt x="365446" y="47749"/>
                      </a:lnTo>
                      <a:cubicBezTo>
                        <a:pt x="365446" y="47749"/>
                        <a:pt x="365281" y="47749"/>
                        <a:pt x="365226" y="47749"/>
                      </a:cubicBezTo>
                      <a:cubicBezTo>
                        <a:pt x="363960" y="47749"/>
                        <a:pt x="362694" y="47749"/>
                        <a:pt x="361373" y="47749"/>
                      </a:cubicBezTo>
                      <a:cubicBezTo>
                        <a:pt x="360988" y="47749"/>
                        <a:pt x="360603" y="47749"/>
                        <a:pt x="360217" y="47749"/>
                      </a:cubicBezTo>
                      <a:lnTo>
                        <a:pt x="359777" y="47749"/>
                      </a:lnTo>
                      <a:cubicBezTo>
                        <a:pt x="359172" y="47749"/>
                        <a:pt x="358511" y="47749"/>
                        <a:pt x="357851" y="47749"/>
                      </a:cubicBezTo>
                      <a:cubicBezTo>
                        <a:pt x="357576" y="47749"/>
                        <a:pt x="357245" y="47749"/>
                        <a:pt x="356970" y="47749"/>
                      </a:cubicBezTo>
                      <a:lnTo>
                        <a:pt x="353888" y="47749"/>
                      </a:lnTo>
                      <a:cubicBezTo>
                        <a:pt x="352512" y="47749"/>
                        <a:pt x="351191" y="47749"/>
                        <a:pt x="349870" y="47749"/>
                      </a:cubicBezTo>
                      <a:lnTo>
                        <a:pt x="348880" y="47749"/>
                      </a:lnTo>
                      <a:cubicBezTo>
                        <a:pt x="348329" y="47749"/>
                        <a:pt x="347834" y="47749"/>
                        <a:pt x="347284" y="47749"/>
                      </a:cubicBezTo>
                      <a:cubicBezTo>
                        <a:pt x="346568" y="47749"/>
                        <a:pt x="345798" y="47749"/>
                        <a:pt x="345082" y="47749"/>
                      </a:cubicBezTo>
                      <a:cubicBezTo>
                        <a:pt x="344697" y="47749"/>
                        <a:pt x="344312" y="47749"/>
                        <a:pt x="343926" y="47749"/>
                      </a:cubicBezTo>
                      <a:cubicBezTo>
                        <a:pt x="343486" y="47749"/>
                        <a:pt x="343101" y="47749"/>
                        <a:pt x="342661" y="47749"/>
                      </a:cubicBezTo>
                      <a:lnTo>
                        <a:pt x="342661" y="47749"/>
                      </a:lnTo>
                      <a:cubicBezTo>
                        <a:pt x="341395" y="47749"/>
                        <a:pt x="340129" y="47749"/>
                        <a:pt x="338863" y="47749"/>
                      </a:cubicBezTo>
                      <a:cubicBezTo>
                        <a:pt x="338753" y="47749"/>
                        <a:pt x="338643" y="47749"/>
                        <a:pt x="338533" y="47749"/>
                      </a:cubicBezTo>
                      <a:lnTo>
                        <a:pt x="338148" y="47749"/>
                      </a:lnTo>
                      <a:cubicBezTo>
                        <a:pt x="336992" y="47749"/>
                        <a:pt x="335781" y="47749"/>
                        <a:pt x="334625" y="47749"/>
                      </a:cubicBezTo>
                      <a:lnTo>
                        <a:pt x="334515" y="47749"/>
                      </a:lnTo>
                      <a:cubicBezTo>
                        <a:pt x="333910" y="47749"/>
                        <a:pt x="333359" y="47749"/>
                        <a:pt x="332754" y="47749"/>
                      </a:cubicBezTo>
                      <a:cubicBezTo>
                        <a:pt x="332424" y="47749"/>
                        <a:pt x="332148" y="47749"/>
                        <a:pt x="331818" y="47749"/>
                      </a:cubicBezTo>
                      <a:cubicBezTo>
                        <a:pt x="331378" y="47749"/>
                        <a:pt x="330938" y="47749"/>
                        <a:pt x="330442" y="47749"/>
                      </a:cubicBezTo>
                      <a:cubicBezTo>
                        <a:pt x="329672" y="47749"/>
                        <a:pt x="328846" y="47749"/>
                        <a:pt x="328076" y="47749"/>
                      </a:cubicBezTo>
                      <a:cubicBezTo>
                        <a:pt x="326590" y="47749"/>
                        <a:pt x="325049" y="47749"/>
                        <a:pt x="323563" y="47694"/>
                      </a:cubicBezTo>
                      <a:cubicBezTo>
                        <a:pt x="323398" y="47694"/>
                        <a:pt x="323177" y="47694"/>
                        <a:pt x="323012" y="47694"/>
                      </a:cubicBezTo>
                      <a:cubicBezTo>
                        <a:pt x="322187" y="47694"/>
                        <a:pt x="321361" y="47694"/>
                        <a:pt x="320536" y="47694"/>
                      </a:cubicBezTo>
                      <a:cubicBezTo>
                        <a:pt x="320205" y="47694"/>
                        <a:pt x="319875" y="47694"/>
                        <a:pt x="319490" y="47694"/>
                      </a:cubicBezTo>
                      <a:cubicBezTo>
                        <a:pt x="319325" y="47694"/>
                        <a:pt x="319160" y="47694"/>
                        <a:pt x="318995" y="47694"/>
                      </a:cubicBezTo>
                      <a:cubicBezTo>
                        <a:pt x="316353" y="47694"/>
                        <a:pt x="313711" y="47584"/>
                        <a:pt x="311124" y="47529"/>
                      </a:cubicBezTo>
                      <a:cubicBezTo>
                        <a:pt x="310629" y="47529"/>
                        <a:pt x="310134" y="47529"/>
                        <a:pt x="309693" y="47529"/>
                      </a:cubicBezTo>
                      <a:cubicBezTo>
                        <a:pt x="309033" y="47529"/>
                        <a:pt x="308373" y="47529"/>
                        <a:pt x="307712" y="47529"/>
                      </a:cubicBezTo>
                      <a:cubicBezTo>
                        <a:pt x="307657" y="47529"/>
                        <a:pt x="307547" y="47529"/>
                        <a:pt x="307492" y="47529"/>
                      </a:cubicBezTo>
                      <a:cubicBezTo>
                        <a:pt x="304905" y="47474"/>
                        <a:pt x="302318" y="47419"/>
                        <a:pt x="299787" y="47309"/>
                      </a:cubicBezTo>
                      <a:cubicBezTo>
                        <a:pt x="299181" y="47309"/>
                        <a:pt x="298576" y="47309"/>
                        <a:pt x="297915" y="47309"/>
                      </a:cubicBezTo>
                      <a:cubicBezTo>
                        <a:pt x="297695" y="47309"/>
                        <a:pt x="297475" y="47309"/>
                        <a:pt x="297255" y="47309"/>
                      </a:cubicBezTo>
                      <a:cubicBezTo>
                        <a:pt x="296705" y="47309"/>
                        <a:pt x="296154" y="47309"/>
                        <a:pt x="295549" y="47309"/>
                      </a:cubicBezTo>
                      <a:cubicBezTo>
                        <a:pt x="293182" y="47254"/>
                        <a:pt x="290871" y="47144"/>
                        <a:pt x="288559" y="47089"/>
                      </a:cubicBezTo>
                      <a:cubicBezTo>
                        <a:pt x="288229" y="47089"/>
                        <a:pt x="287844" y="47089"/>
                        <a:pt x="287513" y="47089"/>
                      </a:cubicBezTo>
                      <a:cubicBezTo>
                        <a:pt x="287073" y="47089"/>
                        <a:pt x="286688" y="47089"/>
                        <a:pt x="286248" y="47089"/>
                      </a:cubicBezTo>
                      <a:cubicBezTo>
                        <a:pt x="285532" y="47089"/>
                        <a:pt x="284872" y="47089"/>
                        <a:pt x="284156" y="47034"/>
                      </a:cubicBezTo>
                      <a:cubicBezTo>
                        <a:pt x="281624" y="46924"/>
                        <a:pt x="279038" y="46869"/>
                        <a:pt x="276506" y="46759"/>
                      </a:cubicBezTo>
                      <a:cubicBezTo>
                        <a:pt x="275295" y="46759"/>
                        <a:pt x="274084" y="46649"/>
                        <a:pt x="272929" y="46594"/>
                      </a:cubicBezTo>
                      <a:cubicBezTo>
                        <a:pt x="266544" y="46318"/>
                        <a:pt x="260215" y="46043"/>
                        <a:pt x="253941" y="45713"/>
                      </a:cubicBezTo>
                      <a:cubicBezTo>
                        <a:pt x="250033" y="45493"/>
                        <a:pt x="246181" y="45273"/>
                        <a:pt x="242328" y="45053"/>
                      </a:cubicBezTo>
                      <a:cubicBezTo>
                        <a:pt x="241062" y="44998"/>
                        <a:pt x="239796" y="44888"/>
                        <a:pt x="238530" y="44833"/>
                      </a:cubicBezTo>
                      <a:cubicBezTo>
                        <a:pt x="235779" y="44668"/>
                        <a:pt x="233027" y="44503"/>
                        <a:pt x="230330" y="44338"/>
                      </a:cubicBezTo>
                      <a:cubicBezTo>
                        <a:pt x="229229" y="44283"/>
                        <a:pt x="228073" y="44173"/>
                        <a:pt x="226973" y="44118"/>
                      </a:cubicBezTo>
                      <a:cubicBezTo>
                        <a:pt x="224221" y="43953"/>
                        <a:pt x="221524" y="43733"/>
                        <a:pt x="218772" y="43568"/>
                      </a:cubicBezTo>
                      <a:cubicBezTo>
                        <a:pt x="218387" y="43568"/>
                        <a:pt x="217947" y="43568"/>
                        <a:pt x="217561" y="43458"/>
                      </a:cubicBezTo>
                      <a:cubicBezTo>
                        <a:pt x="216736" y="43403"/>
                        <a:pt x="215855" y="43348"/>
                        <a:pt x="214975" y="43293"/>
                      </a:cubicBezTo>
                      <a:cubicBezTo>
                        <a:pt x="216185" y="44338"/>
                        <a:pt x="217451" y="45438"/>
                        <a:pt x="218717" y="46483"/>
                      </a:cubicBezTo>
                      <a:lnTo>
                        <a:pt x="218717" y="55010"/>
                      </a:lnTo>
                      <a:cubicBezTo>
                        <a:pt x="212663" y="50994"/>
                        <a:pt x="207214" y="46704"/>
                        <a:pt x="202316" y="42303"/>
                      </a:cubicBezTo>
                      <a:cubicBezTo>
                        <a:pt x="198849" y="42028"/>
                        <a:pt x="195381" y="41698"/>
                        <a:pt x="191969" y="41423"/>
                      </a:cubicBezTo>
                      <a:cubicBezTo>
                        <a:pt x="191254" y="41368"/>
                        <a:pt x="190593" y="41313"/>
                        <a:pt x="189878" y="41258"/>
                      </a:cubicBezTo>
                      <a:cubicBezTo>
                        <a:pt x="186135" y="40928"/>
                        <a:pt x="182393" y="40598"/>
                        <a:pt x="178760" y="40212"/>
                      </a:cubicBezTo>
                      <a:cubicBezTo>
                        <a:pt x="178155" y="40157"/>
                        <a:pt x="177494" y="40102"/>
                        <a:pt x="176889" y="40047"/>
                      </a:cubicBezTo>
                      <a:cubicBezTo>
                        <a:pt x="186080" y="48629"/>
                        <a:pt x="197253" y="56770"/>
                        <a:pt x="210902" y="63757"/>
                      </a:cubicBezTo>
                      <a:cubicBezTo>
                        <a:pt x="212168" y="64417"/>
                        <a:pt x="213489" y="65077"/>
                        <a:pt x="214755" y="65682"/>
                      </a:cubicBezTo>
                      <a:cubicBezTo>
                        <a:pt x="216075" y="66342"/>
                        <a:pt x="217396" y="66947"/>
                        <a:pt x="218717" y="67497"/>
                      </a:cubicBezTo>
                      <a:lnTo>
                        <a:pt x="218717" y="72338"/>
                      </a:lnTo>
                      <a:cubicBezTo>
                        <a:pt x="217121" y="71788"/>
                        <a:pt x="215525" y="71183"/>
                        <a:pt x="213984" y="70578"/>
                      </a:cubicBezTo>
                      <a:cubicBezTo>
                        <a:pt x="209361" y="68763"/>
                        <a:pt x="204793" y="66727"/>
                        <a:pt x="200335" y="64417"/>
                      </a:cubicBezTo>
                      <a:cubicBezTo>
                        <a:pt x="200115" y="64307"/>
                        <a:pt x="199950" y="64197"/>
                        <a:pt x="199729" y="64142"/>
                      </a:cubicBezTo>
                      <a:cubicBezTo>
                        <a:pt x="185200" y="56660"/>
                        <a:pt x="173422" y="47914"/>
                        <a:pt x="163900" y="38672"/>
                      </a:cubicBezTo>
                      <a:cubicBezTo>
                        <a:pt x="160158" y="38287"/>
                        <a:pt x="156470" y="37847"/>
                        <a:pt x="152838" y="37407"/>
                      </a:cubicBezTo>
                      <a:cubicBezTo>
                        <a:pt x="152012" y="37297"/>
                        <a:pt x="151187" y="37187"/>
                        <a:pt x="150361" y="37132"/>
                      </a:cubicBezTo>
                      <a:cubicBezTo>
                        <a:pt x="159938" y="46704"/>
                        <a:pt x="171881" y="55835"/>
                        <a:pt x="186796" y="63592"/>
                      </a:cubicBezTo>
                      <a:cubicBezTo>
                        <a:pt x="187126" y="63757"/>
                        <a:pt x="187456" y="63922"/>
                        <a:pt x="187786" y="64087"/>
                      </a:cubicBezTo>
                      <a:cubicBezTo>
                        <a:pt x="197693" y="69148"/>
                        <a:pt x="208040" y="73163"/>
                        <a:pt x="218717" y="76024"/>
                      </a:cubicBezTo>
                      <a:lnTo>
                        <a:pt x="218717" y="78444"/>
                      </a:lnTo>
                      <a:cubicBezTo>
                        <a:pt x="204297" y="75639"/>
                        <a:pt x="190263" y="70853"/>
                        <a:pt x="177164" y="64087"/>
                      </a:cubicBezTo>
                      <a:cubicBezTo>
                        <a:pt x="161038" y="55780"/>
                        <a:pt x="148270" y="45934"/>
                        <a:pt x="138253" y="35592"/>
                      </a:cubicBezTo>
                      <a:cubicBezTo>
                        <a:pt x="133905" y="35041"/>
                        <a:pt x="129612" y="34436"/>
                        <a:pt x="125374" y="33831"/>
                      </a:cubicBezTo>
                      <a:cubicBezTo>
                        <a:pt x="135611" y="44833"/>
                        <a:pt x="148875" y="55285"/>
                        <a:pt x="165937" y="64087"/>
                      </a:cubicBezTo>
                      <a:cubicBezTo>
                        <a:pt x="182448" y="72558"/>
                        <a:pt x="200335" y="77949"/>
                        <a:pt x="218717" y="80205"/>
                      </a:cubicBezTo>
                      <a:lnTo>
                        <a:pt x="218717" y="101054"/>
                      </a:lnTo>
                      <a:cubicBezTo>
                        <a:pt x="213709" y="103529"/>
                        <a:pt x="208535" y="105784"/>
                        <a:pt x="203142" y="107710"/>
                      </a:cubicBezTo>
                      <a:cubicBezTo>
                        <a:pt x="201931" y="108150"/>
                        <a:pt x="200720" y="108590"/>
                        <a:pt x="199509" y="108975"/>
                      </a:cubicBezTo>
                      <a:cubicBezTo>
                        <a:pt x="193125" y="106775"/>
                        <a:pt x="186961" y="104134"/>
                        <a:pt x="181017" y="101109"/>
                      </a:cubicBezTo>
                      <a:cubicBezTo>
                        <a:pt x="143702" y="81910"/>
                        <a:pt x="125925" y="54735"/>
                        <a:pt x="117449" y="32621"/>
                      </a:cubicBezTo>
                      <a:cubicBezTo>
                        <a:pt x="114257" y="32126"/>
                        <a:pt x="111065" y="31631"/>
                        <a:pt x="107928" y="31136"/>
                      </a:cubicBezTo>
                      <a:cubicBezTo>
                        <a:pt x="111560" y="41643"/>
                        <a:pt x="117064" y="53470"/>
                        <a:pt x="125429" y="65187"/>
                      </a:cubicBezTo>
                      <a:cubicBezTo>
                        <a:pt x="116018" y="53470"/>
                        <a:pt x="109964" y="41478"/>
                        <a:pt x="106056" y="30806"/>
                      </a:cubicBezTo>
                      <a:cubicBezTo>
                        <a:pt x="102864" y="30310"/>
                        <a:pt x="99672" y="29761"/>
                        <a:pt x="96590" y="29210"/>
                      </a:cubicBezTo>
                      <a:cubicBezTo>
                        <a:pt x="100498" y="41093"/>
                        <a:pt x="106772" y="54735"/>
                        <a:pt x="116954" y="68158"/>
                      </a:cubicBezTo>
                      <a:cubicBezTo>
                        <a:pt x="105506" y="54735"/>
                        <a:pt x="98571" y="40873"/>
                        <a:pt x="94388" y="28825"/>
                      </a:cubicBezTo>
                      <a:cubicBezTo>
                        <a:pt x="91196" y="28275"/>
                        <a:pt x="88059" y="27670"/>
                        <a:pt x="84922" y="27120"/>
                      </a:cubicBezTo>
                      <a:cubicBezTo>
                        <a:pt x="89215" y="40928"/>
                        <a:pt x="96755" y="57431"/>
                        <a:pt x="110019" y="73273"/>
                      </a:cubicBezTo>
                      <a:cubicBezTo>
                        <a:pt x="94939" y="57486"/>
                        <a:pt x="86628" y="40598"/>
                        <a:pt x="82060" y="26570"/>
                      </a:cubicBezTo>
                      <a:cubicBezTo>
                        <a:pt x="78868" y="25965"/>
                        <a:pt x="75731" y="25360"/>
                        <a:pt x="72649" y="24700"/>
                      </a:cubicBezTo>
                      <a:cubicBezTo>
                        <a:pt x="76557" y="38232"/>
                        <a:pt x="83656" y="54790"/>
                        <a:pt x="96425" y="70798"/>
                      </a:cubicBezTo>
                      <a:cubicBezTo>
                        <a:pt x="81950" y="54845"/>
                        <a:pt x="74190" y="37957"/>
                        <a:pt x="70062" y="24149"/>
                      </a:cubicBezTo>
                      <a:cubicBezTo>
                        <a:pt x="66870" y="23489"/>
                        <a:pt x="63733" y="22774"/>
                        <a:pt x="60651" y="22114"/>
                      </a:cubicBezTo>
                      <a:cubicBezTo>
                        <a:pt x="64724" y="37242"/>
                        <a:pt x="72704" y="56495"/>
                        <a:pt x="88444" y="74814"/>
                      </a:cubicBezTo>
                      <a:cubicBezTo>
                        <a:pt x="70392" y="56660"/>
                        <a:pt x="61531" y="36802"/>
                        <a:pt x="57238" y="21344"/>
                      </a:cubicBezTo>
                      <a:cubicBezTo>
                        <a:pt x="54046" y="20574"/>
                        <a:pt x="50909" y="19859"/>
                        <a:pt x="47882" y="19089"/>
                      </a:cubicBezTo>
                      <a:cubicBezTo>
                        <a:pt x="51625" y="34216"/>
                        <a:pt x="59330" y="54185"/>
                        <a:pt x="75291" y="73163"/>
                      </a:cubicBezTo>
                      <a:cubicBezTo>
                        <a:pt x="57238" y="54185"/>
                        <a:pt x="48983" y="33721"/>
                        <a:pt x="45185" y="18428"/>
                      </a:cubicBezTo>
                      <a:cubicBezTo>
                        <a:pt x="41993" y="17603"/>
                        <a:pt x="38856" y="16723"/>
                        <a:pt x="35829" y="15898"/>
                      </a:cubicBezTo>
                      <a:cubicBezTo>
                        <a:pt x="39351" y="32126"/>
                        <a:pt x="47607" y="55340"/>
                        <a:pt x="66870" y="76794"/>
                      </a:cubicBezTo>
                      <a:cubicBezTo>
                        <a:pt x="44855" y="55395"/>
                        <a:pt x="35939" y="31411"/>
                        <a:pt x="32417" y="14908"/>
                      </a:cubicBezTo>
                      <a:cubicBezTo>
                        <a:pt x="29225" y="13972"/>
                        <a:pt x="26088" y="12982"/>
                        <a:pt x="23116" y="11992"/>
                      </a:cubicBezTo>
                      <a:cubicBezTo>
                        <a:pt x="25592" y="25360"/>
                        <a:pt x="31371" y="44778"/>
                        <a:pt x="44910" y="64142"/>
                      </a:cubicBezTo>
                      <a:cubicBezTo>
                        <a:pt x="29720" y="44723"/>
                        <a:pt x="23556" y="24809"/>
                        <a:pt x="21079" y="11332"/>
                      </a:cubicBezTo>
                      <a:cubicBezTo>
                        <a:pt x="17832" y="10232"/>
                        <a:pt x="14750" y="9132"/>
                        <a:pt x="11833" y="8031"/>
                      </a:cubicBezTo>
                      <a:cubicBezTo>
                        <a:pt x="14034" y="22664"/>
                        <a:pt x="20474" y="47144"/>
                        <a:pt x="39076" y="70578"/>
                      </a:cubicBezTo>
                      <a:cubicBezTo>
                        <a:pt x="17942" y="47034"/>
                        <a:pt x="11228" y="21564"/>
                        <a:pt x="9191" y="6986"/>
                      </a:cubicBezTo>
                      <a:cubicBezTo>
                        <a:pt x="5944" y="5666"/>
                        <a:pt x="2862" y="4346"/>
                        <a:pt x="0" y="3025"/>
                      </a:cubicBezTo>
                      <a:cubicBezTo>
                        <a:pt x="2256" y="23599"/>
                        <a:pt x="13979" y="77399"/>
                        <a:pt x="75456" y="109030"/>
                      </a:cubicBezTo>
                      <a:cubicBezTo>
                        <a:pt x="97856" y="120527"/>
                        <a:pt x="122843" y="126358"/>
                        <a:pt x="148215" y="126358"/>
                      </a:cubicBezTo>
                      <a:cubicBezTo>
                        <a:pt x="150086" y="126358"/>
                        <a:pt x="151957" y="126358"/>
                        <a:pt x="153828" y="126248"/>
                      </a:cubicBezTo>
                      <a:cubicBezTo>
                        <a:pt x="155700" y="126303"/>
                        <a:pt x="157571" y="126358"/>
                        <a:pt x="159387" y="126358"/>
                      </a:cubicBezTo>
                      <a:cubicBezTo>
                        <a:pt x="161203" y="126358"/>
                        <a:pt x="162910" y="126358"/>
                        <a:pt x="164726" y="126248"/>
                      </a:cubicBezTo>
                      <a:cubicBezTo>
                        <a:pt x="166487" y="126248"/>
                        <a:pt x="168248" y="126358"/>
                        <a:pt x="170009" y="126358"/>
                      </a:cubicBezTo>
                      <a:cubicBezTo>
                        <a:pt x="171991" y="126358"/>
                        <a:pt x="174027" y="126358"/>
                        <a:pt x="176008" y="126248"/>
                      </a:cubicBezTo>
                      <a:cubicBezTo>
                        <a:pt x="177990" y="126303"/>
                        <a:pt x="179971" y="126358"/>
                        <a:pt x="181952" y="126358"/>
                      </a:cubicBezTo>
                      <a:cubicBezTo>
                        <a:pt x="185640" y="126358"/>
                        <a:pt x="189327" y="126248"/>
                        <a:pt x="193015" y="125973"/>
                      </a:cubicBezTo>
                      <a:lnTo>
                        <a:pt x="193125" y="125973"/>
                      </a:lnTo>
                      <a:cubicBezTo>
                        <a:pt x="193455" y="125973"/>
                        <a:pt x="193840" y="125973"/>
                        <a:pt x="194171" y="125973"/>
                      </a:cubicBezTo>
                      <a:cubicBezTo>
                        <a:pt x="197803" y="126248"/>
                        <a:pt x="201491" y="126358"/>
                        <a:pt x="205178" y="126358"/>
                      </a:cubicBezTo>
                      <a:cubicBezTo>
                        <a:pt x="207049" y="126358"/>
                        <a:pt x="208921" y="126358"/>
                        <a:pt x="210847" y="126248"/>
                      </a:cubicBezTo>
                      <a:cubicBezTo>
                        <a:pt x="212718" y="126303"/>
                        <a:pt x="214589" y="126358"/>
                        <a:pt x="216461" y="126358"/>
                      </a:cubicBezTo>
                      <a:cubicBezTo>
                        <a:pt x="217176" y="126358"/>
                        <a:pt x="217892" y="126358"/>
                        <a:pt x="218607" y="126358"/>
                      </a:cubicBezTo>
                      <a:lnTo>
                        <a:pt x="218607" y="138571"/>
                      </a:lnTo>
                      <a:lnTo>
                        <a:pt x="218717" y="138571"/>
                      </a:lnTo>
                      <a:cubicBezTo>
                        <a:pt x="218717" y="156284"/>
                        <a:pt x="278983" y="170586"/>
                        <a:pt x="353283" y="170586"/>
                      </a:cubicBezTo>
                      <a:cubicBezTo>
                        <a:pt x="427583" y="170586"/>
                        <a:pt x="487848" y="156284"/>
                        <a:pt x="487848" y="138571"/>
                      </a:cubicBezTo>
                      <a:lnTo>
                        <a:pt x="487848" y="126358"/>
                      </a:lnTo>
                      <a:cubicBezTo>
                        <a:pt x="489499" y="126358"/>
                        <a:pt x="491095" y="126358"/>
                        <a:pt x="492747" y="126248"/>
                      </a:cubicBezTo>
                      <a:cubicBezTo>
                        <a:pt x="494673" y="126303"/>
                        <a:pt x="496599" y="126358"/>
                        <a:pt x="498525" y="126358"/>
                      </a:cubicBezTo>
                      <a:cubicBezTo>
                        <a:pt x="500452" y="126358"/>
                        <a:pt x="502268" y="126358"/>
                        <a:pt x="504139" y="126248"/>
                      </a:cubicBezTo>
                      <a:cubicBezTo>
                        <a:pt x="506011" y="126303"/>
                        <a:pt x="507882" y="126358"/>
                        <a:pt x="509808" y="126358"/>
                      </a:cubicBezTo>
                      <a:cubicBezTo>
                        <a:pt x="513496" y="126358"/>
                        <a:pt x="517183" y="126248"/>
                        <a:pt x="520815" y="125973"/>
                      </a:cubicBezTo>
                      <a:cubicBezTo>
                        <a:pt x="521146" y="125973"/>
                        <a:pt x="521531" y="125973"/>
                        <a:pt x="521861" y="125973"/>
                      </a:cubicBezTo>
                      <a:lnTo>
                        <a:pt x="521971" y="125973"/>
                      </a:lnTo>
                      <a:cubicBezTo>
                        <a:pt x="525659" y="126248"/>
                        <a:pt x="529346" y="126358"/>
                        <a:pt x="533034" y="126358"/>
                      </a:cubicBezTo>
                      <a:cubicBezTo>
                        <a:pt x="535015" y="126358"/>
                        <a:pt x="536996" y="126358"/>
                        <a:pt x="538978" y="126248"/>
                      </a:cubicBezTo>
                      <a:cubicBezTo>
                        <a:pt x="540959" y="126303"/>
                        <a:pt x="542995" y="126358"/>
                        <a:pt x="544977" y="126358"/>
                      </a:cubicBezTo>
                      <a:cubicBezTo>
                        <a:pt x="546738" y="126358"/>
                        <a:pt x="548499" y="126358"/>
                        <a:pt x="550260" y="126248"/>
                      </a:cubicBezTo>
                      <a:cubicBezTo>
                        <a:pt x="552021" y="126248"/>
                        <a:pt x="553838" y="126358"/>
                        <a:pt x="555599" y="126358"/>
                      </a:cubicBezTo>
                      <a:cubicBezTo>
                        <a:pt x="557360" y="126358"/>
                        <a:pt x="559341" y="126358"/>
                        <a:pt x="561158" y="126248"/>
                      </a:cubicBezTo>
                      <a:cubicBezTo>
                        <a:pt x="563029" y="126303"/>
                        <a:pt x="564900" y="126358"/>
                        <a:pt x="566771" y="126358"/>
                      </a:cubicBezTo>
                      <a:cubicBezTo>
                        <a:pt x="592088" y="126358"/>
                        <a:pt x="617075" y="120527"/>
                        <a:pt x="639530" y="109030"/>
                      </a:cubicBezTo>
                      <a:cubicBezTo>
                        <a:pt x="704309" y="75694"/>
                        <a:pt x="713885" y="17823"/>
                        <a:pt x="715261" y="0"/>
                      </a:cubicBezTo>
                      <a:cubicBezTo>
                        <a:pt x="712454" y="1485"/>
                        <a:pt x="709427" y="2970"/>
                        <a:pt x="706125" y="4456"/>
                      </a:cubicBezTo>
                      <a:cubicBezTo>
                        <a:pt x="704474" y="18538"/>
                        <a:pt x="698310" y="45658"/>
                        <a:pt x="675855" y="70688"/>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1" name="Google Shape;401;p16"/>
                <p:cNvSpPr/>
                <p:nvPr/>
              </p:nvSpPr>
              <p:spPr>
                <a:xfrm>
                  <a:off x="5714659" y="4049472"/>
                  <a:ext cx="20308" cy="33996"/>
                </a:xfrm>
                <a:custGeom>
                  <a:rect b="b" l="l" r="r" t="t"/>
                  <a:pathLst>
                    <a:path extrusionOk="0" h="33996" w="20308">
                      <a:moveTo>
                        <a:pt x="20309" y="0"/>
                      </a:moveTo>
                      <a:cubicBezTo>
                        <a:pt x="13704" y="165"/>
                        <a:pt x="6935" y="385"/>
                        <a:pt x="0" y="550"/>
                      </a:cubicBezTo>
                      <a:lnTo>
                        <a:pt x="0" y="33996"/>
                      </a:lnTo>
                      <a:lnTo>
                        <a:pt x="20309" y="33996"/>
                      </a:lnTo>
                      <a:lnTo>
                        <a:pt x="20309" y="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2" name="Google Shape;402;p16"/>
                <p:cNvSpPr/>
                <p:nvPr/>
              </p:nvSpPr>
              <p:spPr>
                <a:xfrm>
                  <a:off x="5654448" y="4256201"/>
                  <a:ext cx="88829" cy="140000"/>
                </a:xfrm>
                <a:custGeom>
                  <a:rect b="b" l="l" r="r" t="t"/>
                  <a:pathLst>
                    <a:path extrusionOk="0" h="140000" w="88829">
                      <a:moveTo>
                        <a:pt x="59220" y="103474"/>
                      </a:moveTo>
                      <a:lnTo>
                        <a:pt x="59220" y="140001"/>
                      </a:lnTo>
                      <a:lnTo>
                        <a:pt x="79528" y="140001"/>
                      </a:lnTo>
                      <a:lnTo>
                        <a:pt x="79528" y="29265"/>
                      </a:lnTo>
                      <a:lnTo>
                        <a:pt x="88830" y="29265"/>
                      </a:lnTo>
                      <a:lnTo>
                        <a:pt x="88830" y="0"/>
                      </a:lnTo>
                      <a:cubicBezTo>
                        <a:pt x="61531" y="1760"/>
                        <a:pt x="31701" y="3136"/>
                        <a:pt x="0" y="4181"/>
                      </a:cubicBezTo>
                      <a:lnTo>
                        <a:pt x="0" y="29265"/>
                      </a:lnTo>
                      <a:lnTo>
                        <a:pt x="8421" y="29265"/>
                      </a:lnTo>
                      <a:lnTo>
                        <a:pt x="8421" y="140001"/>
                      </a:lnTo>
                      <a:lnTo>
                        <a:pt x="28729" y="140001"/>
                      </a:lnTo>
                      <a:lnTo>
                        <a:pt x="28729" y="29265"/>
                      </a:lnTo>
                      <a:lnTo>
                        <a:pt x="33518" y="29265"/>
                      </a:lnTo>
                      <a:lnTo>
                        <a:pt x="33518" y="140001"/>
                      </a:lnTo>
                      <a:lnTo>
                        <a:pt x="53826" y="140001"/>
                      </a:lnTo>
                      <a:lnTo>
                        <a:pt x="53826" y="29265"/>
                      </a:lnTo>
                      <a:lnTo>
                        <a:pt x="59275" y="29265"/>
                      </a:lnTo>
                      <a:lnTo>
                        <a:pt x="59275" y="103419"/>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3" name="Google Shape;403;p16"/>
                <p:cNvSpPr/>
                <p:nvPr/>
              </p:nvSpPr>
              <p:spPr>
                <a:xfrm>
                  <a:off x="5689562" y="4050078"/>
                  <a:ext cx="20308" cy="33336"/>
                </a:xfrm>
                <a:custGeom>
                  <a:rect b="b" l="l" r="r" t="t"/>
                  <a:pathLst>
                    <a:path extrusionOk="0" h="33336" w="20308">
                      <a:moveTo>
                        <a:pt x="20309" y="0"/>
                      </a:moveTo>
                      <a:cubicBezTo>
                        <a:pt x="13649" y="165"/>
                        <a:pt x="6880" y="275"/>
                        <a:pt x="0" y="440"/>
                      </a:cubicBezTo>
                      <a:lnTo>
                        <a:pt x="0" y="33336"/>
                      </a:lnTo>
                      <a:lnTo>
                        <a:pt x="20309" y="33336"/>
                      </a:lnTo>
                      <a:lnTo>
                        <a:pt x="20309" y="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4" name="Google Shape;404;p16"/>
                <p:cNvSpPr/>
                <p:nvPr/>
              </p:nvSpPr>
              <p:spPr>
                <a:xfrm>
                  <a:off x="5663804" y="4050628"/>
                  <a:ext cx="20308" cy="32786"/>
                </a:xfrm>
                <a:custGeom>
                  <a:rect b="b" l="l" r="r" t="t"/>
                  <a:pathLst>
                    <a:path extrusionOk="0" h="32786" w="20308">
                      <a:moveTo>
                        <a:pt x="20309" y="0"/>
                      </a:moveTo>
                      <a:cubicBezTo>
                        <a:pt x="13649" y="110"/>
                        <a:pt x="6880" y="275"/>
                        <a:pt x="0" y="385"/>
                      </a:cubicBezTo>
                      <a:lnTo>
                        <a:pt x="0" y="32786"/>
                      </a:lnTo>
                      <a:lnTo>
                        <a:pt x="20309" y="32786"/>
                      </a:lnTo>
                      <a:lnTo>
                        <a:pt x="20309" y="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5" name="Google Shape;405;p16"/>
                <p:cNvSpPr/>
                <p:nvPr/>
              </p:nvSpPr>
              <p:spPr>
                <a:xfrm>
                  <a:off x="5639093" y="3712755"/>
                  <a:ext cx="127740" cy="181698"/>
                </a:xfrm>
                <a:custGeom>
                  <a:rect b="b" l="l" r="r" t="t"/>
                  <a:pathLst>
                    <a:path extrusionOk="0" h="181698" w="127740">
                      <a:moveTo>
                        <a:pt x="15906" y="43293"/>
                      </a:moveTo>
                      <a:lnTo>
                        <a:pt x="15906" y="70963"/>
                      </a:lnTo>
                      <a:lnTo>
                        <a:pt x="24326" y="70963"/>
                      </a:lnTo>
                      <a:lnTo>
                        <a:pt x="24326" y="181699"/>
                      </a:lnTo>
                      <a:lnTo>
                        <a:pt x="44635" y="181699"/>
                      </a:lnTo>
                      <a:lnTo>
                        <a:pt x="44635" y="70963"/>
                      </a:lnTo>
                      <a:lnTo>
                        <a:pt x="49423" y="70963"/>
                      </a:lnTo>
                      <a:lnTo>
                        <a:pt x="49423" y="181699"/>
                      </a:lnTo>
                      <a:lnTo>
                        <a:pt x="69732" y="181699"/>
                      </a:lnTo>
                      <a:lnTo>
                        <a:pt x="69732" y="70963"/>
                      </a:lnTo>
                      <a:lnTo>
                        <a:pt x="75181" y="70963"/>
                      </a:lnTo>
                      <a:lnTo>
                        <a:pt x="75181" y="181699"/>
                      </a:lnTo>
                      <a:lnTo>
                        <a:pt x="95489" y="181699"/>
                      </a:lnTo>
                      <a:lnTo>
                        <a:pt x="95489" y="70963"/>
                      </a:lnTo>
                      <a:lnTo>
                        <a:pt x="104791" y="70963"/>
                      </a:lnTo>
                      <a:lnTo>
                        <a:pt x="104791" y="44228"/>
                      </a:lnTo>
                      <a:cubicBezTo>
                        <a:pt x="118825" y="42578"/>
                        <a:pt x="127741" y="40157"/>
                        <a:pt x="127741" y="37407"/>
                      </a:cubicBezTo>
                      <a:cubicBezTo>
                        <a:pt x="127741" y="37187"/>
                        <a:pt x="127686" y="36967"/>
                        <a:pt x="127576" y="36747"/>
                      </a:cubicBezTo>
                      <a:cubicBezTo>
                        <a:pt x="126200" y="34271"/>
                        <a:pt x="117669" y="32126"/>
                        <a:pt x="104791" y="30641"/>
                      </a:cubicBezTo>
                      <a:lnTo>
                        <a:pt x="104791" y="8582"/>
                      </a:lnTo>
                      <a:lnTo>
                        <a:pt x="104185" y="8582"/>
                      </a:lnTo>
                      <a:cubicBezTo>
                        <a:pt x="104185" y="3851"/>
                        <a:pt x="84372" y="0"/>
                        <a:pt x="59935" y="0"/>
                      </a:cubicBezTo>
                      <a:cubicBezTo>
                        <a:pt x="35499" y="0"/>
                        <a:pt x="15686" y="3851"/>
                        <a:pt x="15686" y="8582"/>
                      </a:cubicBezTo>
                      <a:cubicBezTo>
                        <a:pt x="15686" y="8857"/>
                        <a:pt x="15796" y="9187"/>
                        <a:pt x="15961" y="9462"/>
                      </a:cubicBezTo>
                      <a:lnTo>
                        <a:pt x="15961" y="31576"/>
                      </a:lnTo>
                      <a:cubicBezTo>
                        <a:pt x="5999" y="33116"/>
                        <a:pt x="0" y="35206"/>
                        <a:pt x="0" y="37462"/>
                      </a:cubicBezTo>
                      <a:cubicBezTo>
                        <a:pt x="0" y="39717"/>
                        <a:pt x="6054" y="41753"/>
                        <a:pt x="15961" y="43293"/>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6" name="Google Shape;406;p16"/>
                <p:cNvSpPr/>
                <p:nvPr/>
              </p:nvSpPr>
              <p:spPr>
                <a:xfrm>
                  <a:off x="5460553" y="4359290"/>
                  <a:ext cx="135446" cy="31135"/>
                </a:xfrm>
                <a:custGeom>
                  <a:rect b="b" l="l" r="r" t="t"/>
                  <a:pathLst>
                    <a:path extrusionOk="0" h="31135" w="135446">
                      <a:moveTo>
                        <a:pt x="131043" y="0"/>
                      </a:moveTo>
                      <a:cubicBezTo>
                        <a:pt x="128291" y="2255"/>
                        <a:pt x="124053" y="4126"/>
                        <a:pt x="118164" y="5721"/>
                      </a:cubicBezTo>
                      <a:cubicBezTo>
                        <a:pt x="121136" y="6601"/>
                        <a:pt x="123448" y="7536"/>
                        <a:pt x="124934" y="8361"/>
                      </a:cubicBezTo>
                      <a:cubicBezTo>
                        <a:pt x="124053" y="8857"/>
                        <a:pt x="122898" y="9352"/>
                        <a:pt x="121467" y="9902"/>
                      </a:cubicBezTo>
                      <a:cubicBezTo>
                        <a:pt x="119375" y="10672"/>
                        <a:pt x="116734" y="11442"/>
                        <a:pt x="113596" y="12212"/>
                      </a:cubicBezTo>
                      <a:cubicBezTo>
                        <a:pt x="107873" y="13588"/>
                        <a:pt x="100443" y="14798"/>
                        <a:pt x="91251" y="15623"/>
                      </a:cubicBezTo>
                      <a:cubicBezTo>
                        <a:pt x="84372" y="15018"/>
                        <a:pt x="76446" y="14633"/>
                        <a:pt x="67695" y="14633"/>
                      </a:cubicBezTo>
                      <a:cubicBezTo>
                        <a:pt x="58945" y="14633"/>
                        <a:pt x="51074" y="15018"/>
                        <a:pt x="44140" y="15623"/>
                      </a:cubicBezTo>
                      <a:cubicBezTo>
                        <a:pt x="36489" y="14908"/>
                        <a:pt x="29995" y="13973"/>
                        <a:pt x="24712" y="12872"/>
                      </a:cubicBezTo>
                      <a:cubicBezTo>
                        <a:pt x="20199" y="11937"/>
                        <a:pt x="16566" y="10892"/>
                        <a:pt x="13924" y="9902"/>
                      </a:cubicBezTo>
                      <a:cubicBezTo>
                        <a:pt x="12493" y="9407"/>
                        <a:pt x="11338" y="8857"/>
                        <a:pt x="10457" y="8361"/>
                      </a:cubicBezTo>
                      <a:cubicBezTo>
                        <a:pt x="11943" y="7536"/>
                        <a:pt x="14144" y="6656"/>
                        <a:pt x="17006" y="5831"/>
                      </a:cubicBezTo>
                      <a:cubicBezTo>
                        <a:pt x="11173" y="4236"/>
                        <a:pt x="6935" y="2420"/>
                        <a:pt x="4128" y="220"/>
                      </a:cubicBezTo>
                      <a:cubicBezTo>
                        <a:pt x="1321" y="2475"/>
                        <a:pt x="0" y="5171"/>
                        <a:pt x="0" y="8417"/>
                      </a:cubicBezTo>
                      <a:cubicBezTo>
                        <a:pt x="0" y="11222"/>
                        <a:pt x="991" y="13588"/>
                        <a:pt x="3082" y="15678"/>
                      </a:cubicBezTo>
                      <a:cubicBezTo>
                        <a:pt x="5339" y="17933"/>
                        <a:pt x="8916" y="19804"/>
                        <a:pt x="13924" y="21399"/>
                      </a:cubicBezTo>
                      <a:cubicBezTo>
                        <a:pt x="16346" y="22169"/>
                        <a:pt x="19098" y="22939"/>
                        <a:pt x="22235" y="23599"/>
                      </a:cubicBezTo>
                      <a:cubicBezTo>
                        <a:pt x="23060" y="23764"/>
                        <a:pt x="23886" y="23929"/>
                        <a:pt x="24767" y="24094"/>
                      </a:cubicBezTo>
                      <a:lnTo>
                        <a:pt x="24767" y="27395"/>
                      </a:lnTo>
                      <a:cubicBezTo>
                        <a:pt x="34728" y="29485"/>
                        <a:pt x="49148" y="31136"/>
                        <a:pt x="67695" y="31136"/>
                      </a:cubicBezTo>
                      <a:cubicBezTo>
                        <a:pt x="88169" y="31136"/>
                        <a:pt x="103580" y="29100"/>
                        <a:pt x="113596" y="26735"/>
                      </a:cubicBezTo>
                      <a:lnTo>
                        <a:pt x="113596" y="23489"/>
                      </a:lnTo>
                      <a:cubicBezTo>
                        <a:pt x="116568" y="22829"/>
                        <a:pt x="119155" y="22169"/>
                        <a:pt x="121522" y="21399"/>
                      </a:cubicBezTo>
                      <a:cubicBezTo>
                        <a:pt x="126530" y="19804"/>
                        <a:pt x="130108" y="17878"/>
                        <a:pt x="132364" y="15678"/>
                      </a:cubicBezTo>
                      <a:cubicBezTo>
                        <a:pt x="134455" y="13588"/>
                        <a:pt x="135446" y="11222"/>
                        <a:pt x="135446" y="8417"/>
                      </a:cubicBezTo>
                      <a:cubicBezTo>
                        <a:pt x="135446" y="5116"/>
                        <a:pt x="134070" y="2365"/>
                        <a:pt x="131098" y="5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7" name="Google Shape;407;p16"/>
                <p:cNvSpPr/>
                <p:nvPr/>
              </p:nvSpPr>
              <p:spPr>
                <a:xfrm>
                  <a:off x="5464846" y="4450332"/>
                  <a:ext cx="128786" cy="77729"/>
                </a:xfrm>
                <a:custGeom>
                  <a:rect b="b" l="l" r="r" t="t"/>
                  <a:pathLst>
                    <a:path extrusionOk="0" h="77729" w="128786">
                      <a:moveTo>
                        <a:pt x="127080" y="52095"/>
                      </a:moveTo>
                      <a:lnTo>
                        <a:pt x="127080" y="5336"/>
                      </a:lnTo>
                      <a:cubicBezTo>
                        <a:pt x="128181" y="4676"/>
                        <a:pt x="128787" y="4016"/>
                        <a:pt x="128787" y="3356"/>
                      </a:cubicBezTo>
                      <a:cubicBezTo>
                        <a:pt x="128787" y="2145"/>
                        <a:pt x="127025" y="990"/>
                        <a:pt x="123778" y="0"/>
                      </a:cubicBezTo>
                      <a:cubicBezTo>
                        <a:pt x="125539" y="1100"/>
                        <a:pt x="126640" y="2200"/>
                        <a:pt x="126970" y="3411"/>
                      </a:cubicBezTo>
                      <a:cubicBezTo>
                        <a:pt x="127080" y="3686"/>
                        <a:pt x="127080" y="3961"/>
                        <a:pt x="127080" y="4236"/>
                      </a:cubicBezTo>
                      <a:cubicBezTo>
                        <a:pt x="127080" y="4676"/>
                        <a:pt x="126970" y="5116"/>
                        <a:pt x="126805" y="5501"/>
                      </a:cubicBezTo>
                      <a:cubicBezTo>
                        <a:pt x="125980" y="7261"/>
                        <a:pt x="123613" y="8912"/>
                        <a:pt x="119871" y="10342"/>
                      </a:cubicBezTo>
                      <a:cubicBezTo>
                        <a:pt x="109248" y="14578"/>
                        <a:pt x="88114" y="17438"/>
                        <a:pt x="63788" y="17438"/>
                      </a:cubicBezTo>
                      <a:cubicBezTo>
                        <a:pt x="39462" y="17438"/>
                        <a:pt x="18382" y="14578"/>
                        <a:pt x="7815" y="10397"/>
                      </a:cubicBezTo>
                      <a:cubicBezTo>
                        <a:pt x="3742" y="8802"/>
                        <a:pt x="1211" y="6986"/>
                        <a:pt x="660" y="5061"/>
                      </a:cubicBezTo>
                      <a:lnTo>
                        <a:pt x="660" y="58201"/>
                      </a:lnTo>
                      <a:cubicBezTo>
                        <a:pt x="220" y="59026"/>
                        <a:pt x="0" y="59851"/>
                        <a:pt x="0" y="60676"/>
                      </a:cubicBezTo>
                      <a:cubicBezTo>
                        <a:pt x="0" y="70138"/>
                        <a:pt x="28344" y="77729"/>
                        <a:pt x="63348" y="77729"/>
                      </a:cubicBezTo>
                      <a:cubicBezTo>
                        <a:pt x="98351" y="77729"/>
                        <a:pt x="126640" y="70083"/>
                        <a:pt x="126640" y="60676"/>
                      </a:cubicBezTo>
                      <a:cubicBezTo>
                        <a:pt x="126640" y="60566"/>
                        <a:pt x="126640" y="60456"/>
                        <a:pt x="126640" y="60401"/>
                      </a:cubicBezTo>
                      <a:lnTo>
                        <a:pt x="127191" y="60401"/>
                      </a:lnTo>
                      <a:lnTo>
                        <a:pt x="127191" y="52095"/>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8" name="Google Shape;408;p16"/>
                <p:cNvSpPr/>
                <p:nvPr/>
              </p:nvSpPr>
              <p:spPr>
                <a:xfrm>
                  <a:off x="5465231" y="3660991"/>
                  <a:ext cx="127795" cy="27395"/>
                </a:xfrm>
                <a:custGeom>
                  <a:rect b="b" l="l" r="r" t="t"/>
                  <a:pathLst>
                    <a:path extrusionOk="0" h="27395" w="127795">
                      <a:moveTo>
                        <a:pt x="63898" y="27395"/>
                      </a:moveTo>
                      <a:cubicBezTo>
                        <a:pt x="99177" y="27395"/>
                        <a:pt x="127796" y="21289"/>
                        <a:pt x="127796" y="13698"/>
                      </a:cubicBezTo>
                      <a:cubicBezTo>
                        <a:pt x="127796" y="6106"/>
                        <a:pt x="99177" y="0"/>
                        <a:pt x="63898" y="0"/>
                      </a:cubicBezTo>
                      <a:cubicBezTo>
                        <a:pt x="28619" y="0"/>
                        <a:pt x="0" y="6161"/>
                        <a:pt x="0" y="13698"/>
                      </a:cubicBezTo>
                      <a:cubicBezTo>
                        <a:pt x="0" y="21234"/>
                        <a:pt x="28619" y="27395"/>
                        <a:pt x="63898" y="2739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09" name="Google Shape;409;p16"/>
                <p:cNvSpPr/>
                <p:nvPr/>
              </p:nvSpPr>
              <p:spPr>
                <a:xfrm>
                  <a:off x="5571948" y="4366166"/>
                  <a:ext cx="2146" cy="935"/>
                </a:xfrm>
                <a:custGeom>
                  <a:rect b="b" l="l" r="r" t="t"/>
                  <a:pathLst>
                    <a:path extrusionOk="0" h="935" w="2146">
                      <a:moveTo>
                        <a:pt x="1761" y="825"/>
                      </a:moveTo>
                      <a:cubicBezTo>
                        <a:pt x="1761" y="825"/>
                        <a:pt x="2036" y="825"/>
                        <a:pt x="2146" y="935"/>
                      </a:cubicBezTo>
                      <a:lnTo>
                        <a:pt x="2146" y="0"/>
                      </a:lnTo>
                      <a:cubicBezTo>
                        <a:pt x="2146" y="0"/>
                        <a:pt x="1761" y="110"/>
                        <a:pt x="1541" y="110"/>
                      </a:cubicBezTo>
                      <a:cubicBezTo>
                        <a:pt x="1046" y="220"/>
                        <a:pt x="495" y="330"/>
                        <a:pt x="0" y="440"/>
                      </a:cubicBezTo>
                      <a:cubicBezTo>
                        <a:pt x="605" y="550"/>
                        <a:pt x="1156" y="660"/>
                        <a:pt x="1761" y="82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0" name="Google Shape;410;p16"/>
                <p:cNvSpPr/>
                <p:nvPr/>
              </p:nvSpPr>
              <p:spPr>
                <a:xfrm>
                  <a:off x="5477339" y="3867444"/>
                  <a:ext cx="103689" cy="89226"/>
                </a:xfrm>
                <a:custGeom>
                  <a:rect b="b" l="l" r="r" t="t"/>
                  <a:pathLst>
                    <a:path extrusionOk="0" h="89226" w="103689">
                      <a:moveTo>
                        <a:pt x="7925" y="85926"/>
                      </a:moveTo>
                      <a:cubicBezTo>
                        <a:pt x="7925" y="87741"/>
                        <a:pt x="27794" y="89227"/>
                        <a:pt x="52340" y="89227"/>
                      </a:cubicBezTo>
                      <a:cubicBezTo>
                        <a:pt x="76887" y="89227"/>
                        <a:pt x="96755" y="87741"/>
                        <a:pt x="96755" y="85926"/>
                      </a:cubicBezTo>
                      <a:lnTo>
                        <a:pt x="96755" y="32731"/>
                      </a:lnTo>
                      <a:cubicBezTo>
                        <a:pt x="101048" y="32236"/>
                        <a:pt x="103470" y="31686"/>
                        <a:pt x="103470" y="31081"/>
                      </a:cubicBezTo>
                      <a:lnTo>
                        <a:pt x="103690" y="31081"/>
                      </a:lnTo>
                      <a:lnTo>
                        <a:pt x="103690" y="0"/>
                      </a:lnTo>
                      <a:lnTo>
                        <a:pt x="102974" y="0"/>
                      </a:lnTo>
                      <a:cubicBezTo>
                        <a:pt x="102974" y="1815"/>
                        <a:pt x="79859" y="3301"/>
                        <a:pt x="51240" y="3301"/>
                      </a:cubicBezTo>
                      <a:cubicBezTo>
                        <a:pt x="25592" y="3301"/>
                        <a:pt x="4293" y="2090"/>
                        <a:pt x="220" y="550"/>
                      </a:cubicBezTo>
                      <a:lnTo>
                        <a:pt x="220" y="30806"/>
                      </a:lnTo>
                      <a:cubicBezTo>
                        <a:pt x="220" y="30806"/>
                        <a:pt x="0" y="31026"/>
                        <a:pt x="0" y="31081"/>
                      </a:cubicBezTo>
                      <a:cubicBezTo>
                        <a:pt x="0" y="31741"/>
                        <a:pt x="2862" y="32346"/>
                        <a:pt x="7815" y="32841"/>
                      </a:cubicBezTo>
                      <a:lnTo>
                        <a:pt x="7815" y="85871"/>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1" name="Google Shape;411;p16"/>
                <p:cNvSpPr/>
                <p:nvPr/>
              </p:nvSpPr>
              <p:spPr>
                <a:xfrm>
                  <a:off x="5460993" y="4262142"/>
                  <a:ext cx="135391" cy="68597"/>
                </a:xfrm>
                <a:custGeom>
                  <a:rect b="b" l="l" r="r" t="t"/>
                  <a:pathLst>
                    <a:path extrusionOk="0" h="68597" w="135391">
                      <a:moveTo>
                        <a:pt x="68136" y="220"/>
                      </a:moveTo>
                      <a:cubicBezTo>
                        <a:pt x="53111" y="220"/>
                        <a:pt x="38306" y="110"/>
                        <a:pt x="23721" y="0"/>
                      </a:cubicBezTo>
                      <a:lnTo>
                        <a:pt x="23721" y="30311"/>
                      </a:lnTo>
                      <a:cubicBezTo>
                        <a:pt x="23171" y="30421"/>
                        <a:pt x="22675" y="30531"/>
                        <a:pt x="22180" y="30641"/>
                      </a:cubicBezTo>
                      <a:cubicBezTo>
                        <a:pt x="6660" y="34051"/>
                        <a:pt x="0" y="38562"/>
                        <a:pt x="0" y="45823"/>
                      </a:cubicBezTo>
                      <a:cubicBezTo>
                        <a:pt x="0" y="48629"/>
                        <a:pt x="991" y="50994"/>
                        <a:pt x="3082" y="53085"/>
                      </a:cubicBezTo>
                      <a:cubicBezTo>
                        <a:pt x="5339" y="55340"/>
                        <a:pt x="8916" y="57211"/>
                        <a:pt x="13924" y="58806"/>
                      </a:cubicBezTo>
                      <a:cubicBezTo>
                        <a:pt x="15245" y="59246"/>
                        <a:pt x="16676" y="59631"/>
                        <a:pt x="18272" y="60071"/>
                      </a:cubicBezTo>
                      <a:cubicBezTo>
                        <a:pt x="16401" y="60511"/>
                        <a:pt x="14695" y="61006"/>
                        <a:pt x="13099" y="61556"/>
                      </a:cubicBezTo>
                      <a:cubicBezTo>
                        <a:pt x="15796" y="62602"/>
                        <a:pt x="19538" y="63757"/>
                        <a:pt x="24326" y="64747"/>
                      </a:cubicBezTo>
                      <a:cubicBezTo>
                        <a:pt x="29115" y="65737"/>
                        <a:pt x="34894" y="66672"/>
                        <a:pt x="41718" y="67387"/>
                      </a:cubicBezTo>
                      <a:cubicBezTo>
                        <a:pt x="49203" y="68158"/>
                        <a:pt x="57844" y="68598"/>
                        <a:pt x="67696" y="68598"/>
                      </a:cubicBezTo>
                      <a:cubicBezTo>
                        <a:pt x="77547" y="68598"/>
                        <a:pt x="85748" y="68158"/>
                        <a:pt x="93068" y="67442"/>
                      </a:cubicBezTo>
                      <a:cubicBezTo>
                        <a:pt x="101158" y="66617"/>
                        <a:pt x="107873" y="65517"/>
                        <a:pt x="113156" y="64307"/>
                      </a:cubicBezTo>
                      <a:cubicBezTo>
                        <a:pt x="116679" y="63482"/>
                        <a:pt x="119540" y="62602"/>
                        <a:pt x="121742" y="61776"/>
                      </a:cubicBezTo>
                      <a:cubicBezTo>
                        <a:pt x="120201" y="61226"/>
                        <a:pt x="118440" y="60731"/>
                        <a:pt x="116568" y="60236"/>
                      </a:cubicBezTo>
                      <a:cubicBezTo>
                        <a:pt x="118330" y="59796"/>
                        <a:pt x="119981" y="59356"/>
                        <a:pt x="121467" y="58861"/>
                      </a:cubicBezTo>
                      <a:cubicBezTo>
                        <a:pt x="126475" y="57266"/>
                        <a:pt x="130053" y="55395"/>
                        <a:pt x="132309" y="53140"/>
                      </a:cubicBezTo>
                      <a:cubicBezTo>
                        <a:pt x="134401" y="51049"/>
                        <a:pt x="135391" y="48684"/>
                        <a:pt x="135391" y="45878"/>
                      </a:cubicBezTo>
                      <a:cubicBezTo>
                        <a:pt x="135391" y="38617"/>
                        <a:pt x="128787" y="34106"/>
                        <a:pt x="113211" y="30696"/>
                      </a:cubicBezTo>
                      <a:cubicBezTo>
                        <a:pt x="112991" y="30696"/>
                        <a:pt x="112771" y="30586"/>
                        <a:pt x="112606" y="30586"/>
                      </a:cubicBezTo>
                      <a:lnTo>
                        <a:pt x="112606" y="55"/>
                      </a:lnTo>
                      <a:cubicBezTo>
                        <a:pt x="98021" y="220"/>
                        <a:pt x="83216" y="275"/>
                        <a:pt x="68191" y="275"/>
                      </a:cubicBezTo>
                      <a:close/>
                      <a:moveTo>
                        <a:pt x="124934" y="45823"/>
                      </a:moveTo>
                      <a:cubicBezTo>
                        <a:pt x="124054" y="46319"/>
                        <a:pt x="122898" y="46814"/>
                        <a:pt x="121467" y="47364"/>
                      </a:cubicBezTo>
                      <a:cubicBezTo>
                        <a:pt x="115633" y="49509"/>
                        <a:pt x="105506" y="51820"/>
                        <a:pt x="91251" y="53085"/>
                      </a:cubicBezTo>
                      <a:cubicBezTo>
                        <a:pt x="84372" y="53690"/>
                        <a:pt x="76502" y="54075"/>
                        <a:pt x="67696" y="54075"/>
                      </a:cubicBezTo>
                      <a:cubicBezTo>
                        <a:pt x="58890" y="54075"/>
                        <a:pt x="51019" y="53690"/>
                        <a:pt x="44140" y="53085"/>
                      </a:cubicBezTo>
                      <a:cubicBezTo>
                        <a:pt x="29885" y="51820"/>
                        <a:pt x="19703" y="49509"/>
                        <a:pt x="13924" y="47364"/>
                      </a:cubicBezTo>
                      <a:cubicBezTo>
                        <a:pt x="13924" y="47364"/>
                        <a:pt x="13924" y="47364"/>
                        <a:pt x="13924" y="47364"/>
                      </a:cubicBezTo>
                      <a:cubicBezTo>
                        <a:pt x="12549" y="46814"/>
                        <a:pt x="11393" y="46319"/>
                        <a:pt x="10457" y="45823"/>
                      </a:cubicBezTo>
                      <a:cubicBezTo>
                        <a:pt x="12934" y="44503"/>
                        <a:pt x="17392" y="42963"/>
                        <a:pt x="23721" y="41533"/>
                      </a:cubicBezTo>
                      <a:lnTo>
                        <a:pt x="23721" y="48629"/>
                      </a:lnTo>
                      <a:lnTo>
                        <a:pt x="24326" y="48629"/>
                      </a:lnTo>
                      <a:cubicBezTo>
                        <a:pt x="27739" y="50554"/>
                        <a:pt x="46011" y="52040"/>
                        <a:pt x="68136" y="52040"/>
                      </a:cubicBezTo>
                      <a:cubicBezTo>
                        <a:pt x="90261" y="52040"/>
                        <a:pt x="108533" y="50554"/>
                        <a:pt x="111945" y="48629"/>
                      </a:cubicBezTo>
                      <a:lnTo>
                        <a:pt x="112551" y="48629"/>
                      </a:lnTo>
                      <a:lnTo>
                        <a:pt x="112551" y="41698"/>
                      </a:lnTo>
                      <a:cubicBezTo>
                        <a:pt x="118440" y="43018"/>
                        <a:pt x="122567" y="44503"/>
                        <a:pt x="124879" y="45768"/>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2" name="Google Shape;412;p16"/>
                <p:cNvSpPr/>
                <p:nvPr/>
              </p:nvSpPr>
              <p:spPr>
                <a:xfrm>
                  <a:off x="5487521" y="4150416"/>
                  <a:ext cx="82335" cy="23709"/>
                </a:xfrm>
                <a:custGeom>
                  <a:rect b="b" l="l" r="r" t="t"/>
                  <a:pathLst>
                    <a:path extrusionOk="0" h="23709" w="82335">
                      <a:moveTo>
                        <a:pt x="82335" y="17878"/>
                      </a:moveTo>
                      <a:lnTo>
                        <a:pt x="82335" y="0"/>
                      </a:lnTo>
                      <a:cubicBezTo>
                        <a:pt x="70668" y="1705"/>
                        <a:pt x="56083" y="2640"/>
                        <a:pt x="40727" y="2640"/>
                      </a:cubicBezTo>
                      <a:cubicBezTo>
                        <a:pt x="25372" y="2640"/>
                        <a:pt x="11503" y="1760"/>
                        <a:pt x="0" y="110"/>
                      </a:cubicBezTo>
                      <a:lnTo>
                        <a:pt x="0" y="19474"/>
                      </a:lnTo>
                      <a:lnTo>
                        <a:pt x="110" y="19474"/>
                      </a:lnTo>
                      <a:cubicBezTo>
                        <a:pt x="110" y="19474"/>
                        <a:pt x="0" y="19584"/>
                        <a:pt x="0" y="19639"/>
                      </a:cubicBezTo>
                      <a:cubicBezTo>
                        <a:pt x="0" y="21894"/>
                        <a:pt x="18437" y="23709"/>
                        <a:pt x="41168" y="23709"/>
                      </a:cubicBezTo>
                      <a:cubicBezTo>
                        <a:pt x="63898" y="23709"/>
                        <a:pt x="82335" y="21894"/>
                        <a:pt x="82335" y="19639"/>
                      </a:cubicBezTo>
                      <a:cubicBezTo>
                        <a:pt x="82335" y="19584"/>
                        <a:pt x="82280" y="19529"/>
                        <a:pt x="82225" y="19474"/>
                      </a:cubicBezTo>
                      <a:lnTo>
                        <a:pt x="82335" y="19474"/>
                      </a:lnTo>
                      <a:lnTo>
                        <a:pt x="82335" y="17823"/>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3" name="Google Shape;413;p16"/>
                <p:cNvSpPr/>
                <p:nvPr/>
              </p:nvSpPr>
              <p:spPr>
                <a:xfrm>
                  <a:off x="5460553" y="4119555"/>
                  <a:ext cx="135391" cy="24754"/>
                </a:xfrm>
                <a:custGeom>
                  <a:rect b="b" l="l" r="r" t="t"/>
                  <a:pathLst>
                    <a:path extrusionOk="0" h="24754" w="135391">
                      <a:moveTo>
                        <a:pt x="109304" y="19309"/>
                      </a:moveTo>
                      <a:cubicBezTo>
                        <a:pt x="110679" y="19089"/>
                        <a:pt x="111945" y="18924"/>
                        <a:pt x="113211" y="18703"/>
                      </a:cubicBezTo>
                      <a:cubicBezTo>
                        <a:pt x="116293" y="18153"/>
                        <a:pt x="119045" y="17603"/>
                        <a:pt x="121467" y="16998"/>
                      </a:cubicBezTo>
                      <a:lnTo>
                        <a:pt x="121467" y="16998"/>
                      </a:lnTo>
                      <a:cubicBezTo>
                        <a:pt x="126475" y="15733"/>
                        <a:pt x="130052" y="14248"/>
                        <a:pt x="132309" y="12432"/>
                      </a:cubicBezTo>
                      <a:cubicBezTo>
                        <a:pt x="134400" y="10782"/>
                        <a:pt x="135391" y="8912"/>
                        <a:pt x="135391" y="6656"/>
                      </a:cubicBezTo>
                      <a:cubicBezTo>
                        <a:pt x="135391" y="4016"/>
                        <a:pt x="134015" y="1870"/>
                        <a:pt x="131043" y="0"/>
                      </a:cubicBezTo>
                      <a:cubicBezTo>
                        <a:pt x="128291" y="1815"/>
                        <a:pt x="124053" y="3301"/>
                        <a:pt x="118164" y="4566"/>
                      </a:cubicBezTo>
                      <a:cubicBezTo>
                        <a:pt x="121136" y="5281"/>
                        <a:pt x="123393" y="5996"/>
                        <a:pt x="124934" y="6656"/>
                      </a:cubicBezTo>
                      <a:cubicBezTo>
                        <a:pt x="124053" y="7041"/>
                        <a:pt x="122898" y="7481"/>
                        <a:pt x="121467" y="7866"/>
                      </a:cubicBezTo>
                      <a:cubicBezTo>
                        <a:pt x="118495" y="8747"/>
                        <a:pt x="114477" y="9627"/>
                        <a:pt x="109304" y="10452"/>
                      </a:cubicBezTo>
                      <a:cubicBezTo>
                        <a:pt x="104295" y="11222"/>
                        <a:pt x="98241" y="11937"/>
                        <a:pt x="91251" y="12432"/>
                      </a:cubicBezTo>
                      <a:cubicBezTo>
                        <a:pt x="84372" y="11937"/>
                        <a:pt x="76501" y="11662"/>
                        <a:pt x="67695" y="11662"/>
                      </a:cubicBezTo>
                      <a:cubicBezTo>
                        <a:pt x="58890" y="11662"/>
                        <a:pt x="51074" y="11937"/>
                        <a:pt x="44195" y="12432"/>
                      </a:cubicBezTo>
                      <a:cubicBezTo>
                        <a:pt x="37535" y="11992"/>
                        <a:pt x="31811" y="11332"/>
                        <a:pt x="26968" y="10562"/>
                      </a:cubicBezTo>
                      <a:cubicBezTo>
                        <a:pt x="21409" y="9737"/>
                        <a:pt x="17061" y="8747"/>
                        <a:pt x="13924" y="7866"/>
                      </a:cubicBezTo>
                      <a:cubicBezTo>
                        <a:pt x="12493" y="7426"/>
                        <a:pt x="11338" y="7041"/>
                        <a:pt x="10457" y="6656"/>
                      </a:cubicBezTo>
                      <a:cubicBezTo>
                        <a:pt x="11943" y="5996"/>
                        <a:pt x="14144" y="5336"/>
                        <a:pt x="17006" y="4621"/>
                      </a:cubicBezTo>
                      <a:cubicBezTo>
                        <a:pt x="11173" y="3356"/>
                        <a:pt x="6935" y="1925"/>
                        <a:pt x="4128" y="165"/>
                      </a:cubicBezTo>
                      <a:cubicBezTo>
                        <a:pt x="1321" y="1980"/>
                        <a:pt x="0" y="4126"/>
                        <a:pt x="0" y="6656"/>
                      </a:cubicBezTo>
                      <a:cubicBezTo>
                        <a:pt x="0" y="8857"/>
                        <a:pt x="991" y="10782"/>
                        <a:pt x="3082" y="12377"/>
                      </a:cubicBezTo>
                      <a:cubicBezTo>
                        <a:pt x="5339" y="14193"/>
                        <a:pt x="8916" y="15678"/>
                        <a:pt x="13924" y="16943"/>
                      </a:cubicBezTo>
                      <a:cubicBezTo>
                        <a:pt x="16346" y="17548"/>
                        <a:pt x="19098" y="18153"/>
                        <a:pt x="22235" y="18703"/>
                      </a:cubicBezTo>
                      <a:cubicBezTo>
                        <a:pt x="23776" y="18978"/>
                        <a:pt x="25372" y="19198"/>
                        <a:pt x="26968" y="19474"/>
                      </a:cubicBezTo>
                      <a:lnTo>
                        <a:pt x="26968" y="22114"/>
                      </a:lnTo>
                      <a:cubicBezTo>
                        <a:pt x="36820" y="23599"/>
                        <a:pt x="50469" y="24755"/>
                        <a:pt x="67695" y="24755"/>
                      </a:cubicBezTo>
                      <a:cubicBezTo>
                        <a:pt x="84922" y="24755"/>
                        <a:pt x="99397" y="23544"/>
                        <a:pt x="109304" y="22004"/>
                      </a:cubicBezTo>
                      <a:lnTo>
                        <a:pt x="109304" y="19364"/>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4" name="Google Shape;414;p16"/>
                <p:cNvSpPr/>
                <p:nvPr/>
              </p:nvSpPr>
              <p:spPr>
                <a:xfrm>
                  <a:off x="5485264" y="4397247"/>
                  <a:ext cx="88829" cy="63866"/>
                </a:xfrm>
                <a:custGeom>
                  <a:rect b="b" l="l" r="r" t="t"/>
                  <a:pathLst>
                    <a:path extrusionOk="0" h="63866" w="88829">
                      <a:moveTo>
                        <a:pt x="44415" y="63867"/>
                      </a:moveTo>
                      <a:cubicBezTo>
                        <a:pt x="52670" y="63867"/>
                        <a:pt x="60376" y="63482"/>
                        <a:pt x="66980" y="62822"/>
                      </a:cubicBezTo>
                      <a:cubicBezTo>
                        <a:pt x="80079" y="61556"/>
                        <a:pt x="88830" y="59191"/>
                        <a:pt x="88830" y="56440"/>
                      </a:cubicBezTo>
                      <a:lnTo>
                        <a:pt x="88830" y="0"/>
                      </a:lnTo>
                      <a:cubicBezTo>
                        <a:pt x="88830" y="0"/>
                        <a:pt x="88555" y="0"/>
                        <a:pt x="88445" y="55"/>
                      </a:cubicBezTo>
                      <a:cubicBezTo>
                        <a:pt x="76226" y="2695"/>
                        <a:pt x="60045" y="4181"/>
                        <a:pt x="42929" y="4181"/>
                      </a:cubicBezTo>
                      <a:cubicBezTo>
                        <a:pt x="26968" y="4181"/>
                        <a:pt x="11833" y="2916"/>
                        <a:pt x="0" y="605"/>
                      </a:cubicBezTo>
                      <a:lnTo>
                        <a:pt x="0" y="56440"/>
                      </a:lnTo>
                      <a:cubicBezTo>
                        <a:pt x="0" y="59136"/>
                        <a:pt x="8751" y="61501"/>
                        <a:pt x="21795" y="62767"/>
                      </a:cubicBezTo>
                      <a:cubicBezTo>
                        <a:pt x="28399" y="63427"/>
                        <a:pt x="36159" y="63812"/>
                        <a:pt x="44470" y="63812"/>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5" name="Google Shape;415;p16"/>
                <p:cNvSpPr/>
                <p:nvPr/>
              </p:nvSpPr>
              <p:spPr>
                <a:xfrm>
                  <a:off x="5464075" y="4538458"/>
                  <a:ext cx="127851" cy="30255"/>
                </a:xfrm>
                <a:custGeom>
                  <a:rect b="b" l="l" r="r" t="t"/>
                  <a:pathLst>
                    <a:path extrusionOk="0" h="30255" w="127851">
                      <a:moveTo>
                        <a:pt x="63898" y="0"/>
                      </a:moveTo>
                      <a:cubicBezTo>
                        <a:pt x="39902" y="0"/>
                        <a:pt x="18988" y="3135"/>
                        <a:pt x="8090" y="7756"/>
                      </a:cubicBezTo>
                      <a:cubicBezTo>
                        <a:pt x="4403" y="9297"/>
                        <a:pt x="1871" y="11057"/>
                        <a:pt x="715" y="12872"/>
                      </a:cubicBezTo>
                      <a:cubicBezTo>
                        <a:pt x="275" y="13588"/>
                        <a:pt x="0" y="14358"/>
                        <a:pt x="0" y="15128"/>
                      </a:cubicBezTo>
                      <a:cubicBezTo>
                        <a:pt x="0" y="15788"/>
                        <a:pt x="165" y="16448"/>
                        <a:pt x="495" y="17053"/>
                      </a:cubicBezTo>
                      <a:cubicBezTo>
                        <a:pt x="1156" y="18318"/>
                        <a:pt x="2532" y="19529"/>
                        <a:pt x="4403" y="20684"/>
                      </a:cubicBezTo>
                      <a:lnTo>
                        <a:pt x="4403" y="20684"/>
                      </a:lnTo>
                      <a:cubicBezTo>
                        <a:pt x="7375" y="22499"/>
                        <a:pt x="11778" y="24094"/>
                        <a:pt x="17282" y="25470"/>
                      </a:cubicBezTo>
                      <a:cubicBezTo>
                        <a:pt x="17557" y="25525"/>
                        <a:pt x="17832" y="25635"/>
                        <a:pt x="18162" y="25690"/>
                      </a:cubicBezTo>
                      <a:cubicBezTo>
                        <a:pt x="21685" y="26515"/>
                        <a:pt x="25592" y="27285"/>
                        <a:pt x="29830" y="27945"/>
                      </a:cubicBezTo>
                      <a:cubicBezTo>
                        <a:pt x="30380" y="28055"/>
                        <a:pt x="30986" y="28110"/>
                        <a:pt x="31591" y="28220"/>
                      </a:cubicBezTo>
                      <a:cubicBezTo>
                        <a:pt x="35114" y="28715"/>
                        <a:pt x="38856" y="29100"/>
                        <a:pt x="42819" y="29430"/>
                      </a:cubicBezTo>
                      <a:cubicBezTo>
                        <a:pt x="42819" y="29430"/>
                        <a:pt x="42929" y="29430"/>
                        <a:pt x="42984" y="29430"/>
                      </a:cubicBezTo>
                      <a:cubicBezTo>
                        <a:pt x="46506" y="29705"/>
                        <a:pt x="50139" y="29925"/>
                        <a:pt x="53881" y="30091"/>
                      </a:cubicBezTo>
                      <a:cubicBezTo>
                        <a:pt x="54101" y="30091"/>
                        <a:pt x="54377" y="30091"/>
                        <a:pt x="54597" y="30091"/>
                      </a:cubicBezTo>
                      <a:cubicBezTo>
                        <a:pt x="57624" y="30201"/>
                        <a:pt x="60761" y="30256"/>
                        <a:pt x="63953" y="30256"/>
                      </a:cubicBezTo>
                      <a:cubicBezTo>
                        <a:pt x="64393" y="30256"/>
                        <a:pt x="64779" y="30256"/>
                        <a:pt x="65219" y="30256"/>
                      </a:cubicBezTo>
                      <a:cubicBezTo>
                        <a:pt x="66980" y="30256"/>
                        <a:pt x="68686" y="30256"/>
                        <a:pt x="70392" y="30201"/>
                      </a:cubicBezTo>
                      <a:cubicBezTo>
                        <a:pt x="74080" y="30091"/>
                        <a:pt x="77712" y="29925"/>
                        <a:pt x="81180" y="29705"/>
                      </a:cubicBezTo>
                      <a:cubicBezTo>
                        <a:pt x="81455" y="29705"/>
                        <a:pt x="81675" y="29705"/>
                        <a:pt x="81950" y="29705"/>
                      </a:cubicBezTo>
                      <a:cubicBezTo>
                        <a:pt x="85803" y="29430"/>
                        <a:pt x="89545" y="29100"/>
                        <a:pt x="93068" y="28660"/>
                      </a:cubicBezTo>
                      <a:cubicBezTo>
                        <a:pt x="93123" y="28660"/>
                        <a:pt x="93233" y="28660"/>
                        <a:pt x="93288" y="28660"/>
                      </a:cubicBezTo>
                      <a:cubicBezTo>
                        <a:pt x="97416" y="28165"/>
                        <a:pt x="101213" y="27560"/>
                        <a:pt x="104790" y="26845"/>
                      </a:cubicBezTo>
                      <a:cubicBezTo>
                        <a:pt x="105451" y="26735"/>
                        <a:pt x="106056" y="26570"/>
                        <a:pt x="106717" y="26460"/>
                      </a:cubicBezTo>
                      <a:cubicBezTo>
                        <a:pt x="111505" y="25415"/>
                        <a:pt x="115688" y="24204"/>
                        <a:pt x="118990" y="22884"/>
                      </a:cubicBezTo>
                      <a:cubicBezTo>
                        <a:pt x="119375" y="22719"/>
                        <a:pt x="119761" y="22554"/>
                        <a:pt x="120146" y="22389"/>
                      </a:cubicBezTo>
                      <a:cubicBezTo>
                        <a:pt x="125044" y="20244"/>
                        <a:pt x="127851" y="17768"/>
                        <a:pt x="127851" y="15183"/>
                      </a:cubicBezTo>
                      <a:cubicBezTo>
                        <a:pt x="127851" y="13863"/>
                        <a:pt x="127191" y="12597"/>
                        <a:pt x="125870" y="11442"/>
                      </a:cubicBezTo>
                      <a:cubicBezTo>
                        <a:pt x="118825" y="4896"/>
                        <a:pt x="93783" y="55"/>
                        <a:pt x="63953" y="5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6" name="Google Shape;416;p16"/>
                <p:cNvSpPr/>
                <p:nvPr/>
              </p:nvSpPr>
              <p:spPr>
                <a:xfrm>
                  <a:off x="5465176" y="3712755"/>
                  <a:ext cx="127795" cy="154743"/>
                </a:xfrm>
                <a:custGeom>
                  <a:rect b="b" l="l" r="r" t="t"/>
                  <a:pathLst>
                    <a:path extrusionOk="0" h="154743" w="127795">
                      <a:moveTo>
                        <a:pt x="5944" y="49069"/>
                      </a:moveTo>
                      <a:cubicBezTo>
                        <a:pt x="7210" y="49454"/>
                        <a:pt x="8641" y="49784"/>
                        <a:pt x="10237" y="50169"/>
                      </a:cubicBezTo>
                      <a:lnTo>
                        <a:pt x="10237" y="100999"/>
                      </a:lnTo>
                      <a:lnTo>
                        <a:pt x="25537" y="100999"/>
                      </a:lnTo>
                      <a:lnTo>
                        <a:pt x="25537" y="154744"/>
                      </a:lnTo>
                      <a:lnTo>
                        <a:pt x="102864" y="154744"/>
                      </a:lnTo>
                      <a:lnTo>
                        <a:pt x="102864" y="100999"/>
                      </a:lnTo>
                      <a:lnTo>
                        <a:pt x="118715" y="100999"/>
                      </a:lnTo>
                      <a:lnTo>
                        <a:pt x="118715" y="49894"/>
                      </a:lnTo>
                      <a:cubicBezTo>
                        <a:pt x="119981" y="49619"/>
                        <a:pt x="121136" y="49289"/>
                        <a:pt x="122182" y="48959"/>
                      </a:cubicBezTo>
                      <a:lnTo>
                        <a:pt x="122182" y="48959"/>
                      </a:lnTo>
                      <a:cubicBezTo>
                        <a:pt x="125815" y="47859"/>
                        <a:pt x="127796" y="46594"/>
                        <a:pt x="127796" y="45328"/>
                      </a:cubicBezTo>
                      <a:cubicBezTo>
                        <a:pt x="127796" y="43678"/>
                        <a:pt x="124494" y="42083"/>
                        <a:pt x="118715" y="40762"/>
                      </a:cubicBezTo>
                      <a:lnTo>
                        <a:pt x="118715" y="8582"/>
                      </a:lnTo>
                      <a:lnTo>
                        <a:pt x="118495" y="8582"/>
                      </a:lnTo>
                      <a:cubicBezTo>
                        <a:pt x="118495" y="3851"/>
                        <a:pt x="94278" y="0"/>
                        <a:pt x="64448" y="0"/>
                      </a:cubicBezTo>
                      <a:cubicBezTo>
                        <a:pt x="34618" y="0"/>
                        <a:pt x="10402" y="3851"/>
                        <a:pt x="10402" y="8582"/>
                      </a:cubicBezTo>
                      <a:lnTo>
                        <a:pt x="10182" y="8582"/>
                      </a:lnTo>
                      <a:lnTo>
                        <a:pt x="10182" y="40542"/>
                      </a:lnTo>
                      <a:cubicBezTo>
                        <a:pt x="3742" y="41918"/>
                        <a:pt x="0" y="43568"/>
                        <a:pt x="0" y="45328"/>
                      </a:cubicBezTo>
                      <a:cubicBezTo>
                        <a:pt x="0" y="46649"/>
                        <a:pt x="2091" y="47914"/>
                        <a:pt x="5889" y="49069"/>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7" name="Google Shape;417;p16"/>
                <p:cNvSpPr/>
                <p:nvPr/>
              </p:nvSpPr>
              <p:spPr>
                <a:xfrm>
                  <a:off x="5460332" y="4051893"/>
                  <a:ext cx="135501" cy="67717"/>
                </a:xfrm>
                <a:custGeom>
                  <a:rect b="b" l="l" r="r" t="t"/>
                  <a:pathLst>
                    <a:path extrusionOk="0" h="67717" w="135501">
                      <a:moveTo>
                        <a:pt x="22180" y="37572"/>
                      </a:moveTo>
                      <a:cubicBezTo>
                        <a:pt x="6660" y="40267"/>
                        <a:pt x="0" y="43843"/>
                        <a:pt x="0" y="49619"/>
                      </a:cubicBezTo>
                      <a:cubicBezTo>
                        <a:pt x="0" y="51820"/>
                        <a:pt x="991" y="53745"/>
                        <a:pt x="3082" y="55395"/>
                      </a:cubicBezTo>
                      <a:cubicBezTo>
                        <a:pt x="5339" y="57156"/>
                        <a:pt x="8916" y="58696"/>
                        <a:pt x="13924" y="59961"/>
                      </a:cubicBezTo>
                      <a:cubicBezTo>
                        <a:pt x="16346" y="60566"/>
                        <a:pt x="19098" y="61171"/>
                        <a:pt x="22180" y="61721"/>
                      </a:cubicBezTo>
                      <a:cubicBezTo>
                        <a:pt x="22730" y="61831"/>
                        <a:pt x="23336" y="61941"/>
                        <a:pt x="23941" y="61996"/>
                      </a:cubicBezTo>
                      <a:cubicBezTo>
                        <a:pt x="23391" y="62106"/>
                        <a:pt x="22895" y="62162"/>
                        <a:pt x="22400" y="62271"/>
                      </a:cubicBezTo>
                      <a:cubicBezTo>
                        <a:pt x="20529" y="62602"/>
                        <a:pt x="18823" y="62932"/>
                        <a:pt x="17227" y="63262"/>
                      </a:cubicBezTo>
                      <a:cubicBezTo>
                        <a:pt x="19923" y="63922"/>
                        <a:pt x="23281" y="64527"/>
                        <a:pt x="27188" y="65132"/>
                      </a:cubicBezTo>
                      <a:cubicBezTo>
                        <a:pt x="37040" y="66617"/>
                        <a:pt x="50579" y="67718"/>
                        <a:pt x="67751" y="67718"/>
                      </a:cubicBezTo>
                      <a:lnTo>
                        <a:pt x="67971" y="67718"/>
                      </a:lnTo>
                      <a:cubicBezTo>
                        <a:pt x="85748" y="67718"/>
                        <a:pt x="99672" y="66452"/>
                        <a:pt x="109579" y="64912"/>
                      </a:cubicBezTo>
                      <a:cubicBezTo>
                        <a:pt x="113046" y="64362"/>
                        <a:pt x="116018" y="63757"/>
                        <a:pt x="118440" y="63207"/>
                      </a:cubicBezTo>
                      <a:cubicBezTo>
                        <a:pt x="116899" y="62877"/>
                        <a:pt x="115248" y="62547"/>
                        <a:pt x="113486" y="62271"/>
                      </a:cubicBezTo>
                      <a:cubicBezTo>
                        <a:pt x="112936" y="62162"/>
                        <a:pt x="112331" y="62051"/>
                        <a:pt x="111725" y="61996"/>
                      </a:cubicBezTo>
                      <a:cubicBezTo>
                        <a:pt x="112276" y="61886"/>
                        <a:pt x="112771" y="61831"/>
                        <a:pt x="113266" y="61721"/>
                      </a:cubicBezTo>
                      <a:cubicBezTo>
                        <a:pt x="116348" y="61171"/>
                        <a:pt x="119100" y="60621"/>
                        <a:pt x="121522" y="60016"/>
                      </a:cubicBezTo>
                      <a:cubicBezTo>
                        <a:pt x="126530" y="58751"/>
                        <a:pt x="130108" y="57266"/>
                        <a:pt x="132364" y="55450"/>
                      </a:cubicBezTo>
                      <a:cubicBezTo>
                        <a:pt x="134456" y="53800"/>
                        <a:pt x="135501" y="51930"/>
                        <a:pt x="135501" y="49674"/>
                      </a:cubicBezTo>
                      <a:cubicBezTo>
                        <a:pt x="135501" y="43898"/>
                        <a:pt x="128842" y="40322"/>
                        <a:pt x="113321" y="37627"/>
                      </a:cubicBezTo>
                      <a:cubicBezTo>
                        <a:pt x="112276" y="37462"/>
                        <a:pt x="111175" y="37297"/>
                        <a:pt x="110074" y="37132"/>
                      </a:cubicBezTo>
                      <a:lnTo>
                        <a:pt x="110074" y="17438"/>
                      </a:lnTo>
                      <a:cubicBezTo>
                        <a:pt x="122898" y="16063"/>
                        <a:pt x="130988" y="14138"/>
                        <a:pt x="130988" y="11937"/>
                      </a:cubicBezTo>
                      <a:cubicBezTo>
                        <a:pt x="130988" y="11772"/>
                        <a:pt x="130933" y="11552"/>
                        <a:pt x="130823" y="11387"/>
                      </a:cubicBezTo>
                      <a:lnTo>
                        <a:pt x="130823" y="55"/>
                      </a:lnTo>
                      <a:cubicBezTo>
                        <a:pt x="111395" y="165"/>
                        <a:pt x="91417" y="275"/>
                        <a:pt x="71108" y="275"/>
                      </a:cubicBezTo>
                      <a:cubicBezTo>
                        <a:pt x="48488" y="275"/>
                        <a:pt x="26363" y="165"/>
                        <a:pt x="4843" y="0"/>
                      </a:cubicBezTo>
                      <a:lnTo>
                        <a:pt x="4843" y="11167"/>
                      </a:lnTo>
                      <a:cubicBezTo>
                        <a:pt x="4843" y="11167"/>
                        <a:pt x="4458" y="11662"/>
                        <a:pt x="4458" y="11937"/>
                      </a:cubicBezTo>
                      <a:cubicBezTo>
                        <a:pt x="4458" y="14248"/>
                        <a:pt x="13539" y="16283"/>
                        <a:pt x="27739" y="17658"/>
                      </a:cubicBezTo>
                      <a:lnTo>
                        <a:pt x="27739" y="36802"/>
                      </a:lnTo>
                      <a:cubicBezTo>
                        <a:pt x="25867" y="37077"/>
                        <a:pt x="24051" y="37352"/>
                        <a:pt x="22290" y="37627"/>
                      </a:cubicBezTo>
                      <a:close/>
                      <a:moveTo>
                        <a:pt x="124934" y="49619"/>
                      </a:moveTo>
                      <a:cubicBezTo>
                        <a:pt x="124054" y="50004"/>
                        <a:pt x="122898" y="50444"/>
                        <a:pt x="121467" y="50829"/>
                      </a:cubicBezTo>
                      <a:cubicBezTo>
                        <a:pt x="115633" y="52535"/>
                        <a:pt x="105451" y="54350"/>
                        <a:pt x="91196" y="55395"/>
                      </a:cubicBezTo>
                      <a:cubicBezTo>
                        <a:pt x="84317" y="55890"/>
                        <a:pt x="76502" y="56165"/>
                        <a:pt x="67696" y="56165"/>
                      </a:cubicBezTo>
                      <a:cubicBezTo>
                        <a:pt x="58890" y="56165"/>
                        <a:pt x="51074" y="55890"/>
                        <a:pt x="44195" y="55395"/>
                      </a:cubicBezTo>
                      <a:cubicBezTo>
                        <a:pt x="29885" y="54405"/>
                        <a:pt x="19703" y="52535"/>
                        <a:pt x="13924" y="50829"/>
                      </a:cubicBezTo>
                      <a:lnTo>
                        <a:pt x="13924" y="50829"/>
                      </a:lnTo>
                      <a:cubicBezTo>
                        <a:pt x="12548" y="50389"/>
                        <a:pt x="11393" y="50004"/>
                        <a:pt x="10457" y="49619"/>
                      </a:cubicBezTo>
                      <a:cubicBezTo>
                        <a:pt x="13374" y="48354"/>
                        <a:pt x="19153" y="46869"/>
                        <a:pt x="27629" y="45603"/>
                      </a:cubicBezTo>
                      <a:lnTo>
                        <a:pt x="27629" y="48519"/>
                      </a:lnTo>
                      <a:lnTo>
                        <a:pt x="27794" y="48519"/>
                      </a:lnTo>
                      <a:cubicBezTo>
                        <a:pt x="27794" y="48519"/>
                        <a:pt x="27629" y="48794"/>
                        <a:pt x="27629" y="48959"/>
                      </a:cubicBezTo>
                      <a:cubicBezTo>
                        <a:pt x="27629" y="52040"/>
                        <a:pt x="45461" y="54515"/>
                        <a:pt x="67696" y="54570"/>
                      </a:cubicBezTo>
                      <a:lnTo>
                        <a:pt x="68576" y="54570"/>
                      </a:lnTo>
                      <a:cubicBezTo>
                        <a:pt x="91196" y="54570"/>
                        <a:pt x="109524" y="52040"/>
                        <a:pt x="109524" y="48959"/>
                      </a:cubicBezTo>
                      <a:cubicBezTo>
                        <a:pt x="109524" y="48794"/>
                        <a:pt x="109414" y="48684"/>
                        <a:pt x="109359" y="48519"/>
                      </a:cubicBezTo>
                      <a:lnTo>
                        <a:pt x="110019" y="48519"/>
                      </a:lnTo>
                      <a:lnTo>
                        <a:pt x="110019" y="45934"/>
                      </a:lnTo>
                      <a:cubicBezTo>
                        <a:pt x="117284" y="47089"/>
                        <a:pt x="122292" y="48464"/>
                        <a:pt x="124989" y="49619"/>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8" name="Google Shape;418;p16"/>
                <p:cNvSpPr/>
                <p:nvPr/>
              </p:nvSpPr>
              <p:spPr>
                <a:xfrm>
                  <a:off x="5460332" y="4329254"/>
                  <a:ext cx="135501" cy="30200"/>
                </a:xfrm>
                <a:custGeom>
                  <a:rect b="b" l="l" r="r" t="t"/>
                  <a:pathLst>
                    <a:path extrusionOk="0" h="30200" w="135501">
                      <a:moveTo>
                        <a:pt x="3192" y="0"/>
                      </a:moveTo>
                      <a:cubicBezTo>
                        <a:pt x="1046" y="2090"/>
                        <a:pt x="0" y="4511"/>
                        <a:pt x="0" y="7371"/>
                      </a:cubicBezTo>
                      <a:cubicBezTo>
                        <a:pt x="0" y="10232"/>
                        <a:pt x="991" y="12542"/>
                        <a:pt x="3082" y="14633"/>
                      </a:cubicBezTo>
                      <a:cubicBezTo>
                        <a:pt x="5339" y="16888"/>
                        <a:pt x="8916" y="18758"/>
                        <a:pt x="13924" y="20354"/>
                      </a:cubicBezTo>
                      <a:cubicBezTo>
                        <a:pt x="16346" y="21124"/>
                        <a:pt x="19098" y="21894"/>
                        <a:pt x="22235" y="22554"/>
                      </a:cubicBezTo>
                      <a:cubicBezTo>
                        <a:pt x="22785" y="22664"/>
                        <a:pt x="23391" y="22829"/>
                        <a:pt x="23996" y="22939"/>
                      </a:cubicBezTo>
                      <a:cubicBezTo>
                        <a:pt x="23446" y="23049"/>
                        <a:pt x="22950" y="23159"/>
                        <a:pt x="22455" y="23269"/>
                      </a:cubicBezTo>
                      <a:cubicBezTo>
                        <a:pt x="20584" y="23654"/>
                        <a:pt x="18878" y="24094"/>
                        <a:pt x="17282" y="24535"/>
                      </a:cubicBezTo>
                      <a:cubicBezTo>
                        <a:pt x="19483" y="25195"/>
                        <a:pt x="22015" y="25855"/>
                        <a:pt x="24987" y="26460"/>
                      </a:cubicBezTo>
                      <a:cubicBezTo>
                        <a:pt x="34949" y="28550"/>
                        <a:pt x="49313" y="30201"/>
                        <a:pt x="67751" y="30201"/>
                      </a:cubicBezTo>
                      <a:lnTo>
                        <a:pt x="67971" y="30201"/>
                      </a:lnTo>
                      <a:cubicBezTo>
                        <a:pt x="88500" y="30201"/>
                        <a:pt x="103910" y="28110"/>
                        <a:pt x="113872" y="25745"/>
                      </a:cubicBezTo>
                      <a:cubicBezTo>
                        <a:pt x="115578" y="25360"/>
                        <a:pt x="117064" y="24920"/>
                        <a:pt x="118440" y="24535"/>
                      </a:cubicBezTo>
                      <a:cubicBezTo>
                        <a:pt x="117009" y="24149"/>
                        <a:pt x="115468" y="23764"/>
                        <a:pt x="113872" y="23434"/>
                      </a:cubicBezTo>
                      <a:lnTo>
                        <a:pt x="113872" y="22554"/>
                      </a:lnTo>
                      <a:cubicBezTo>
                        <a:pt x="116734" y="21949"/>
                        <a:pt x="119320" y="21234"/>
                        <a:pt x="121577" y="20519"/>
                      </a:cubicBezTo>
                      <a:cubicBezTo>
                        <a:pt x="126585" y="18924"/>
                        <a:pt x="130163" y="17053"/>
                        <a:pt x="132419" y="14798"/>
                      </a:cubicBezTo>
                      <a:cubicBezTo>
                        <a:pt x="134511" y="12707"/>
                        <a:pt x="135501" y="10342"/>
                        <a:pt x="135501" y="7536"/>
                      </a:cubicBezTo>
                      <a:cubicBezTo>
                        <a:pt x="135501" y="4951"/>
                        <a:pt x="134676" y="2751"/>
                        <a:pt x="132914" y="770"/>
                      </a:cubicBezTo>
                      <a:cubicBezTo>
                        <a:pt x="130713" y="2916"/>
                        <a:pt x="127246" y="4731"/>
                        <a:pt x="122457" y="6326"/>
                      </a:cubicBezTo>
                      <a:cubicBezTo>
                        <a:pt x="123503" y="6766"/>
                        <a:pt x="124384" y="7151"/>
                        <a:pt x="125044" y="7536"/>
                      </a:cubicBezTo>
                      <a:cubicBezTo>
                        <a:pt x="124164" y="8032"/>
                        <a:pt x="123008" y="8527"/>
                        <a:pt x="121577" y="9077"/>
                      </a:cubicBezTo>
                      <a:cubicBezTo>
                        <a:pt x="119540" y="9847"/>
                        <a:pt x="116954" y="10617"/>
                        <a:pt x="113872" y="11332"/>
                      </a:cubicBezTo>
                      <a:cubicBezTo>
                        <a:pt x="108148" y="12707"/>
                        <a:pt x="100608" y="13973"/>
                        <a:pt x="91362" y="14798"/>
                      </a:cubicBezTo>
                      <a:cubicBezTo>
                        <a:pt x="84647" y="14193"/>
                        <a:pt x="76942" y="13808"/>
                        <a:pt x="68411" y="13808"/>
                      </a:cubicBezTo>
                      <a:lnTo>
                        <a:pt x="67806" y="13808"/>
                      </a:lnTo>
                      <a:cubicBezTo>
                        <a:pt x="59000" y="13808"/>
                        <a:pt x="51184" y="14193"/>
                        <a:pt x="44250" y="14798"/>
                      </a:cubicBezTo>
                      <a:cubicBezTo>
                        <a:pt x="36655" y="14138"/>
                        <a:pt x="30270" y="13147"/>
                        <a:pt x="25042" y="12047"/>
                      </a:cubicBezTo>
                      <a:cubicBezTo>
                        <a:pt x="20419" y="11112"/>
                        <a:pt x="16731" y="10067"/>
                        <a:pt x="14034" y="9022"/>
                      </a:cubicBezTo>
                      <a:cubicBezTo>
                        <a:pt x="12659" y="8527"/>
                        <a:pt x="11503" y="7976"/>
                        <a:pt x="10567" y="7481"/>
                      </a:cubicBezTo>
                      <a:cubicBezTo>
                        <a:pt x="11393" y="7041"/>
                        <a:pt x="12438" y="6546"/>
                        <a:pt x="13704" y="6051"/>
                      </a:cubicBezTo>
                      <a:cubicBezTo>
                        <a:pt x="8806" y="4401"/>
                        <a:pt x="5394" y="2420"/>
                        <a:pt x="3302" y="110"/>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19" name="Google Shape;419;p16"/>
                <p:cNvSpPr/>
                <p:nvPr/>
              </p:nvSpPr>
              <p:spPr>
                <a:xfrm>
                  <a:off x="5319052" y="4400492"/>
                  <a:ext cx="88884" cy="12047"/>
                </a:xfrm>
                <a:custGeom>
                  <a:rect b="b" l="l" r="r" t="t"/>
                  <a:pathLst>
                    <a:path extrusionOk="0" h="12047" w="88884">
                      <a:moveTo>
                        <a:pt x="0" y="0"/>
                      </a:moveTo>
                      <a:lnTo>
                        <a:pt x="88885" y="0"/>
                      </a:lnTo>
                      <a:lnTo>
                        <a:pt x="88885" y="12047"/>
                      </a:lnTo>
                      <a:lnTo>
                        <a:pt x="0" y="12047"/>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0" name="Google Shape;420;p16"/>
                <p:cNvSpPr/>
                <p:nvPr/>
              </p:nvSpPr>
              <p:spPr>
                <a:xfrm>
                  <a:off x="5319052" y="3897919"/>
                  <a:ext cx="88884" cy="13532"/>
                </a:xfrm>
                <a:custGeom>
                  <a:rect b="b" l="l" r="r" t="t"/>
                  <a:pathLst>
                    <a:path extrusionOk="0" h="13532" w="88884">
                      <a:moveTo>
                        <a:pt x="0" y="0"/>
                      </a:moveTo>
                      <a:lnTo>
                        <a:pt x="88885" y="0"/>
                      </a:lnTo>
                      <a:lnTo>
                        <a:pt x="88885" y="13533"/>
                      </a:lnTo>
                      <a:lnTo>
                        <a:pt x="0" y="13533"/>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1" name="Google Shape;421;p16"/>
                <p:cNvSpPr/>
                <p:nvPr/>
              </p:nvSpPr>
              <p:spPr>
                <a:xfrm>
                  <a:off x="5294781" y="3712700"/>
                  <a:ext cx="127851" cy="181643"/>
                </a:xfrm>
                <a:custGeom>
                  <a:rect b="b" l="l" r="r" t="t"/>
                  <a:pathLst>
                    <a:path extrusionOk="0" h="181643" w="127851">
                      <a:moveTo>
                        <a:pt x="113156" y="59301"/>
                      </a:moveTo>
                      <a:lnTo>
                        <a:pt x="113156" y="43128"/>
                      </a:lnTo>
                      <a:cubicBezTo>
                        <a:pt x="122347" y="41588"/>
                        <a:pt x="127851" y="39607"/>
                        <a:pt x="127851" y="37462"/>
                      </a:cubicBezTo>
                      <a:cubicBezTo>
                        <a:pt x="127851" y="35317"/>
                        <a:pt x="122347" y="33336"/>
                        <a:pt x="113156" y="31796"/>
                      </a:cubicBezTo>
                      <a:lnTo>
                        <a:pt x="113156" y="8582"/>
                      </a:lnTo>
                      <a:lnTo>
                        <a:pt x="112551" y="8582"/>
                      </a:lnTo>
                      <a:cubicBezTo>
                        <a:pt x="112551" y="3851"/>
                        <a:pt x="92737" y="0"/>
                        <a:pt x="68301" y="0"/>
                      </a:cubicBezTo>
                      <a:cubicBezTo>
                        <a:pt x="43865" y="0"/>
                        <a:pt x="24051" y="3851"/>
                        <a:pt x="24051" y="8582"/>
                      </a:cubicBezTo>
                      <a:cubicBezTo>
                        <a:pt x="24051" y="8747"/>
                        <a:pt x="24051" y="8857"/>
                        <a:pt x="24106" y="9022"/>
                      </a:cubicBezTo>
                      <a:cubicBezTo>
                        <a:pt x="24106" y="9077"/>
                        <a:pt x="24106" y="9187"/>
                        <a:pt x="24161" y="9242"/>
                      </a:cubicBezTo>
                      <a:cubicBezTo>
                        <a:pt x="24161" y="9352"/>
                        <a:pt x="24216" y="9407"/>
                        <a:pt x="24271" y="9462"/>
                      </a:cubicBezTo>
                      <a:lnTo>
                        <a:pt x="24271" y="30421"/>
                      </a:lnTo>
                      <a:cubicBezTo>
                        <a:pt x="9466" y="32071"/>
                        <a:pt x="0" y="34546"/>
                        <a:pt x="0" y="37352"/>
                      </a:cubicBezTo>
                      <a:cubicBezTo>
                        <a:pt x="0" y="40157"/>
                        <a:pt x="9466" y="42688"/>
                        <a:pt x="24271" y="44283"/>
                      </a:cubicBezTo>
                      <a:lnTo>
                        <a:pt x="24271" y="70908"/>
                      </a:lnTo>
                      <a:lnTo>
                        <a:pt x="32747" y="70908"/>
                      </a:lnTo>
                      <a:lnTo>
                        <a:pt x="32747" y="181644"/>
                      </a:lnTo>
                      <a:lnTo>
                        <a:pt x="53056" y="181644"/>
                      </a:lnTo>
                      <a:lnTo>
                        <a:pt x="53056" y="70908"/>
                      </a:lnTo>
                      <a:lnTo>
                        <a:pt x="57844" y="70908"/>
                      </a:lnTo>
                      <a:lnTo>
                        <a:pt x="57844" y="181644"/>
                      </a:lnTo>
                      <a:lnTo>
                        <a:pt x="78153" y="181644"/>
                      </a:lnTo>
                      <a:lnTo>
                        <a:pt x="78153" y="70908"/>
                      </a:lnTo>
                      <a:lnTo>
                        <a:pt x="83601" y="70908"/>
                      </a:lnTo>
                      <a:lnTo>
                        <a:pt x="83601" y="181644"/>
                      </a:lnTo>
                      <a:lnTo>
                        <a:pt x="103910" y="181644"/>
                      </a:lnTo>
                      <a:lnTo>
                        <a:pt x="103910" y="70908"/>
                      </a:lnTo>
                      <a:lnTo>
                        <a:pt x="113211" y="70908"/>
                      </a:lnTo>
                      <a:lnTo>
                        <a:pt x="113211" y="59191"/>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2" name="Google Shape;422;p16"/>
                <p:cNvSpPr/>
                <p:nvPr/>
              </p:nvSpPr>
              <p:spPr>
                <a:xfrm>
                  <a:off x="5318172" y="4085944"/>
                  <a:ext cx="88884" cy="6766"/>
                </a:xfrm>
                <a:custGeom>
                  <a:rect b="b" l="l" r="r" t="t"/>
                  <a:pathLst>
                    <a:path extrusionOk="0" h="6766" w="88884">
                      <a:moveTo>
                        <a:pt x="0" y="0"/>
                      </a:moveTo>
                      <a:lnTo>
                        <a:pt x="88885" y="0"/>
                      </a:lnTo>
                      <a:lnTo>
                        <a:pt x="88885" y="6766"/>
                      </a:lnTo>
                      <a:lnTo>
                        <a:pt x="0" y="6766"/>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3" name="Google Shape;423;p16"/>
                <p:cNvSpPr/>
                <p:nvPr/>
              </p:nvSpPr>
              <p:spPr>
                <a:xfrm>
                  <a:off x="5292580" y="3663411"/>
                  <a:ext cx="127795" cy="27395"/>
                </a:xfrm>
                <a:custGeom>
                  <a:rect b="b" l="l" r="r" t="t"/>
                  <a:pathLst>
                    <a:path extrusionOk="0" h="27395" w="127795">
                      <a:moveTo>
                        <a:pt x="63898" y="0"/>
                      </a:moveTo>
                      <a:cubicBezTo>
                        <a:pt x="28619" y="0"/>
                        <a:pt x="0" y="6161"/>
                        <a:pt x="0" y="13698"/>
                      </a:cubicBezTo>
                      <a:cubicBezTo>
                        <a:pt x="0" y="21234"/>
                        <a:pt x="28619" y="27395"/>
                        <a:pt x="63898" y="27395"/>
                      </a:cubicBezTo>
                      <a:cubicBezTo>
                        <a:pt x="99177" y="27395"/>
                        <a:pt x="127796" y="21234"/>
                        <a:pt x="127796" y="13698"/>
                      </a:cubicBezTo>
                      <a:cubicBezTo>
                        <a:pt x="127796" y="6161"/>
                        <a:pt x="99177" y="0"/>
                        <a:pt x="63898" y="0"/>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4" name="Google Shape;424;p16"/>
                <p:cNvSpPr/>
                <p:nvPr/>
              </p:nvSpPr>
              <p:spPr>
                <a:xfrm>
                  <a:off x="5319052" y="4256421"/>
                  <a:ext cx="88884" cy="139780"/>
                </a:xfrm>
                <a:custGeom>
                  <a:rect b="b" l="l" r="r" t="t"/>
                  <a:pathLst>
                    <a:path extrusionOk="0" h="139780" w="88884">
                      <a:moveTo>
                        <a:pt x="59275" y="103254"/>
                      </a:moveTo>
                      <a:lnTo>
                        <a:pt x="59275" y="139781"/>
                      </a:lnTo>
                      <a:lnTo>
                        <a:pt x="79584" y="139781"/>
                      </a:lnTo>
                      <a:lnTo>
                        <a:pt x="79584" y="29045"/>
                      </a:lnTo>
                      <a:lnTo>
                        <a:pt x="88885" y="29045"/>
                      </a:lnTo>
                      <a:lnTo>
                        <a:pt x="88885" y="4071"/>
                      </a:lnTo>
                      <a:cubicBezTo>
                        <a:pt x="57238" y="3081"/>
                        <a:pt x="27408" y="1705"/>
                        <a:pt x="0" y="0"/>
                      </a:cubicBezTo>
                      <a:lnTo>
                        <a:pt x="0" y="29045"/>
                      </a:lnTo>
                      <a:lnTo>
                        <a:pt x="8476" y="29045"/>
                      </a:lnTo>
                      <a:lnTo>
                        <a:pt x="8476" y="139781"/>
                      </a:lnTo>
                      <a:lnTo>
                        <a:pt x="28784" y="139781"/>
                      </a:lnTo>
                      <a:lnTo>
                        <a:pt x="28784" y="29045"/>
                      </a:lnTo>
                      <a:lnTo>
                        <a:pt x="33573" y="29045"/>
                      </a:lnTo>
                      <a:lnTo>
                        <a:pt x="33573" y="139781"/>
                      </a:lnTo>
                      <a:lnTo>
                        <a:pt x="53881" y="139781"/>
                      </a:lnTo>
                      <a:lnTo>
                        <a:pt x="53881" y="29045"/>
                      </a:lnTo>
                      <a:lnTo>
                        <a:pt x="59330" y="29045"/>
                      </a:lnTo>
                      <a:lnTo>
                        <a:pt x="59330" y="103199"/>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5" name="Google Shape;425;p16"/>
                <p:cNvSpPr/>
                <p:nvPr/>
              </p:nvSpPr>
              <p:spPr>
                <a:xfrm>
                  <a:off x="5377942" y="4050628"/>
                  <a:ext cx="20308" cy="32786"/>
                </a:xfrm>
                <a:custGeom>
                  <a:rect b="b" l="l" r="r" t="t"/>
                  <a:pathLst>
                    <a:path extrusionOk="0" h="32786" w="20308">
                      <a:moveTo>
                        <a:pt x="20309" y="385"/>
                      </a:moveTo>
                      <a:cubicBezTo>
                        <a:pt x="13429" y="275"/>
                        <a:pt x="6660" y="165"/>
                        <a:pt x="0" y="0"/>
                      </a:cubicBezTo>
                      <a:lnTo>
                        <a:pt x="0" y="32786"/>
                      </a:lnTo>
                      <a:lnTo>
                        <a:pt x="20309" y="32786"/>
                      </a:lnTo>
                      <a:lnTo>
                        <a:pt x="20309" y="385"/>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6" name="Google Shape;426;p16"/>
                <p:cNvSpPr/>
                <p:nvPr/>
              </p:nvSpPr>
              <p:spPr>
                <a:xfrm>
                  <a:off x="5352900" y="4050133"/>
                  <a:ext cx="20308" cy="33336"/>
                </a:xfrm>
                <a:custGeom>
                  <a:rect b="b" l="l" r="r" t="t"/>
                  <a:pathLst>
                    <a:path extrusionOk="0" h="33336" w="20308">
                      <a:moveTo>
                        <a:pt x="20309" y="440"/>
                      </a:moveTo>
                      <a:cubicBezTo>
                        <a:pt x="13429" y="330"/>
                        <a:pt x="6660" y="165"/>
                        <a:pt x="0" y="0"/>
                      </a:cubicBezTo>
                      <a:lnTo>
                        <a:pt x="0" y="33336"/>
                      </a:lnTo>
                      <a:lnTo>
                        <a:pt x="20309" y="33336"/>
                      </a:lnTo>
                      <a:lnTo>
                        <a:pt x="20309" y="44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7" name="Google Shape;427;p16"/>
                <p:cNvSpPr/>
                <p:nvPr/>
              </p:nvSpPr>
              <p:spPr>
                <a:xfrm>
                  <a:off x="5327143" y="4049417"/>
                  <a:ext cx="20308" cy="33996"/>
                </a:xfrm>
                <a:custGeom>
                  <a:rect b="b" l="l" r="r" t="t"/>
                  <a:pathLst>
                    <a:path extrusionOk="0" h="33996" w="20308">
                      <a:moveTo>
                        <a:pt x="20309" y="550"/>
                      </a:moveTo>
                      <a:cubicBezTo>
                        <a:pt x="13429" y="385"/>
                        <a:pt x="6659" y="220"/>
                        <a:pt x="0" y="0"/>
                      </a:cubicBezTo>
                      <a:lnTo>
                        <a:pt x="0" y="33996"/>
                      </a:lnTo>
                      <a:lnTo>
                        <a:pt x="20309" y="33996"/>
                      </a:lnTo>
                      <a:lnTo>
                        <a:pt x="20309" y="550"/>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8" name="Google Shape;428;p16"/>
                <p:cNvSpPr/>
                <p:nvPr/>
              </p:nvSpPr>
              <p:spPr>
                <a:xfrm>
                  <a:off x="5163078" y="4474536"/>
                  <a:ext cx="127795" cy="57485"/>
                </a:xfrm>
                <a:custGeom>
                  <a:rect b="b" l="l" r="r" t="t"/>
                  <a:pathLst>
                    <a:path extrusionOk="0" h="57485" w="127795">
                      <a:moveTo>
                        <a:pt x="104075" y="52810"/>
                      </a:moveTo>
                      <a:cubicBezTo>
                        <a:pt x="107047" y="52040"/>
                        <a:pt x="109744" y="51160"/>
                        <a:pt x="112221" y="50224"/>
                      </a:cubicBezTo>
                      <a:cubicBezTo>
                        <a:pt x="113046" y="49949"/>
                        <a:pt x="113817" y="49619"/>
                        <a:pt x="114532" y="49289"/>
                      </a:cubicBezTo>
                      <a:cubicBezTo>
                        <a:pt x="117669" y="47969"/>
                        <a:pt x="120366" y="46484"/>
                        <a:pt x="122457" y="44943"/>
                      </a:cubicBezTo>
                      <a:cubicBezTo>
                        <a:pt x="123063" y="44503"/>
                        <a:pt x="123668" y="44008"/>
                        <a:pt x="124164" y="43513"/>
                      </a:cubicBezTo>
                      <a:cubicBezTo>
                        <a:pt x="126530" y="41368"/>
                        <a:pt x="127796" y="39002"/>
                        <a:pt x="127796" y="36582"/>
                      </a:cubicBezTo>
                      <a:cubicBezTo>
                        <a:pt x="127796" y="35977"/>
                        <a:pt x="127686" y="35427"/>
                        <a:pt x="127576" y="34877"/>
                      </a:cubicBezTo>
                      <a:lnTo>
                        <a:pt x="127796" y="34877"/>
                      </a:lnTo>
                      <a:lnTo>
                        <a:pt x="127796" y="30971"/>
                      </a:lnTo>
                      <a:lnTo>
                        <a:pt x="127796" y="30971"/>
                      </a:lnTo>
                      <a:lnTo>
                        <a:pt x="127796" y="0"/>
                      </a:lnTo>
                      <a:cubicBezTo>
                        <a:pt x="127796" y="385"/>
                        <a:pt x="127796" y="770"/>
                        <a:pt x="127686" y="1155"/>
                      </a:cubicBezTo>
                      <a:cubicBezTo>
                        <a:pt x="125815" y="12102"/>
                        <a:pt x="97966" y="20849"/>
                        <a:pt x="63898" y="20849"/>
                      </a:cubicBezTo>
                      <a:cubicBezTo>
                        <a:pt x="55973" y="20849"/>
                        <a:pt x="48378" y="20409"/>
                        <a:pt x="41388" y="19529"/>
                      </a:cubicBezTo>
                      <a:cubicBezTo>
                        <a:pt x="27188" y="17768"/>
                        <a:pt x="15410" y="14468"/>
                        <a:pt x="8090" y="10177"/>
                      </a:cubicBezTo>
                      <a:cubicBezTo>
                        <a:pt x="2917" y="7151"/>
                        <a:pt x="0" y="3686"/>
                        <a:pt x="0" y="0"/>
                      </a:cubicBezTo>
                      <a:lnTo>
                        <a:pt x="0" y="34877"/>
                      </a:lnTo>
                      <a:lnTo>
                        <a:pt x="220" y="34877"/>
                      </a:lnTo>
                      <a:cubicBezTo>
                        <a:pt x="220" y="34877"/>
                        <a:pt x="165" y="35152"/>
                        <a:pt x="110" y="35317"/>
                      </a:cubicBezTo>
                      <a:cubicBezTo>
                        <a:pt x="0" y="35757"/>
                        <a:pt x="0" y="36197"/>
                        <a:pt x="0" y="36637"/>
                      </a:cubicBezTo>
                      <a:cubicBezTo>
                        <a:pt x="0" y="48134"/>
                        <a:pt x="28619" y="57486"/>
                        <a:pt x="63898" y="57486"/>
                      </a:cubicBezTo>
                      <a:cubicBezTo>
                        <a:pt x="79088" y="57486"/>
                        <a:pt x="93068" y="55780"/>
                        <a:pt x="104075" y="52865"/>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29" name="Google Shape;429;p16"/>
                <p:cNvSpPr/>
                <p:nvPr/>
              </p:nvSpPr>
              <p:spPr>
                <a:xfrm>
                  <a:off x="5131094" y="4237992"/>
                  <a:ext cx="331550" cy="330116"/>
                </a:xfrm>
                <a:custGeom>
                  <a:rect b="b" l="l" r="r" t="t"/>
                  <a:pathLst>
                    <a:path extrusionOk="0" h="330116" w="331550">
                      <a:moveTo>
                        <a:pt x="63300" y="141596"/>
                      </a:moveTo>
                      <a:cubicBezTo>
                        <a:pt x="63300" y="155349"/>
                        <a:pt x="59337" y="160465"/>
                        <a:pt x="54329" y="166956"/>
                      </a:cubicBezTo>
                      <a:cubicBezTo>
                        <a:pt x="50916" y="171357"/>
                        <a:pt x="47119" y="176308"/>
                        <a:pt x="43982" y="184339"/>
                      </a:cubicBezTo>
                      <a:cubicBezTo>
                        <a:pt x="40184" y="194076"/>
                        <a:pt x="40569" y="207388"/>
                        <a:pt x="41010" y="222791"/>
                      </a:cubicBezTo>
                      <a:cubicBezTo>
                        <a:pt x="41010" y="223781"/>
                        <a:pt x="41010" y="224772"/>
                        <a:pt x="41120" y="225762"/>
                      </a:cubicBezTo>
                      <a:cubicBezTo>
                        <a:pt x="41230" y="229282"/>
                        <a:pt x="41285" y="232858"/>
                        <a:pt x="41340" y="236544"/>
                      </a:cubicBezTo>
                      <a:cubicBezTo>
                        <a:pt x="41340" y="236654"/>
                        <a:pt x="41340" y="236764"/>
                        <a:pt x="41340" y="236929"/>
                      </a:cubicBezTo>
                      <a:cubicBezTo>
                        <a:pt x="41340" y="239349"/>
                        <a:pt x="43321" y="241275"/>
                        <a:pt x="45743" y="241275"/>
                      </a:cubicBezTo>
                      <a:lnTo>
                        <a:pt x="45743" y="241275"/>
                      </a:lnTo>
                      <a:cubicBezTo>
                        <a:pt x="48164" y="241275"/>
                        <a:pt x="50146" y="239294"/>
                        <a:pt x="50091" y="236874"/>
                      </a:cubicBezTo>
                      <a:lnTo>
                        <a:pt x="50091" y="236544"/>
                      </a:lnTo>
                      <a:cubicBezTo>
                        <a:pt x="50091" y="231758"/>
                        <a:pt x="49926" y="227082"/>
                        <a:pt x="49815" y="222516"/>
                      </a:cubicBezTo>
                      <a:cubicBezTo>
                        <a:pt x="49815" y="222351"/>
                        <a:pt x="49815" y="222241"/>
                        <a:pt x="49815" y="222076"/>
                      </a:cubicBezTo>
                      <a:cubicBezTo>
                        <a:pt x="49430" y="207828"/>
                        <a:pt x="49100" y="195506"/>
                        <a:pt x="52182" y="187475"/>
                      </a:cubicBezTo>
                      <a:cubicBezTo>
                        <a:pt x="54824" y="180653"/>
                        <a:pt x="58126" y="176418"/>
                        <a:pt x="61318" y="172292"/>
                      </a:cubicBezTo>
                      <a:cubicBezTo>
                        <a:pt x="66877" y="165141"/>
                        <a:pt x="72105" y="158319"/>
                        <a:pt x="72105" y="141596"/>
                      </a:cubicBezTo>
                      <a:cubicBezTo>
                        <a:pt x="72105" y="132850"/>
                        <a:pt x="71115" y="125973"/>
                        <a:pt x="69023" y="120307"/>
                      </a:cubicBezTo>
                      <a:cubicBezTo>
                        <a:pt x="72711" y="126138"/>
                        <a:pt x="74307" y="133290"/>
                        <a:pt x="74307" y="144182"/>
                      </a:cubicBezTo>
                      <a:cubicBezTo>
                        <a:pt x="74307" y="157934"/>
                        <a:pt x="70344" y="163050"/>
                        <a:pt x="65336" y="169541"/>
                      </a:cubicBezTo>
                      <a:cubicBezTo>
                        <a:pt x="61924" y="173942"/>
                        <a:pt x="58126" y="178893"/>
                        <a:pt x="54989" y="186925"/>
                      </a:cubicBezTo>
                      <a:cubicBezTo>
                        <a:pt x="51522" y="195836"/>
                        <a:pt x="51522" y="207718"/>
                        <a:pt x="51907" y="221471"/>
                      </a:cubicBezTo>
                      <a:cubicBezTo>
                        <a:pt x="51907" y="222791"/>
                        <a:pt x="51962" y="224056"/>
                        <a:pt x="52017" y="225377"/>
                      </a:cubicBezTo>
                      <a:cubicBezTo>
                        <a:pt x="52127" y="229007"/>
                        <a:pt x="52237" y="232748"/>
                        <a:pt x="52292" y="236599"/>
                      </a:cubicBezTo>
                      <a:cubicBezTo>
                        <a:pt x="52292" y="237589"/>
                        <a:pt x="52292" y="238524"/>
                        <a:pt x="52292" y="239514"/>
                      </a:cubicBezTo>
                      <a:cubicBezTo>
                        <a:pt x="52292" y="240119"/>
                        <a:pt x="52402" y="240669"/>
                        <a:pt x="52622" y="241165"/>
                      </a:cubicBezTo>
                      <a:cubicBezTo>
                        <a:pt x="53283" y="242760"/>
                        <a:pt x="54824" y="243860"/>
                        <a:pt x="56695" y="243860"/>
                      </a:cubicBezTo>
                      <a:lnTo>
                        <a:pt x="56695" y="243860"/>
                      </a:lnTo>
                      <a:cubicBezTo>
                        <a:pt x="59117" y="243860"/>
                        <a:pt x="61098" y="241880"/>
                        <a:pt x="61043" y="239459"/>
                      </a:cubicBezTo>
                      <a:cubicBezTo>
                        <a:pt x="61043" y="238964"/>
                        <a:pt x="61043" y="238469"/>
                        <a:pt x="61043" y="237974"/>
                      </a:cubicBezTo>
                      <a:cubicBezTo>
                        <a:pt x="61043" y="237534"/>
                        <a:pt x="61043" y="237039"/>
                        <a:pt x="61043" y="236599"/>
                      </a:cubicBezTo>
                      <a:cubicBezTo>
                        <a:pt x="61043" y="232693"/>
                        <a:pt x="60878" y="228842"/>
                        <a:pt x="60768" y="225157"/>
                      </a:cubicBezTo>
                      <a:cubicBezTo>
                        <a:pt x="60713" y="223121"/>
                        <a:pt x="60658" y="221141"/>
                        <a:pt x="60603" y="219216"/>
                      </a:cubicBezTo>
                      <a:cubicBezTo>
                        <a:pt x="60328" y="207278"/>
                        <a:pt x="60438" y="197101"/>
                        <a:pt x="63134" y="190115"/>
                      </a:cubicBezTo>
                      <a:cubicBezTo>
                        <a:pt x="65776" y="183294"/>
                        <a:pt x="69078" y="179058"/>
                        <a:pt x="72271" y="174932"/>
                      </a:cubicBezTo>
                      <a:cubicBezTo>
                        <a:pt x="77829" y="167781"/>
                        <a:pt x="83058" y="160960"/>
                        <a:pt x="83058" y="144237"/>
                      </a:cubicBezTo>
                      <a:cubicBezTo>
                        <a:pt x="83058" y="135215"/>
                        <a:pt x="82012" y="128229"/>
                        <a:pt x="79811" y="122453"/>
                      </a:cubicBezTo>
                      <a:cubicBezTo>
                        <a:pt x="83938" y="128394"/>
                        <a:pt x="85645" y="135710"/>
                        <a:pt x="85645" y="147317"/>
                      </a:cubicBezTo>
                      <a:cubicBezTo>
                        <a:pt x="85645" y="161070"/>
                        <a:pt x="81682" y="166186"/>
                        <a:pt x="76674" y="172677"/>
                      </a:cubicBezTo>
                      <a:cubicBezTo>
                        <a:pt x="75848" y="173777"/>
                        <a:pt x="74967" y="174932"/>
                        <a:pt x="74087" y="176143"/>
                      </a:cubicBezTo>
                      <a:cubicBezTo>
                        <a:pt x="71445" y="179773"/>
                        <a:pt x="68693" y="184064"/>
                        <a:pt x="66382" y="190060"/>
                      </a:cubicBezTo>
                      <a:cubicBezTo>
                        <a:pt x="63410" y="197707"/>
                        <a:pt x="63024" y="207498"/>
                        <a:pt x="63189" y="218776"/>
                      </a:cubicBezTo>
                      <a:cubicBezTo>
                        <a:pt x="63189" y="221911"/>
                        <a:pt x="63300" y="225212"/>
                        <a:pt x="63410" y="228567"/>
                      </a:cubicBezTo>
                      <a:cubicBezTo>
                        <a:pt x="63465" y="231208"/>
                        <a:pt x="63575" y="233958"/>
                        <a:pt x="63630" y="236709"/>
                      </a:cubicBezTo>
                      <a:cubicBezTo>
                        <a:pt x="63630" y="236874"/>
                        <a:pt x="63630" y="237039"/>
                        <a:pt x="63630" y="237259"/>
                      </a:cubicBezTo>
                      <a:cubicBezTo>
                        <a:pt x="63630" y="239074"/>
                        <a:pt x="63685" y="240890"/>
                        <a:pt x="63685" y="242705"/>
                      </a:cubicBezTo>
                      <a:cubicBezTo>
                        <a:pt x="63685" y="245125"/>
                        <a:pt x="65666" y="247051"/>
                        <a:pt x="68088" y="247051"/>
                      </a:cubicBezTo>
                      <a:lnTo>
                        <a:pt x="68088" y="247051"/>
                      </a:lnTo>
                      <a:cubicBezTo>
                        <a:pt x="70509" y="247051"/>
                        <a:pt x="72436" y="245070"/>
                        <a:pt x="72436" y="242650"/>
                      </a:cubicBezTo>
                      <a:cubicBezTo>
                        <a:pt x="72436" y="240669"/>
                        <a:pt x="72436" y="238689"/>
                        <a:pt x="72326" y="236709"/>
                      </a:cubicBezTo>
                      <a:cubicBezTo>
                        <a:pt x="72326" y="235939"/>
                        <a:pt x="72326" y="235168"/>
                        <a:pt x="72326" y="234398"/>
                      </a:cubicBezTo>
                      <a:cubicBezTo>
                        <a:pt x="72326" y="232308"/>
                        <a:pt x="72216" y="230328"/>
                        <a:pt x="72161" y="228292"/>
                      </a:cubicBezTo>
                      <a:cubicBezTo>
                        <a:pt x="72050" y="224496"/>
                        <a:pt x="71940" y="220811"/>
                        <a:pt x="71885" y="217345"/>
                      </a:cubicBezTo>
                      <a:cubicBezTo>
                        <a:pt x="71775" y="207553"/>
                        <a:pt x="72216" y="199247"/>
                        <a:pt x="74527" y="193251"/>
                      </a:cubicBezTo>
                      <a:cubicBezTo>
                        <a:pt x="77169" y="186429"/>
                        <a:pt x="80471" y="182194"/>
                        <a:pt x="83608" y="178068"/>
                      </a:cubicBezTo>
                      <a:cubicBezTo>
                        <a:pt x="84324" y="177188"/>
                        <a:pt x="84984" y="176308"/>
                        <a:pt x="85645" y="175372"/>
                      </a:cubicBezTo>
                      <a:cubicBezTo>
                        <a:pt x="90378" y="169046"/>
                        <a:pt x="94395" y="162005"/>
                        <a:pt x="94395" y="147372"/>
                      </a:cubicBezTo>
                      <a:cubicBezTo>
                        <a:pt x="94395" y="137085"/>
                        <a:pt x="93020" y="129384"/>
                        <a:pt x="90103" y="123168"/>
                      </a:cubicBezTo>
                      <a:cubicBezTo>
                        <a:pt x="94726" y="129274"/>
                        <a:pt x="96542" y="136755"/>
                        <a:pt x="96542" y="148913"/>
                      </a:cubicBezTo>
                      <a:cubicBezTo>
                        <a:pt x="96542" y="162665"/>
                        <a:pt x="92579" y="167781"/>
                        <a:pt x="87571" y="174272"/>
                      </a:cubicBezTo>
                      <a:cubicBezTo>
                        <a:pt x="87131" y="174822"/>
                        <a:pt x="86745" y="175372"/>
                        <a:pt x="86305" y="175923"/>
                      </a:cubicBezTo>
                      <a:cubicBezTo>
                        <a:pt x="83278" y="179938"/>
                        <a:pt x="79976" y="184614"/>
                        <a:pt x="77279" y="191600"/>
                      </a:cubicBezTo>
                      <a:cubicBezTo>
                        <a:pt x="74582" y="198477"/>
                        <a:pt x="74032" y="207168"/>
                        <a:pt x="74032" y="217070"/>
                      </a:cubicBezTo>
                      <a:cubicBezTo>
                        <a:pt x="74032" y="221196"/>
                        <a:pt x="74197" y="225542"/>
                        <a:pt x="74307" y="230053"/>
                      </a:cubicBezTo>
                      <a:cubicBezTo>
                        <a:pt x="74307" y="231263"/>
                        <a:pt x="74362" y="232473"/>
                        <a:pt x="74417" y="233738"/>
                      </a:cubicBezTo>
                      <a:cubicBezTo>
                        <a:pt x="74417" y="234728"/>
                        <a:pt x="74417" y="235719"/>
                        <a:pt x="74472" y="236709"/>
                      </a:cubicBezTo>
                      <a:cubicBezTo>
                        <a:pt x="74527" y="239184"/>
                        <a:pt x="74582" y="241660"/>
                        <a:pt x="74582" y="244190"/>
                      </a:cubicBezTo>
                      <a:cubicBezTo>
                        <a:pt x="74582" y="246611"/>
                        <a:pt x="76563" y="248536"/>
                        <a:pt x="78985" y="248536"/>
                      </a:cubicBezTo>
                      <a:lnTo>
                        <a:pt x="78985" y="248536"/>
                      </a:lnTo>
                      <a:cubicBezTo>
                        <a:pt x="81407" y="248536"/>
                        <a:pt x="83333" y="246556"/>
                        <a:pt x="83333" y="244135"/>
                      </a:cubicBezTo>
                      <a:cubicBezTo>
                        <a:pt x="83333" y="241605"/>
                        <a:pt x="83278" y="239129"/>
                        <a:pt x="83223" y="236709"/>
                      </a:cubicBezTo>
                      <a:cubicBezTo>
                        <a:pt x="83223" y="234893"/>
                        <a:pt x="83113" y="233078"/>
                        <a:pt x="83058" y="231263"/>
                      </a:cubicBezTo>
                      <a:cubicBezTo>
                        <a:pt x="83058" y="230768"/>
                        <a:pt x="83058" y="230328"/>
                        <a:pt x="83058" y="229832"/>
                      </a:cubicBezTo>
                      <a:cubicBezTo>
                        <a:pt x="82948" y="225047"/>
                        <a:pt x="82783" y="220536"/>
                        <a:pt x="82783" y="216300"/>
                      </a:cubicBezTo>
                      <a:cubicBezTo>
                        <a:pt x="82783" y="207663"/>
                        <a:pt x="83333" y="200237"/>
                        <a:pt x="85424" y="194846"/>
                      </a:cubicBezTo>
                      <a:cubicBezTo>
                        <a:pt x="88066" y="188025"/>
                        <a:pt x="91368" y="183789"/>
                        <a:pt x="94561" y="179663"/>
                      </a:cubicBezTo>
                      <a:cubicBezTo>
                        <a:pt x="100119" y="172512"/>
                        <a:pt x="105348" y="165691"/>
                        <a:pt x="105348" y="148968"/>
                      </a:cubicBezTo>
                      <a:cubicBezTo>
                        <a:pt x="105348" y="140001"/>
                        <a:pt x="104302" y="133070"/>
                        <a:pt x="102156" y="127294"/>
                      </a:cubicBezTo>
                      <a:cubicBezTo>
                        <a:pt x="106228" y="133235"/>
                        <a:pt x="107880" y="140551"/>
                        <a:pt x="107880" y="152048"/>
                      </a:cubicBezTo>
                      <a:cubicBezTo>
                        <a:pt x="107880" y="165801"/>
                        <a:pt x="103917" y="170917"/>
                        <a:pt x="98909" y="177408"/>
                      </a:cubicBezTo>
                      <a:cubicBezTo>
                        <a:pt x="95551" y="181809"/>
                        <a:pt x="91699" y="186760"/>
                        <a:pt x="88562" y="194791"/>
                      </a:cubicBezTo>
                      <a:cubicBezTo>
                        <a:pt x="86250" y="200732"/>
                        <a:pt x="85479" y="207993"/>
                        <a:pt x="85369" y="216190"/>
                      </a:cubicBezTo>
                      <a:cubicBezTo>
                        <a:pt x="85259" y="220756"/>
                        <a:pt x="85369" y="225597"/>
                        <a:pt x="85535" y="230658"/>
                      </a:cubicBezTo>
                      <a:cubicBezTo>
                        <a:pt x="85535" y="231483"/>
                        <a:pt x="85535" y="232363"/>
                        <a:pt x="85590" y="233243"/>
                      </a:cubicBezTo>
                      <a:cubicBezTo>
                        <a:pt x="85590" y="234398"/>
                        <a:pt x="85645" y="235609"/>
                        <a:pt x="85700" y="236764"/>
                      </a:cubicBezTo>
                      <a:cubicBezTo>
                        <a:pt x="85810" y="240229"/>
                        <a:pt x="85865" y="243750"/>
                        <a:pt x="85920" y="247326"/>
                      </a:cubicBezTo>
                      <a:cubicBezTo>
                        <a:pt x="85920" y="249581"/>
                        <a:pt x="87681" y="251452"/>
                        <a:pt x="89882" y="251671"/>
                      </a:cubicBezTo>
                      <a:cubicBezTo>
                        <a:pt x="89992" y="251671"/>
                        <a:pt x="90158" y="251671"/>
                        <a:pt x="90323" y="251671"/>
                      </a:cubicBezTo>
                      <a:lnTo>
                        <a:pt x="90323" y="251671"/>
                      </a:lnTo>
                      <a:cubicBezTo>
                        <a:pt x="91203" y="251671"/>
                        <a:pt x="92029" y="251396"/>
                        <a:pt x="92744" y="250901"/>
                      </a:cubicBezTo>
                      <a:cubicBezTo>
                        <a:pt x="93900" y="250131"/>
                        <a:pt x="94671" y="248756"/>
                        <a:pt x="94671" y="247216"/>
                      </a:cubicBezTo>
                      <a:cubicBezTo>
                        <a:pt x="94671" y="243640"/>
                        <a:pt x="94561" y="240119"/>
                        <a:pt x="94451" y="236709"/>
                      </a:cubicBezTo>
                      <a:cubicBezTo>
                        <a:pt x="94451" y="235444"/>
                        <a:pt x="94395" y="234178"/>
                        <a:pt x="94340" y="232913"/>
                      </a:cubicBezTo>
                      <a:cubicBezTo>
                        <a:pt x="94340" y="231373"/>
                        <a:pt x="94230" y="229832"/>
                        <a:pt x="94230" y="228347"/>
                      </a:cubicBezTo>
                      <a:cubicBezTo>
                        <a:pt x="94120" y="223946"/>
                        <a:pt x="94065" y="219766"/>
                        <a:pt x="94120" y="215860"/>
                      </a:cubicBezTo>
                      <a:cubicBezTo>
                        <a:pt x="94230" y="208709"/>
                        <a:pt x="94891" y="202547"/>
                        <a:pt x="96707" y="197872"/>
                      </a:cubicBezTo>
                      <a:cubicBezTo>
                        <a:pt x="99184" y="191490"/>
                        <a:pt x="102211" y="187365"/>
                        <a:pt x="105183" y="183514"/>
                      </a:cubicBezTo>
                      <a:cubicBezTo>
                        <a:pt x="103311" y="186374"/>
                        <a:pt x="101495" y="189785"/>
                        <a:pt x="99844" y="193966"/>
                      </a:cubicBezTo>
                      <a:cubicBezTo>
                        <a:pt x="97478" y="200017"/>
                        <a:pt x="96762" y="207443"/>
                        <a:pt x="96652" y="215860"/>
                      </a:cubicBezTo>
                      <a:cubicBezTo>
                        <a:pt x="96652" y="219601"/>
                        <a:pt x="96652" y="223561"/>
                        <a:pt x="96762" y="227742"/>
                      </a:cubicBezTo>
                      <a:cubicBezTo>
                        <a:pt x="96762" y="229282"/>
                        <a:pt x="96872" y="230823"/>
                        <a:pt x="96872" y="232418"/>
                      </a:cubicBezTo>
                      <a:cubicBezTo>
                        <a:pt x="96872" y="233848"/>
                        <a:pt x="96982" y="235279"/>
                        <a:pt x="96982" y="236709"/>
                      </a:cubicBezTo>
                      <a:cubicBezTo>
                        <a:pt x="97092" y="239899"/>
                        <a:pt x="97147" y="243200"/>
                        <a:pt x="97147" y="246501"/>
                      </a:cubicBezTo>
                      <a:cubicBezTo>
                        <a:pt x="97147" y="247656"/>
                        <a:pt x="97588" y="248701"/>
                        <a:pt x="98358" y="249471"/>
                      </a:cubicBezTo>
                      <a:cubicBezTo>
                        <a:pt x="99184" y="250296"/>
                        <a:pt x="100284" y="250846"/>
                        <a:pt x="101550" y="250846"/>
                      </a:cubicBezTo>
                      <a:lnTo>
                        <a:pt x="101550" y="250846"/>
                      </a:lnTo>
                      <a:cubicBezTo>
                        <a:pt x="103532" y="250846"/>
                        <a:pt x="105183" y="249526"/>
                        <a:pt x="105733" y="247766"/>
                      </a:cubicBezTo>
                      <a:cubicBezTo>
                        <a:pt x="105843" y="247326"/>
                        <a:pt x="105953" y="246886"/>
                        <a:pt x="105953" y="246446"/>
                      </a:cubicBezTo>
                      <a:cubicBezTo>
                        <a:pt x="105953" y="243145"/>
                        <a:pt x="105843" y="239899"/>
                        <a:pt x="105788" y="236709"/>
                      </a:cubicBezTo>
                      <a:cubicBezTo>
                        <a:pt x="105788" y="235168"/>
                        <a:pt x="105733" y="233628"/>
                        <a:pt x="105678" y="232143"/>
                      </a:cubicBezTo>
                      <a:cubicBezTo>
                        <a:pt x="105623" y="229943"/>
                        <a:pt x="105568" y="227797"/>
                        <a:pt x="105513" y="225707"/>
                      </a:cubicBezTo>
                      <a:cubicBezTo>
                        <a:pt x="105458" y="222351"/>
                        <a:pt x="105403" y="219161"/>
                        <a:pt x="105458" y="216080"/>
                      </a:cubicBezTo>
                      <a:cubicBezTo>
                        <a:pt x="105568" y="208489"/>
                        <a:pt x="106173" y="201997"/>
                        <a:pt x="108100" y="197101"/>
                      </a:cubicBezTo>
                      <a:cubicBezTo>
                        <a:pt x="109806" y="192701"/>
                        <a:pt x="111787" y="189400"/>
                        <a:pt x="113824" y="186485"/>
                      </a:cubicBezTo>
                      <a:cubicBezTo>
                        <a:pt x="112943" y="188190"/>
                        <a:pt x="112062" y="190060"/>
                        <a:pt x="111292" y="192151"/>
                      </a:cubicBezTo>
                      <a:cubicBezTo>
                        <a:pt x="108760" y="198697"/>
                        <a:pt x="108100" y="206893"/>
                        <a:pt x="108045" y="216245"/>
                      </a:cubicBezTo>
                      <a:cubicBezTo>
                        <a:pt x="108045" y="219106"/>
                        <a:pt x="108045" y="222076"/>
                        <a:pt x="108155" y="225157"/>
                      </a:cubicBezTo>
                      <a:cubicBezTo>
                        <a:pt x="108155" y="226972"/>
                        <a:pt x="108265" y="228787"/>
                        <a:pt x="108320" y="230658"/>
                      </a:cubicBezTo>
                      <a:cubicBezTo>
                        <a:pt x="108375" y="232638"/>
                        <a:pt x="108430" y="234673"/>
                        <a:pt x="108485" y="236764"/>
                      </a:cubicBezTo>
                      <a:cubicBezTo>
                        <a:pt x="108540" y="239404"/>
                        <a:pt x="108595" y="242100"/>
                        <a:pt x="108595" y="244795"/>
                      </a:cubicBezTo>
                      <a:cubicBezTo>
                        <a:pt x="108595" y="245620"/>
                        <a:pt x="108870" y="246446"/>
                        <a:pt x="109255" y="247106"/>
                      </a:cubicBezTo>
                      <a:cubicBezTo>
                        <a:pt x="110026" y="248316"/>
                        <a:pt x="111402" y="249141"/>
                        <a:pt x="112943" y="249141"/>
                      </a:cubicBezTo>
                      <a:lnTo>
                        <a:pt x="112943" y="249141"/>
                      </a:lnTo>
                      <a:cubicBezTo>
                        <a:pt x="115144" y="249141"/>
                        <a:pt x="116961" y="247491"/>
                        <a:pt x="117236" y="245400"/>
                      </a:cubicBezTo>
                      <a:cubicBezTo>
                        <a:pt x="117236" y="245180"/>
                        <a:pt x="117236" y="244960"/>
                        <a:pt x="117236" y="244740"/>
                      </a:cubicBezTo>
                      <a:cubicBezTo>
                        <a:pt x="117236" y="242045"/>
                        <a:pt x="117181" y="239404"/>
                        <a:pt x="117126" y="236764"/>
                      </a:cubicBezTo>
                      <a:cubicBezTo>
                        <a:pt x="117126" y="234618"/>
                        <a:pt x="117016" y="232528"/>
                        <a:pt x="116961" y="230438"/>
                      </a:cubicBezTo>
                      <a:cubicBezTo>
                        <a:pt x="116906" y="228017"/>
                        <a:pt x="116851" y="225652"/>
                        <a:pt x="116796" y="223341"/>
                      </a:cubicBezTo>
                      <a:cubicBezTo>
                        <a:pt x="116796" y="221196"/>
                        <a:pt x="116685" y="219106"/>
                        <a:pt x="116685" y="217070"/>
                      </a:cubicBezTo>
                      <a:cubicBezTo>
                        <a:pt x="116685" y="208324"/>
                        <a:pt x="117181" y="200842"/>
                        <a:pt x="119327" y="195396"/>
                      </a:cubicBezTo>
                      <a:cubicBezTo>
                        <a:pt x="120923" y="191325"/>
                        <a:pt x="122685" y="188190"/>
                        <a:pt x="124556" y="185494"/>
                      </a:cubicBezTo>
                      <a:cubicBezTo>
                        <a:pt x="123730" y="187145"/>
                        <a:pt x="122905" y="188960"/>
                        <a:pt x="122079" y="190995"/>
                      </a:cubicBezTo>
                      <a:cubicBezTo>
                        <a:pt x="119327" y="198092"/>
                        <a:pt x="118777" y="207058"/>
                        <a:pt x="118832" y="217400"/>
                      </a:cubicBezTo>
                      <a:cubicBezTo>
                        <a:pt x="118832" y="219216"/>
                        <a:pt x="118832" y="221086"/>
                        <a:pt x="118942" y="222956"/>
                      </a:cubicBezTo>
                      <a:cubicBezTo>
                        <a:pt x="118942" y="225102"/>
                        <a:pt x="119052" y="227247"/>
                        <a:pt x="119107" y="229447"/>
                      </a:cubicBezTo>
                      <a:cubicBezTo>
                        <a:pt x="119162" y="231868"/>
                        <a:pt x="119217" y="234343"/>
                        <a:pt x="119272" y="236819"/>
                      </a:cubicBezTo>
                      <a:cubicBezTo>
                        <a:pt x="119272" y="239019"/>
                        <a:pt x="119382" y="241275"/>
                        <a:pt x="119382" y="243585"/>
                      </a:cubicBezTo>
                      <a:cubicBezTo>
                        <a:pt x="119382" y="244080"/>
                        <a:pt x="119492" y="244520"/>
                        <a:pt x="119602" y="244960"/>
                      </a:cubicBezTo>
                      <a:cubicBezTo>
                        <a:pt x="120208" y="246666"/>
                        <a:pt x="121804" y="247931"/>
                        <a:pt x="123730" y="247931"/>
                      </a:cubicBezTo>
                      <a:lnTo>
                        <a:pt x="123730" y="247931"/>
                      </a:lnTo>
                      <a:cubicBezTo>
                        <a:pt x="126152" y="247931"/>
                        <a:pt x="128078" y="245951"/>
                        <a:pt x="128078" y="243530"/>
                      </a:cubicBezTo>
                      <a:lnTo>
                        <a:pt x="128078" y="243310"/>
                      </a:lnTo>
                      <a:cubicBezTo>
                        <a:pt x="128078" y="241110"/>
                        <a:pt x="128078" y="238964"/>
                        <a:pt x="127968" y="236874"/>
                      </a:cubicBezTo>
                      <a:cubicBezTo>
                        <a:pt x="127968" y="234288"/>
                        <a:pt x="127858" y="231758"/>
                        <a:pt x="127748" y="229227"/>
                      </a:cubicBezTo>
                      <a:cubicBezTo>
                        <a:pt x="127693" y="226477"/>
                        <a:pt x="127583" y="223836"/>
                        <a:pt x="127528" y="221251"/>
                      </a:cubicBezTo>
                      <a:cubicBezTo>
                        <a:pt x="127528" y="220426"/>
                        <a:pt x="127528" y="219601"/>
                        <a:pt x="127528" y="218776"/>
                      </a:cubicBezTo>
                      <a:cubicBezTo>
                        <a:pt x="127418" y="208819"/>
                        <a:pt x="127803" y="200237"/>
                        <a:pt x="130170" y="194186"/>
                      </a:cubicBezTo>
                      <a:cubicBezTo>
                        <a:pt x="130830" y="192481"/>
                        <a:pt x="131545" y="190940"/>
                        <a:pt x="132261" y="189510"/>
                      </a:cubicBezTo>
                      <a:cubicBezTo>
                        <a:pt x="129949" y="197597"/>
                        <a:pt x="129894" y="207773"/>
                        <a:pt x="130170" y="219271"/>
                      </a:cubicBezTo>
                      <a:cubicBezTo>
                        <a:pt x="130170" y="219766"/>
                        <a:pt x="130170" y="220261"/>
                        <a:pt x="130170" y="220701"/>
                      </a:cubicBezTo>
                      <a:cubicBezTo>
                        <a:pt x="130170" y="222076"/>
                        <a:pt x="130225" y="223451"/>
                        <a:pt x="130280" y="224827"/>
                      </a:cubicBezTo>
                      <a:cubicBezTo>
                        <a:pt x="130390" y="228732"/>
                        <a:pt x="130500" y="232693"/>
                        <a:pt x="130555" y="236819"/>
                      </a:cubicBezTo>
                      <a:cubicBezTo>
                        <a:pt x="130555" y="237534"/>
                        <a:pt x="130555" y="238249"/>
                        <a:pt x="130555" y="238964"/>
                      </a:cubicBezTo>
                      <a:cubicBezTo>
                        <a:pt x="130555" y="240394"/>
                        <a:pt x="131270" y="241715"/>
                        <a:pt x="132371" y="242485"/>
                      </a:cubicBezTo>
                      <a:cubicBezTo>
                        <a:pt x="133087" y="243035"/>
                        <a:pt x="133967" y="243310"/>
                        <a:pt x="134958" y="243310"/>
                      </a:cubicBezTo>
                      <a:lnTo>
                        <a:pt x="134958" y="243310"/>
                      </a:lnTo>
                      <a:cubicBezTo>
                        <a:pt x="136499" y="243310"/>
                        <a:pt x="137820" y="242540"/>
                        <a:pt x="138590" y="241385"/>
                      </a:cubicBezTo>
                      <a:cubicBezTo>
                        <a:pt x="139086" y="240669"/>
                        <a:pt x="139361" y="239844"/>
                        <a:pt x="139306" y="238909"/>
                      </a:cubicBezTo>
                      <a:cubicBezTo>
                        <a:pt x="139306" y="238194"/>
                        <a:pt x="139306" y="237534"/>
                        <a:pt x="139306" y="236819"/>
                      </a:cubicBezTo>
                      <a:cubicBezTo>
                        <a:pt x="139306" y="232638"/>
                        <a:pt x="139141" y="228567"/>
                        <a:pt x="139031" y="224607"/>
                      </a:cubicBezTo>
                      <a:cubicBezTo>
                        <a:pt x="139031" y="223561"/>
                        <a:pt x="138976" y="222516"/>
                        <a:pt x="138920" y="221526"/>
                      </a:cubicBezTo>
                      <a:cubicBezTo>
                        <a:pt x="138920" y="220701"/>
                        <a:pt x="138920" y="219931"/>
                        <a:pt x="138865" y="219161"/>
                      </a:cubicBezTo>
                      <a:cubicBezTo>
                        <a:pt x="138590" y="207003"/>
                        <a:pt x="138645" y="196661"/>
                        <a:pt x="141397" y="189565"/>
                      </a:cubicBezTo>
                      <a:cubicBezTo>
                        <a:pt x="142553" y="186650"/>
                        <a:pt x="143764" y="184229"/>
                        <a:pt x="145085" y="182084"/>
                      </a:cubicBezTo>
                      <a:cubicBezTo>
                        <a:pt x="145030" y="182249"/>
                        <a:pt x="144975" y="182414"/>
                        <a:pt x="144919" y="182579"/>
                      </a:cubicBezTo>
                      <a:cubicBezTo>
                        <a:pt x="141342" y="191821"/>
                        <a:pt x="141507" y="204253"/>
                        <a:pt x="141892" y="218665"/>
                      </a:cubicBezTo>
                      <a:cubicBezTo>
                        <a:pt x="141892" y="219436"/>
                        <a:pt x="141892" y="220261"/>
                        <a:pt x="141947" y="221031"/>
                      </a:cubicBezTo>
                      <a:cubicBezTo>
                        <a:pt x="141947" y="221526"/>
                        <a:pt x="141947" y="222021"/>
                        <a:pt x="141947" y="222516"/>
                      </a:cubicBezTo>
                      <a:cubicBezTo>
                        <a:pt x="142058" y="226642"/>
                        <a:pt x="142168" y="230878"/>
                        <a:pt x="142223" y="235168"/>
                      </a:cubicBezTo>
                      <a:cubicBezTo>
                        <a:pt x="142223" y="235774"/>
                        <a:pt x="142333" y="236324"/>
                        <a:pt x="142553" y="236874"/>
                      </a:cubicBezTo>
                      <a:cubicBezTo>
                        <a:pt x="143213" y="238469"/>
                        <a:pt x="144754" y="239569"/>
                        <a:pt x="146571" y="239569"/>
                      </a:cubicBezTo>
                      <a:lnTo>
                        <a:pt x="146571" y="239569"/>
                      </a:lnTo>
                      <a:cubicBezTo>
                        <a:pt x="146846" y="239569"/>
                        <a:pt x="147176" y="239569"/>
                        <a:pt x="147451" y="239459"/>
                      </a:cubicBezTo>
                      <a:cubicBezTo>
                        <a:pt x="148882" y="239184"/>
                        <a:pt x="150038" y="238194"/>
                        <a:pt x="150588" y="236874"/>
                      </a:cubicBezTo>
                      <a:cubicBezTo>
                        <a:pt x="150808" y="236324"/>
                        <a:pt x="150919" y="235774"/>
                        <a:pt x="150919" y="235114"/>
                      </a:cubicBezTo>
                      <a:cubicBezTo>
                        <a:pt x="150919" y="232143"/>
                        <a:pt x="150863" y="229227"/>
                        <a:pt x="150753" y="226367"/>
                      </a:cubicBezTo>
                      <a:cubicBezTo>
                        <a:pt x="150753" y="224496"/>
                        <a:pt x="150643" y="222626"/>
                        <a:pt x="150588" y="220756"/>
                      </a:cubicBezTo>
                      <a:cubicBezTo>
                        <a:pt x="150588" y="219546"/>
                        <a:pt x="150533" y="218335"/>
                        <a:pt x="150478" y="217180"/>
                      </a:cubicBezTo>
                      <a:cubicBezTo>
                        <a:pt x="150203" y="205903"/>
                        <a:pt x="150093" y="196001"/>
                        <a:pt x="152019" y="188740"/>
                      </a:cubicBezTo>
                      <a:lnTo>
                        <a:pt x="158954" y="215860"/>
                      </a:lnTo>
                      <a:lnTo>
                        <a:pt x="164403" y="237204"/>
                      </a:lnTo>
                      <a:lnTo>
                        <a:pt x="172218" y="267790"/>
                      </a:lnTo>
                      <a:lnTo>
                        <a:pt x="172218" y="267790"/>
                      </a:lnTo>
                      <a:cubicBezTo>
                        <a:pt x="172218" y="267790"/>
                        <a:pt x="178987" y="294304"/>
                        <a:pt x="178987" y="294304"/>
                      </a:cubicBezTo>
                      <a:cubicBezTo>
                        <a:pt x="175905" y="295405"/>
                        <a:pt x="173374" y="296560"/>
                        <a:pt x="171502" y="297880"/>
                      </a:cubicBezTo>
                      <a:cubicBezTo>
                        <a:pt x="170457" y="298595"/>
                        <a:pt x="169631" y="299310"/>
                        <a:pt x="169081" y="300081"/>
                      </a:cubicBezTo>
                      <a:cubicBezTo>
                        <a:pt x="168420" y="300961"/>
                        <a:pt x="168035" y="301841"/>
                        <a:pt x="168035" y="302776"/>
                      </a:cubicBezTo>
                      <a:cubicBezTo>
                        <a:pt x="168035" y="304646"/>
                        <a:pt x="169411" y="306407"/>
                        <a:pt x="171998" y="308002"/>
                      </a:cubicBezTo>
                      <a:cubicBezTo>
                        <a:pt x="173043" y="308662"/>
                        <a:pt x="174254" y="309322"/>
                        <a:pt x="175630" y="309927"/>
                      </a:cubicBezTo>
                      <a:cubicBezTo>
                        <a:pt x="177887" y="310918"/>
                        <a:pt x="180583" y="311853"/>
                        <a:pt x="183666" y="312678"/>
                      </a:cubicBezTo>
                      <a:lnTo>
                        <a:pt x="186087" y="322250"/>
                      </a:lnTo>
                      <a:lnTo>
                        <a:pt x="190215" y="321204"/>
                      </a:lnTo>
                      <a:lnTo>
                        <a:pt x="191811" y="320819"/>
                      </a:lnTo>
                      <a:lnTo>
                        <a:pt x="198801" y="319059"/>
                      </a:lnTo>
                      <a:lnTo>
                        <a:pt x="197920" y="315648"/>
                      </a:lnTo>
                      <a:cubicBezTo>
                        <a:pt x="197920" y="315648"/>
                        <a:pt x="198415" y="315703"/>
                        <a:pt x="198691" y="315758"/>
                      </a:cubicBezTo>
                      <a:cubicBezTo>
                        <a:pt x="199571" y="315868"/>
                        <a:pt x="200507" y="316033"/>
                        <a:pt x="201442" y="316143"/>
                      </a:cubicBezTo>
                      <a:cubicBezTo>
                        <a:pt x="204580" y="316529"/>
                        <a:pt x="207882" y="316914"/>
                        <a:pt x="211294" y="317189"/>
                      </a:cubicBezTo>
                      <a:cubicBezTo>
                        <a:pt x="211955" y="317189"/>
                        <a:pt x="212560" y="317299"/>
                        <a:pt x="213220" y="317354"/>
                      </a:cubicBezTo>
                      <a:cubicBezTo>
                        <a:pt x="216358" y="317574"/>
                        <a:pt x="219550" y="317739"/>
                        <a:pt x="222852" y="317849"/>
                      </a:cubicBezTo>
                      <a:cubicBezTo>
                        <a:pt x="223567" y="317849"/>
                        <a:pt x="224283" y="317849"/>
                        <a:pt x="224998" y="317904"/>
                      </a:cubicBezTo>
                      <a:cubicBezTo>
                        <a:pt x="227255" y="317904"/>
                        <a:pt x="229566" y="318014"/>
                        <a:pt x="231878" y="318014"/>
                      </a:cubicBezTo>
                      <a:cubicBezTo>
                        <a:pt x="232704" y="318014"/>
                        <a:pt x="233584" y="318014"/>
                        <a:pt x="234410" y="318014"/>
                      </a:cubicBezTo>
                      <a:cubicBezTo>
                        <a:pt x="234960" y="318014"/>
                        <a:pt x="235455" y="318014"/>
                        <a:pt x="235951" y="318014"/>
                      </a:cubicBezTo>
                      <a:cubicBezTo>
                        <a:pt x="239088" y="318014"/>
                        <a:pt x="242170" y="317849"/>
                        <a:pt x="245197" y="317739"/>
                      </a:cubicBezTo>
                      <a:cubicBezTo>
                        <a:pt x="245637" y="317739"/>
                        <a:pt x="246078" y="317739"/>
                        <a:pt x="246463" y="317684"/>
                      </a:cubicBezTo>
                      <a:cubicBezTo>
                        <a:pt x="249600" y="317519"/>
                        <a:pt x="252572" y="317299"/>
                        <a:pt x="255489" y="317024"/>
                      </a:cubicBezTo>
                      <a:cubicBezTo>
                        <a:pt x="257525" y="316804"/>
                        <a:pt x="259507" y="316584"/>
                        <a:pt x="261433" y="316364"/>
                      </a:cubicBezTo>
                      <a:cubicBezTo>
                        <a:pt x="262203" y="316254"/>
                        <a:pt x="262919" y="316198"/>
                        <a:pt x="263689" y="316089"/>
                      </a:cubicBezTo>
                      <a:lnTo>
                        <a:pt x="261543" y="327696"/>
                      </a:lnTo>
                      <a:lnTo>
                        <a:pt x="261543" y="327696"/>
                      </a:lnTo>
                      <a:cubicBezTo>
                        <a:pt x="261543" y="327696"/>
                        <a:pt x="261543" y="327696"/>
                        <a:pt x="261543" y="327696"/>
                      </a:cubicBezTo>
                      <a:lnTo>
                        <a:pt x="274477" y="330116"/>
                      </a:lnTo>
                      <a:lnTo>
                        <a:pt x="277174" y="315593"/>
                      </a:lnTo>
                      <a:lnTo>
                        <a:pt x="277559" y="313558"/>
                      </a:lnTo>
                      <a:cubicBezTo>
                        <a:pt x="280256" y="312898"/>
                        <a:pt x="282732" y="312183"/>
                        <a:pt x="284934" y="311413"/>
                      </a:cubicBezTo>
                      <a:cubicBezTo>
                        <a:pt x="291758" y="308992"/>
                        <a:pt x="295721" y="306077"/>
                        <a:pt x="295721" y="302996"/>
                      </a:cubicBezTo>
                      <a:cubicBezTo>
                        <a:pt x="295721" y="299365"/>
                        <a:pt x="290327" y="296010"/>
                        <a:pt x="281356" y="293424"/>
                      </a:cubicBezTo>
                      <a:lnTo>
                        <a:pt x="286695" y="264929"/>
                      </a:lnTo>
                      <a:lnTo>
                        <a:pt x="293575" y="228017"/>
                      </a:lnTo>
                      <a:cubicBezTo>
                        <a:pt x="295005" y="227302"/>
                        <a:pt x="295776" y="226532"/>
                        <a:pt x="295776" y="225762"/>
                      </a:cubicBezTo>
                      <a:cubicBezTo>
                        <a:pt x="295776" y="225542"/>
                        <a:pt x="295721" y="225267"/>
                        <a:pt x="295556" y="225047"/>
                      </a:cubicBezTo>
                      <a:cubicBezTo>
                        <a:pt x="295336" y="224662"/>
                        <a:pt x="294950" y="224277"/>
                        <a:pt x="294345" y="223946"/>
                      </a:cubicBezTo>
                      <a:lnTo>
                        <a:pt x="298308" y="202768"/>
                      </a:lnTo>
                      <a:lnTo>
                        <a:pt x="331550" y="24369"/>
                      </a:lnTo>
                      <a:cubicBezTo>
                        <a:pt x="327092" y="24314"/>
                        <a:pt x="322634" y="24204"/>
                        <a:pt x="318231" y="24149"/>
                      </a:cubicBezTo>
                      <a:lnTo>
                        <a:pt x="284824" y="203538"/>
                      </a:lnTo>
                      <a:lnTo>
                        <a:pt x="281686" y="220371"/>
                      </a:lnTo>
                      <a:cubicBezTo>
                        <a:pt x="277614" y="219711"/>
                        <a:pt x="272826" y="219106"/>
                        <a:pt x="267432" y="218610"/>
                      </a:cubicBezTo>
                      <a:lnTo>
                        <a:pt x="267432" y="179278"/>
                      </a:lnTo>
                      <a:lnTo>
                        <a:pt x="247123" y="179278"/>
                      </a:lnTo>
                      <a:lnTo>
                        <a:pt x="247123" y="217400"/>
                      </a:lnTo>
                      <a:cubicBezTo>
                        <a:pt x="245362" y="217345"/>
                        <a:pt x="243546" y="217290"/>
                        <a:pt x="241675" y="217235"/>
                      </a:cubicBezTo>
                      <a:lnTo>
                        <a:pt x="241675" y="179278"/>
                      </a:lnTo>
                      <a:lnTo>
                        <a:pt x="221366" y="179278"/>
                      </a:lnTo>
                      <a:lnTo>
                        <a:pt x="221366" y="217290"/>
                      </a:lnTo>
                      <a:cubicBezTo>
                        <a:pt x="219770" y="217290"/>
                        <a:pt x="218119" y="217345"/>
                        <a:pt x="216578" y="217400"/>
                      </a:cubicBezTo>
                      <a:lnTo>
                        <a:pt x="216578" y="179278"/>
                      </a:lnTo>
                      <a:lnTo>
                        <a:pt x="196269" y="179278"/>
                      </a:lnTo>
                      <a:lnTo>
                        <a:pt x="196269" y="218610"/>
                      </a:lnTo>
                      <a:cubicBezTo>
                        <a:pt x="186693" y="219491"/>
                        <a:pt x="178932" y="220701"/>
                        <a:pt x="174034" y="222131"/>
                      </a:cubicBezTo>
                      <a:lnTo>
                        <a:pt x="171998" y="214265"/>
                      </a:lnTo>
                      <a:lnTo>
                        <a:pt x="161210" y="171907"/>
                      </a:lnTo>
                      <a:cubicBezTo>
                        <a:pt x="161486" y="171522"/>
                        <a:pt x="161761" y="171192"/>
                        <a:pt x="162036" y="170807"/>
                      </a:cubicBezTo>
                      <a:cubicBezTo>
                        <a:pt x="167595" y="163655"/>
                        <a:pt x="172823" y="156834"/>
                        <a:pt x="172823" y="140111"/>
                      </a:cubicBezTo>
                      <a:cubicBezTo>
                        <a:pt x="172823" y="113321"/>
                        <a:pt x="163412" y="104409"/>
                        <a:pt x="143323" y="91592"/>
                      </a:cubicBezTo>
                      <a:cubicBezTo>
                        <a:pt x="142278" y="90932"/>
                        <a:pt x="141232" y="90272"/>
                        <a:pt x="140186" y="89667"/>
                      </a:cubicBezTo>
                      <a:lnTo>
                        <a:pt x="123730" y="25195"/>
                      </a:lnTo>
                      <a:cubicBezTo>
                        <a:pt x="125271" y="23709"/>
                        <a:pt x="126867" y="22224"/>
                        <a:pt x="128463" y="20739"/>
                      </a:cubicBezTo>
                      <a:cubicBezTo>
                        <a:pt x="130445" y="18868"/>
                        <a:pt x="132481" y="16998"/>
                        <a:pt x="134352" y="15018"/>
                      </a:cubicBezTo>
                      <a:cubicBezTo>
                        <a:pt x="131821" y="14798"/>
                        <a:pt x="129289" y="14578"/>
                        <a:pt x="126812" y="14303"/>
                      </a:cubicBezTo>
                      <a:cubicBezTo>
                        <a:pt x="125491" y="14193"/>
                        <a:pt x="124171" y="14028"/>
                        <a:pt x="122850" y="13918"/>
                      </a:cubicBezTo>
                      <a:cubicBezTo>
                        <a:pt x="122189" y="13863"/>
                        <a:pt x="121474" y="13808"/>
                        <a:pt x="120813" y="13697"/>
                      </a:cubicBezTo>
                      <a:cubicBezTo>
                        <a:pt x="120263" y="13697"/>
                        <a:pt x="119768" y="13588"/>
                        <a:pt x="119217" y="13532"/>
                      </a:cubicBezTo>
                      <a:cubicBezTo>
                        <a:pt x="118116" y="13422"/>
                        <a:pt x="117016" y="13312"/>
                        <a:pt x="115915" y="13202"/>
                      </a:cubicBezTo>
                      <a:cubicBezTo>
                        <a:pt x="113713" y="12982"/>
                        <a:pt x="111567" y="12762"/>
                        <a:pt x="109476" y="12542"/>
                      </a:cubicBezTo>
                      <a:cubicBezTo>
                        <a:pt x="109476" y="12542"/>
                        <a:pt x="109366" y="12542"/>
                        <a:pt x="109366" y="12542"/>
                      </a:cubicBezTo>
                      <a:cubicBezTo>
                        <a:pt x="108540" y="12432"/>
                        <a:pt x="107714" y="12377"/>
                        <a:pt x="106889" y="12267"/>
                      </a:cubicBezTo>
                      <a:cubicBezTo>
                        <a:pt x="104577" y="11992"/>
                        <a:pt x="102266" y="11772"/>
                        <a:pt x="100064" y="11497"/>
                      </a:cubicBezTo>
                      <a:cubicBezTo>
                        <a:pt x="99569" y="12267"/>
                        <a:pt x="99019" y="13037"/>
                        <a:pt x="98413" y="13808"/>
                      </a:cubicBezTo>
                      <a:cubicBezTo>
                        <a:pt x="98743" y="13037"/>
                        <a:pt x="99074" y="12212"/>
                        <a:pt x="99404" y="11387"/>
                      </a:cubicBezTo>
                      <a:cubicBezTo>
                        <a:pt x="96322" y="11002"/>
                        <a:pt x="93295" y="10672"/>
                        <a:pt x="90378" y="10287"/>
                      </a:cubicBezTo>
                      <a:cubicBezTo>
                        <a:pt x="89222" y="12762"/>
                        <a:pt x="87571" y="15073"/>
                        <a:pt x="85645" y="17328"/>
                      </a:cubicBezTo>
                      <a:cubicBezTo>
                        <a:pt x="86910" y="15128"/>
                        <a:pt x="87956" y="12817"/>
                        <a:pt x="88617" y="10232"/>
                      </a:cubicBezTo>
                      <a:cubicBezTo>
                        <a:pt x="88617" y="10177"/>
                        <a:pt x="88617" y="10067"/>
                        <a:pt x="88617" y="10012"/>
                      </a:cubicBezTo>
                      <a:cubicBezTo>
                        <a:pt x="85590" y="9627"/>
                        <a:pt x="82673" y="9242"/>
                        <a:pt x="79811" y="8802"/>
                      </a:cubicBezTo>
                      <a:cubicBezTo>
                        <a:pt x="77664" y="15403"/>
                        <a:pt x="71885" y="20794"/>
                        <a:pt x="65831" y="26405"/>
                      </a:cubicBezTo>
                      <a:cubicBezTo>
                        <a:pt x="64896" y="27285"/>
                        <a:pt x="63960" y="28165"/>
                        <a:pt x="63024" y="29045"/>
                      </a:cubicBezTo>
                      <a:cubicBezTo>
                        <a:pt x="53723" y="37902"/>
                        <a:pt x="44257" y="48409"/>
                        <a:pt x="44587" y="66342"/>
                      </a:cubicBezTo>
                      <a:cubicBezTo>
                        <a:pt x="44697" y="71953"/>
                        <a:pt x="45523" y="76684"/>
                        <a:pt x="46954" y="80755"/>
                      </a:cubicBezTo>
                      <a:cubicBezTo>
                        <a:pt x="43982" y="76409"/>
                        <a:pt x="42220" y="70908"/>
                        <a:pt x="42110" y="63152"/>
                      </a:cubicBezTo>
                      <a:cubicBezTo>
                        <a:pt x="41835" y="47309"/>
                        <a:pt x="50971" y="38782"/>
                        <a:pt x="60603" y="29761"/>
                      </a:cubicBezTo>
                      <a:cubicBezTo>
                        <a:pt x="61153" y="29265"/>
                        <a:pt x="61703" y="28715"/>
                        <a:pt x="62254" y="28220"/>
                      </a:cubicBezTo>
                      <a:cubicBezTo>
                        <a:pt x="68363" y="22499"/>
                        <a:pt x="74362" y="16448"/>
                        <a:pt x="76949" y="8362"/>
                      </a:cubicBezTo>
                      <a:cubicBezTo>
                        <a:pt x="73922" y="7921"/>
                        <a:pt x="70950" y="7481"/>
                        <a:pt x="68088" y="6986"/>
                      </a:cubicBezTo>
                      <a:cubicBezTo>
                        <a:pt x="65886" y="12377"/>
                        <a:pt x="61318" y="16943"/>
                        <a:pt x="56310" y="21674"/>
                      </a:cubicBezTo>
                      <a:cubicBezTo>
                        <a:pt x="60493" y="17273"/>
                        <a:pt x="64125" y="12487"/>
                        <a:pt x="65996" y="6656"/>
                      </a:cubicBezTo>
                      <a:cubicBezTo>
                        <a:pt x="62969" y="6161"/>
                        <a:pt x="59997" y="5666"/>
                        <a:pt x="57245" y="5116"/>
                      </a:cubicBezTo>
                      <a:cubicBezTo>
                        <a:pt x="54824" y="11277"/>
                        <a:pt x="49375" y="16393"/>
                        <a:pt x="43596" y="21784"/>
                      </a:cubicBezTo>
                      <a:cubicBezTo>
                        <a:pt x="33469" y="31246"/>
                        <a:pt x="21967" y="41973"/>
                        <a:pt x="22297" y="61721"/>
                      </a:cubicBezTo>
                      <a:cubicBezTo>
                        <a:pt x="22407" y="67387"/>
                        <a:pt x="23233" y="72118"/>
                        <a:pt x="24664" y="76189"/>
                      </a:cubicBezTo>
                      <a:cubicBezTo>
                        <a:pt x="21692" y="71843"/>
                        <a:pt x="19875" y="66287"/>
                        <a:pt x="19710" y="58476"/>
                      </a:cubicBezTo>
                      <a:cubicBezTo>
                        <a:pt x="19435" y="42633"/>
                        <a:pt x="28571" y="34106"/>
                        <a:pt x="38203" y="25085"/>
                      </a:cubicBezTo>
                      <a:cubicBezTo>
                        <a:pt x="44642" y="19089"/>
                        <a:pt x="51246" y="12872"/>
                        <a:pt x="54273" y="4566"/>
                      </a:cubicBezTo>
                      <a:cubicBezTo>
                        <a:pt x="51191" y="3961"/>
                        <a:pt x="48274" y="3356"/>
                        <a:pt x="45578" y="2751"/>
                      </a:cubicBezTo>
                      <a:cubicBezTo>
                        <a:pt x="43046" y="8582"/>
                        <a:pt x="37762" y="13532"/>
                        <a:pt x="32259" y="18703"/>
                      </a:cubicBezTo>
                      <a:cubicBezTo>
                        <a:pt x="31653" y="19309"/>
                        <a:pt x="30993" y="19859"/>
                        <a:pt x="30387" y="20464"/>
                      </a:cubicBezTo>
                      <a:cubicBezTo>
                        <a:pt x="20756" y="29540"/>
                        <a:pt x="10684" y="40102"/>
                        <a:pt x="11014" y="58641"/>
                      </a:cubicBezTo>
                      <a:cubicBezTo>
                        <a:pt x="11124" y="64307"/>
                        <a:pt x="11950" y="69038"/>
                        <a:pt x="13381" y="73108"/>
                      </a:cubicBezTo>
                      <a:cubicBezTo>
                        <a:pt x="10629" y="68873"/>
                        <a:pt x="8923" y="63427"/>
                        <a:pt x="8813" y="55945"/>
                      </a:cubicBezTo>
                      <a:cubicBezTo>
                        <a:pt x="8538" y="40102"/>
                        <a:pt x="17674" y="31576"/>
                        <a:pt x="27305" y="22554"/>
                      </a:cubicBezTo>
                      <a:cubicBezTo>
                        <a:pt x="28186" y="21729"/>
                        <a:pt x="29122" y="20904"/>
                        <a:pt x="30002" y="20024"/>
                      </a:cubicBezTo>
                      <a:cubicBezTo>
                        <a:pt x="35451" y="14798"/>
                        <a:pt x="40679" y="9297"/>
                        <a:pt x="43321" y="2200"/>
                      </a:cubicBezTo>
                      <a:cubicBezTo>
                        <a:pt x="40239" y="1485"/>
                        <a:pt x="37377" y="770"/>
                        <a:pt x="34735" y="0"/>
                      </a:cubicBezTo>
                      <a:cubicBezTo>
                        <a:pt x="32259" y="5886"/>
                        <a:pt x="26920" y="10892"/>
                        <a:pt x="21306" y="16118"/>
                      </a:cubicBezTo>
                      <a:cubicBezTo>
                        <a:pt x="11179" y="25580"/>
                        <a:pt x="-323" y="36307"/>
                        <a:pt x="7" y="56055"/>
                      </a:cubicBezTo>
                      <a:cubicBezTo>
                        <a:pt x="447" y="80205"/>
                        <a:pt x="14592" y="88016"/>
                        <a:pt x="28351" y="95498"/>
                      </a:cubicBezTo>
                      <a:cubicBezTo>
                        <a:pt x="31378" y="97148"/>
                        <a:pt x="34515" y="98853"/>
                        <a:pt x="37432" y="100724"/>
                      </a:cubicBezTo>
                      <a:cubicBezTo>
                        <a:pt x="55870" y="112496"/>
                        <a:pt x="62859" y="119097"/>
                        <a:pt x="62859" y="141816"/>
                      </a:cubicBezTo>
                      <a:close/>
                      <a:moveTo>
                        <a:pt x="196709" y="232473"/>
                      </a:moveTo>
                      <a:lnTo>
                        <a:pt x="196709" y="273236"/>
                      </a:lnTo>
                      <a:lnTo>
                        <a:pt x="217018" y="273236"/>
                      </a:lnTo>
                      <a:lnTo>
                        <a:pt x="217018" y="233738"/>
                      </a:lnTo>
                      <a:cubicBezTo>
                        <a:pt x="218614" y="233738"/>
                        <a:pt x="220210" y="233848"/>
                        <a:pt x="221806" y="233848"/>
                      </a:cubicBezTo>
                      <a:lnTo>
                        <a:pt x="221806" y="273236"/>
                      </a:lnTo>
                      <a:lnTo>
                        <a:pt x="242115" y="273236"/>
                      </a:lnTo>
                      <a:lnTo>
                        <a:pt x="242115" y="233848"/>
                      </a:lnTo>
                      <a:cubicBezTo>
                        <a:pt x="243931" y="233848"/>
                        <a:pt x="245747" y="233738"/>
                        <a:pt x="247564" y="233683"/>
                      </a:cubicBezTo>
                      <a:lnTo>
                        <a:pt x="247564" y="273180"/>
                      </a:lnTo>
                      <a:lnTo>
                        <a:pt x="267872" y="273180"/>
                      </a:lnTo>
                      <a:lnTo>
                        <a:pt x="267872" y="232473"/>
                      </a:lnTo>
                      <a:cubicBezTo>
                        <a:pt x="272385" y="232033"/>
                        <a:pt x="276458" y="231593"/>
                        <a:pt x="280035" y="231043"/>
                      </a:cubicBezTo>
                      <a:lnTo>
                        <a:pt x="273816" y="264434"/>
                      </a:lnTo>
                      <a:lnTo>
                        <a:pt x="269028" y="290069"/>
                      </a:lnTo>
                      <a:cubicBezTo>
                        <a:pt x="266772" y="289684"/>
                        <a:pt x="264460" y="289353"/>
                        <a:pt x="262038" y="289079"/>
                      </a:cubicBezTo>
                      <a:cubicBezTo>
                        <a:pt x="257030" y="288473"/>
                        <a:pt x="251581" y="287978"/>
                        <a:pt x="245857" y="287703"/>
                      </a:cubicBezTo>
                      <a:cubicBezTo>
                        <a:pt x="242995" y="287538"/>
                        <a:pt x="240079" y="287428"/>
                        <a:pt x="237106" y="287428"/>
                      </a:cubicBezTo>
                      <a:cubicBezTo>
                        <a:pt x="236446" y="287428"/>
                        <a:pt x="235786" y="287428"/>
                        <a:pt x="235125" y="287428"/>
                      </a:cubicBezTo>
                      <a:cubicBezTo>
                        <a:pt x="234245" y="287428"/>
                        <a:pt x="233309" y="287428"/>
                        <a:pt x="232428" y="287428"/>
                      </a:cubicBezTo>
                      <a:cubicBezTo>
                        <a:pt x="230392" y="287428"/>
                        <a:pt x="228411" y="287428"/>
                        <a:pt x="226429" y="287483"/>
                      </a:cubicBezTo>
                      <a:cubicBezTo>
                        <a:pt x="225659" y="287483"/>
                        <a:pt x="224943" y="287483"/>
                        <a:pt x="224173" y="287483"/>
                      </a:cubicBezTo>
                      <a:cubicBezTo>
                        <a:pt x="221201" y="287593"/>
                        <a:pt x="218339" y="287703"/>
                        <a:pt x="215532" y="287923"/>
                      </a:cubicBezTo>
                      <a:cubicBezTo>
                        <a:pt x="214596" y="287978"/>
                        <a:pt x="213661" y="288033"/>
                        <a:pt x="212780" y="288143"/>
                      </a:cubicBezTo>
                      <a:cubicBezTo>
                        <a:pt x="209808" y="288363"/>
                        <a:pt x="207001" y="288638"/>
                        <a:pt x="204249" y="288968"/>
                      </a:cubicBezTo>
                      <a:cubicBezTo>
                        <a:pt x="203424" y="289079"/>
                        <a:pt x="202598" y="289188"/>
                        <a:pt x="201828" y="289299"/>
                      </a:cubicBezTo>
                      <a:cubicBezTo>
                        <a:pt x="198856" y="289684"/>
                        <a:pt x="196049" y="290124"/>
                        <a:pt x="193407" y="290619"/>
                      </a:cubicBezTo>
                      <a:cubicBezTo>
                        <a:pt x="193022" y="290674"/>
                        <a:pt x="192582" y="290784"/>
                        <a:pt x="192196" y="290839"/>
                      </a:cubicBezTo>
                      <a:lnTo>
                        <a:pt x="187188" y="271145"/>
                      </a:lnTo>
                      <a:lnTo>
                        <a:pt x="186197" y="267349"/>
                      </a:lnTo>
                      <a:lnTo>
                        <a:pt x="186197" y="267349"/>
                      </a:lnTo>
                      <a:cubicBezTo>
                        <a:pt x="186197" y="267349"/>
                        <a:pt x="177997" y="235223"/>
                        <a:pt x="177997" y="235223"/>
                      </a:cubicBezTo>
                      <a:lnTo>
                        <a:pt x="176566" y="229557"/>
                      </a:lnTo>
                      <a:cubicBezTo>
                        <a:pt x="181464" y="230768"/>
                        <a:pt x="188454" y="231813"/>
                        <a:pt x="196819" y="232583"/>
                      </a:cubicBezTo>
                      <a:close/>
                      <a:moveTo>
                        <a:pt x="127803" y="92032"/>
                      </a:moveTo>
                      <a:lnTo>
                        <a:pt x="127803" y="92362"/>
                      </a:lnTo>
                      <a:cubicBezTo>
                        <a:pt x="126097" y="91317"/>
                        <a:pt x="124281" y="90327"/>
                        <a:pt x="122519" y="89392"/>
                      </a:cubicBezTo>
                      <a:cubicBezTo>
                        <a:pt x="109421" y="82185"/>
                        <a:pt x="99074" y="76519"/>
                        <a:pt x="98743" y="57431"/>
                      </a:cubicBezTo>
                      <a:cubicBezTo>
                        <a:pt x="98633" y="49674"/>
                        <a:pt x="100725" y="43733"/>
                        <a:pt x="104027" y="38562"/>
                      </a:cubicBezTo>
                      <a:cubicBezTo>
                        <a:pt x="102431" y="42963"/>
                        <a:pt x="101550" y="47969"/>
                        <a:pt x="101605" y="53745"/>
                      </a:cubicBezTo>
                      <a:cubicBezTo>
                        <a:pt x="101991" y="76629"/>
                        <a:pt x="114759" y="84826"/>
                        <a:pt x="127748" y="92032"/>
                      </a:cubicBezTo>
                      <a:close/>
                      <a:moveTo>
                        <a:pt x="129564" y="116457"/>
                      </a:moveTo>
                      <a:cubicBezTo>
                        <a:pt x="132041" y="118602"/>
                        <a:pt x="134132" y="120802"/>
                        <a:pt x="135783" y="123223"/>
                      </a:cubicBezTo>
                      <a:lnTo>
                        <a:pt x="141507" y="145612"/>
                      </a:lnTo>
                      <a:cubicBezTo>
                        <a:pt x="141507" y="146382"/>
                        <a:pt x="141507" y="147152"/>
                        <a:pt x="141507" y="147977"/>
                      </a:cubicBezTo>
                      <a:cubicBezTo>
                        <a:pt x="141507" y="158979"/>
                        <a:pt x="138976" y="164480"/>
                        <a:pt x="135398" y="169541"/>
                      </a:cubicBezTo>
                      <a:cubicBezTo>
                        <a:pt x="137765" y="164646"/>
                        <a:pt x="139306" y="158429"/>
                        <a:pt x="139306" y="149243"/>
                      </a:cubicBezTo>
                      <a:cubicBezTo>
                        <a:pt x="139306" y="133730"/>
                        <a:pt x="136114" y="124158"/>
                        <a:pt x="129564" y="116402"/>
                      </a:cubicBezTo>
                      <a:close/>
                      <a:moveTo>
                        <a:pt x="91479" y="45273"/>
                      </a:moveTo>
                      <a:cubicBezTo>
                        <a:pt x="90488" y="48959"/>
                        <a:pt x="89937" y="53030"/>
                        <a:pt x="89992" y="57541"/>
                      </a:cubicBezTo>
                      <a:cubicBezTo>
                        <a:pt x="90433" y="81690"/>
                        <a:pt x="104577" y="89502"/>
                        <a:pt x="118337" y="96983"/>
                      </a:cubicBezTo>
                      <a:cubicBezTo>
                        <a:pt x="121364" y="98633"/>
                        <a:pt x="124446" y="100339"/>
                        <a:pt x="127418" y="102209"/>
                      </a:cubicBezTo>
                      <a:cubicBezTo>
                        <a:pt x="128684" y="103034"/>
                        <a:pt x="129894" y="103804"/>
                        <a:pt x="131050" y="104574"/>
                      </a:cubicBezTo>
                      <a:lnTo>
                        <a:pt x="131600" y="106830"/>
                      </a:lnTo>
                      <a:cubicBezTo>
                        <a:pt x="128408" y="104409"/>
                        <a:pt x="124831" y="101989"/>
                        <a:pt x="120813" y="99403"/>
                      </a:cubicBezTo>
                      <a:cubicBezTo>
                        <a:pt x="117621" y="97368"/>
                        <a:pt x="114374" y="95608"/>
                        <a:pt x="111237" y="93847"/>
                      </a:cubicBezTo>
                      <a:cubicBezTo>
                        <a:pt x="98138" y="86641"/>
                        <a:pt x="87791" y="80975"/>
                        <a:pt x="87461" y="61886"/>
                      </a:cubicBezTo>
                      <a:cubicBezTo>
                        <a:pt x="87351" y="55230"/>
                        <a:pt x="88892" y="49839"/>
                        <a:pt x="91479" y="45163"/>
                      </a:cubicBezTo>
                      <a:close/>
                      <a:moveTo>
                        <a:pt x="149047" y="122013"/>
                      </a:moveTo>
                      <a:cubicBezTo>
                        <a:pt x="150919" y="125753"/>
                        <a:pt x="152019" y="130099"/>
                        <a:pt x="152515" y="135545"/>
                      </a:cubicBezTo>
                      <a:lnTo>
                        <a:pt x="149047" y="122013"/>
                      </a:lnTo>
                      <a:close/>
                      <a:moveTo>
                        <a:pt x="86470" y="86476"/>
                      </a:moveTo>
                      <a:cubicBezTo>
                        <a:pt x="80581" y="81470"/>
                        <a:pt x="76729" y="74814"/>
                        <a:pt x="76508" y="63317"/>
                      </a:cubicBezTo>
                      <a:cubicBezTo>
                        <a:pt x="76343" y="54790"/>
                        <a:pt x="78930" y="48354"/>
                        <a:pt x="82838" y="42853"/>
                      </a:cubicBezTo>
                      <a:cubicBezTo>
                        <a:pt x="80196" y="48244"/>
                        <a:pt x="78545" y="54570"/>
                        <a:pt x="78655" y="62162"/>
                      </a:cubicBezTo>
                      <a:cubicBezTo>
                        <a:pt x="78820" y="73164"/>
                        <a:pt x="81902" y="80755"/>
                        <a:pt x="86415" y="86476"/>
                      </a:cubicBezTo>
                      <a:close/>
                      <a:moveTo>
                        <a:pt x="71885" y="44118"/>
                      </a:moveTo>
                      <a:cubicBezTo>
                        <a:pt x="69244" y="49509"/>
                        <a:pt x="67592" y="55835"/>
                        <a:pt x="67703" y="63482"/>
                      </a:cubicBezTo>
                      <a:cubicBezTo>
                        <a:pt x="67923" y="76189"/>
                        <a:pt x="71940" y="84331"/>
                        <a:pt x="77719" y="90327"/>
                      </a:cubicBezTo>
                      <a:cubicBezTo>
                        <a:pt x="70344" y="85046"/>
                        <a:pt x="65391" y="78279"/>
                        <a:pt x="65171" y="65132"/>
                      </a:cubicBezTo>
                      <a:cubicBezTo>
                        <a:pt x="65006" y="56330"/>
                        <a:pt x="67758" y="49784"/>
                        <a:pt x="71885" y="44173"/>
                      </a:cubicBezTo>
                      <a:close/>
                      <a:moveTo>
                        <a:pt x="110576" y="176032"/>
                      </a:moveTo>
                      <a:cubicBezTo>
                        <a:pt x="114044" y="170531"/>
                        <a:pt x="116630" y="163655"/>
                        <a:pt x="116630" y="151828"/>
                      </a:cubicBezTo>
                      <a:cubicBezTo>
                        <a:pt x="116630" y="136755"/>
                        <a:pt x="113658" y="127349"/>
                        <a:pt x="107439" y="119702"/>
                      </a:cubicBezTo>
                      <a:cubicBezTo>
                        <a:pt x="115915" y="127129"/>
                        <a:pt x="119162" y="134995"/>
                        <a:pt x="119162" y="151058"/>
                      </a:cubicBezTo>
                      <a:cubicBezTo>
                        <a:pt x="119162" y="164535"/>
                        <a:pt x="115365" y="169706"/>
                        <a:pt x="110521" y="176032"/>
                      </a:cubicBezTo>
                      <a:close/>
                      <a:moveTo>
                        <a:pt x="124060" y="171412"/>
                      </a:moveTo>
                      <a:cubicBezTo>
                        <a:pt x="126427" y="166516"/>
                        <a:pt x="128023" y="160300"/>
                        <a:pt x="128023" y="151058"/>
                      </a:cubicBezTo>
                      <a:cubicBezTo>
                        <a:pt x="128023" y="133345"/>
                        <a:pt x="123895" y="123388"/>
                        <a:pt x="115254" y="115026"/>
                      </a:cubicBezTo>
                      <a:cubicBezTo>
                        <a:pt x="126427" y="123443"/>
                        <a:pt x="130610" y="131089"/>
                        <a:pt x="130610" y="149243"/>
                      </a:cubicBezTo>
                      <a:cubicBezTo>
                        <a:pt x="130610" y="160685"/>
                        <a:pt x="127858" y="166131"/>
                        <a:pt x="124060" y="171357"/>
                      </a:cubicBezTo>
                      <a:close/>
                      <a:moveTo>
                        <a:pt x="164513" y="139561"/>
                      </a:moveTo>
                      <a:cubicBezTo>
                        <a:pt x="164513" y="149683"/>
                        <a:pt x="162366" y="155129"/>
                        <a:pt x="159229" y="159859"/>
                      </a:cubicBezTo>
                      <a:cubicBezTo>
                        <a:pt x="160715" y="155569"/>
                        <a:pt x="161596" y="150343"/>
                        <a:pt x="161596" y="143411"/>
                      </a:cubicBezTo>
                      <a:cubicBezTo>
                        <a:pt x="161596" y="122838"/>
                        <a:pt x="156037" y="112771"/>
                        <a:pt x="144314" y="103419"/>
                      </a:cubicBezTo>
                      <a:lnTo>
                        <a:pt x="143874" y="101604"/>
                      </a:lnTo>
                      <a:cubicBezTo>
                        <a:pt x="159064" y="111781"/>
                        <a:pt x="164513" y="118822"/>
                        <a:pt x="164513" y="139616"/>
                      </a:cubicBezTo>
                      <a:close/>
                      <a:moveTo>
                        <a:pt x="124776" y="79985"/>
                      </a:moveTo>
                      <a:cubicBezTo>
                        <a:pt x="116465" y="74484"/>
                        <a:pt x="110686" y="67718"/>
                        <a:pt x="110466" y="53580"/>
                      </a:cubicBezTo>
                      <a:cubicBezTo>
                        <a:pt x="110356" y="47309"/>
                        <a:pt x="111732" y="42193"/>
                        <a:pt x="113989" y="37737"/>
                      </a:cubicBezTo>
                      <a:lnTo>
                        <a:pt x="124776" y="79985"/>
                      </a:lnTo>
                      <a:close/>
                      <a:moveTo>
                        <a:pt x="62474" y="42468"/>
                      </a:moveTo>
                      <a:cubicBezTo>
                        <a:pt x="58731" y="48574"/>
                        <a:pt x="56255" y="55890"/>
                        <a:pt x="56420" y="65242"/>
                      </a:cubicBezTo>
                      <a:cubicBezTo>
                        <a:pt x="56585" y="75859"/>
                        <a:pt x="59447" y="83285"/>
                        <a:pt x="63740" y="88951"/>
                      </a:cubicBezTo>
                      <a:cubicBezTo>
                        <a:pt x="57906" y="83946"/>
                        <a:pt x="54053" y="77289"/>
                        <a:pt x="53888" y="65847"/>
                      </a:cubicBezTo>
                      <a:cubicBezTo>
                        <a:pt x="53723" y="55780"/>
                        <a:pt x="57356" y="48629"/>
                        <a:pt x="62474" y="42468"/>
                      </a:cubicBezTo>
                      <a:close/>
                      <a:moveTo>
                        <a:pt x="48109" y="29705"/>
                      </a:moveTo>
                      <a:cubicBezTo>
                        <a:pt x="40349" y="37792"/>
                        <a:pt x="33525" y="47639"/>
                        <a:pt x="33800" y="62932"/>
                      </a:cubicBezTo>
                      <a:cubicBezTo>
                        <a:pt x="33910" y="69643"/>
                        <a:pt x="35121" y="75089"/>
                        <a:pt x="37047" y="79655"/>
                      </a:cubicBezTo>
                      <a:cubicBezTo>
                        <a:pt x="33745" y="75199"/>
                        <a:pt x="31763" y="69478"/>
                        <a:pt x="31598" y="61281"/>
                      </a:cubicBezTo>
                      <a:cubicBezTo>
                        <a:pt x="31323" y="46484"/>
                        <a:pt x="39248" y="38122"/>
                        <a:pt x="48109" y="29761"/>
                      </a:cubicBez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nvGrpSpPr>
              <p:cNvPr id="430" name="Google Shape;430;p16"/>
              <p:cNvGrpSpPr/>
              <p:nvPr/>
            </p:nvGrpSpPr>
            <p:grpSpPr>
              <a:xfrm>
                <a:off x="6663167" y="3321358"/>
                <a:ext cx="1301185" cy="1300440"/>
                <a:chOff x="6663167" y="3321358"/>
                <a:chExt cx="1301185" cy="1300440"/>
              </a:xfrm>
            </p:grpSpPr>
            <p:sp>
              <p:nvSpPr>
                <p:cNvPr id="431" name="Google Shape;431;p16"/>
                <p:cNvSpPr/>
                <p:nvPr/>
              </p:nvSpPr>
              <p:spPr>
                <a:xfrm>
                  <a:off x="6663167" y="3321358"/>
                  <a:ext cx="1301185" cy="1300440"/>
                </a:xfrm>
                <a:custGeom>
                  <a:rect b="b" l="l" r="r" t="t"/>
                  <a:pathLst>
                    <a:path extrusionOk="0" h="1300440" w="1301185">
                      <a:moveTo>
                        <a:pt x="1301186" y="233903"/>
                      </a:moveTo>
                      <a:cubicBezTo>
                        <a:pt x="1301186" y="221086"/>
                        <a:pt x="1291829" y="210469"/>
                        <a:pt x="1279611" y="208489"/>
                      </a:cubicBezTo>
                      <a:cubicBezTo>
                        <a:pt x="1278510" y="208324"/>
                        <a:pt x="1277685" y="207333"/>
                        <a:pt x="1277685" y="206178"/>
                      </a:cubicBezTo>
                      <a:lnTo>
                        <a:pt x="1277685" y="53525"/>
                      </a:lnTo>
                      <a:cubicBezTo>
                        <a:pt x="1277685" y="52370"/>
                        <a:pt x="1278510" y="51435"/>
                        <a:pt x="1279611" y="51215"/>
                      </a:cubicBezTo>
                      <a:cubicBezTo>
                        <a:pt x="1291829" y="49179"/>
                        <a:pt x="1301186" y="38562"/>
                        <a:pt x="1301186" y="25800"/>
                      </a:cubicBezTo>
                      <a:cubicBezTo>
                        <a:pt x="1301186" y="11552"/>
                        <a:pt x="1289628" y="0"/>
                        <a:pt x="1275373" y="0"/>
                      </a:cubicBezTo>
                      <a:cubicBezTo>
                        <a:pt x="1262550" y="0"/>
                        <a:pt x="1251927" y="9352"/>
                        <a:pt x="1249891" y="21564"/>
                      </a:cubicBezTo>
                      <a:cubicBezTo>
                        <a:pt x="1249726" y="22664"/>
                        <a:pt x="1248735" y="23489"/>
                        <a:pt x="1247580" y="23489"/>
                      </a:cubicBezTo>
                      <a:lnTo>
                        <a:pt x="1094852" y="23489"/>
                      </a:lnTo>
                      <a:cubicBezTo>
                        <a:pt x="1093696" y="23489"/>
                        <a:pt x="1092760" y="22664"/>
                        <a:pt x="1092540" y="21564"/>
                      </a:cubicBezTo>
                      <a:cubicBezTo>
                        <a:pt x="1090504" y="9352"/>
                        <a:pt x="1079882" y="0"/>
                        <a:pt x="1067113" y="0"/>
                      </a:cubicBezTo>
                      <a:cubicBezTo>
                        <a:pt x="1054344" y="0"/>
                        <a:pt x="1043667" y="9352"/>
                        <a:pt x="1041631" y="21564"/>
                      </a:cubicBezTo>
                      <a:cubicBezTo>
                        <a:pt x="1041466" y="22664"/>
                        <a:pt x="1040475" y="23489"/>
                        <a:pt x="1039319" y="23489"/>
                      </a:cubicBezTo>
                      <a:lnTo>
                        <a:pt x="886592" y="23489"/>
                      </a:lnTo>
                      <a:cubicBezTo>
                        <a:pt x="885436" y="23489"/>
                        <a:pt x="884500" y="22664"/>
                        <a:pt x="884280" y="21564"/>
                      </a:cubicBezTo>
                      <a:cubicBezTo>
                        <a:pt x="882244" y="9352"/>
                        <a:pt x="871622" y="0"/>
                        <a:pt x="858798" y="0"/>
                      </a:cubicBezTo>
                      <a:cubicBezTo>
                        <a:pt x="845974" y="0"/>
                        <a:pt x="835352" y="9352"/>
                        <a:pt x="833371" y="21564"/>
                      </a:cubicBezTo>
                      <a:cubicBezTo>
                        <a:pt x="833206" y="22664"/>
                        <a:pt x="832215" y="23489"/>
                        <a:pt x="831059" y="23489"/>
                      </a:cubicBezTo>
                      <a:lnTo>
                        <a:pt x="678331" y="23489"/>
                      </a:lnTo>
                      <a:cubicBezTo>
                        <a:pt x="677176" y="23489"/>
                        <a:pt x="676240" y="22664"/>
                        <a:pt x="676020" y="21564"/>
                      </a:cubicBezTo>
                      <a:cubicBezTo>
                        <a:pt x="673983" y="9352"/>
                        <a:pt x="663361" y="0"/>
                        <a:pt x="650538" y="0"/>
                      </a:cubicBezTo>
                      <a:cubicBezTo>
                        <a:pt x="637714" y="0"/>
                        <a:pt x="627092" y="9352"/>
                        <a:pt x="625111" y="21564"/>
                      </a:cubicBezTo>
                      <a:cubicBezTo>
                        <a:pt x="624945" y="22664"/>
                        <a:pt x="623955" y="23489"/>
                        <a:pt x="622799" y="23489"/>
                      </a:cubicBezTo>
                      <a:lnTo>
                        <a:pt x="470071" y="23489"/>
                      </a:lnTo>
                      <a:cubicBezTo>
                        <a:pt x="468916" y="23489"/>
                        <a:pt x="467980" y="22664"/>
                        <a:pt x="467760" y="21564"/>
                      </a:cubicBezTo>
                      <a:cubicBezTo>
                        <a:pt x="465723" y="9352"/>
                        <a:pt x="455101" y="0"/>
                        <a:pt x="442278" y="0"/>
                      </a:cubicBezTo>
                      <a:cubicBezTo>
                        <a:pt x="429454" y="0"/>
                        <a:pt x="418832" y="9352"/>
                        <a:pt x="416850" y="21564"/>
                      </a:cubicBezTo>
                      <a:cubicBezTo>
                        <a:pt x="416685" y="22664"/>
                        <a:pt x="415695" y="23489"/>
                        <a:pt x="414539" y="23489"/>
                      </a:cubicBezTo>
                      <a:lnTo>
                        <a:pt x="261811" y="23489"/>
                      </a:lnTo>
                      <a:cubicBezTo>
                        <a:pt x="260655" y="23489"/>
                        <a:pt x="259720" y="22664"/>
                        <a:pt x="259500" y="21564"/>
                      </a:cubicBezTo>
                      <a:cubicBezTo>
                        <a:pt x="257463" y="9352"/>
                        <a:pt x="246841" y="0"/>
                        <a:pt x="234017" y="0"/>
                      </a:cubicBezTo>
                      <a:cubicBezTo>
                        <a:pt x="221194" y="0"/>
                        <a:pt x="210572" y="9352"/>
                        <a:pt x="208590" y="21564"/>
                      </a:cubicBezTo>
                      <a:cubicBezTo>
                        <a:pt x="208425" y="22664"/>
                        <a:pt x="207435" y="23489"/>
                        <a:pt x="206279" y="23489"/>
                      </a:cubicBezTo>
                      <a:lnTo>
                        <a:pt x="53551" y="23489"/>
                      </a:lnTo>
                      <a:cubicBezTo>
                        <a:pt x="52395" y="23489"/>
                        <a:pt x="51460" y="22664"/>
                        <a:pt x="51239" y="21564"/>
                      </a:cubicBezTo>
                      <a:cubicBezTo>
                        <a:pt x="49203" y="9352"/>
                        <a:pt x="38581" y="0"/>
                        <a:pt x="25812" y="0"/>
                      </a:cubicBezTo>
                      <a:cubicBezTo>
                        <a:pt x="11558" y="0"/>
                        <a:pt x="0" y="11552"/>
                        <a:pt x="0" y="25800"/>
                      </a:cubicBezTo>
                      <a:cubicBezTo>
                        <a:pt x="0" y="38617"/>
                        <a:pt x="9356" y="49234"/>
                        <a:pt x="21575" y="51215"/>
                      </a:cubicBezTo>
                      <a:cubicBezTo>
                        <a:pt x="22675" y="51380"/>
                        <a:pt x="23501" y="52370"/>
                        <a:pt x="23501" y="53525"/>
                      </a:cubicBezTo>
                      <a:lnTo>
                        <a:pt x="23501" y="206178"/>
                      </a:lnTo>
                      <a:cubicBezTo>
                        <a:pt x="23501" y="207333"/>
                        <a:pt x="22675" y="208269"/>
                        <a:pt x="21575" y="208489"/>
                      </a:cubicBezTo>
                      <a:cubicBezTo>
                        <a:pt x="9356" y="210524"/>
                        <a:pt x="0" y="221141"/>
                        <a:pt x="0" y="233903"/>
                      </a:cubicBezTo>
                      <a:cubicBezTo>
                        <a:pt x="0" y="246666"/>
                        <a:pt x="9356" y="257338"/>
                        <a:pt x="21575" y="259318"/>
                      </a:cubicBezTo>
                      <a:cubicBezTo>
                        <a:pt x="22675" y="259483"/>
                        <a:pt x="23501" y="260473"/>
                        <a:pt x="23501" y="261628"/>
                      </a:cubicBezTo>
                      <a:lnTo>
                        <a:pt x="23501" y="414282"/>
                      </a:lnTo>
                      <a:cubicBezTo>
                        <a:pt x="23501" y="415437"/>
                        <a:pt x="22675" y="416372"/>
                        <a:pt x="21575" y="416592"/>
                      </a:cubicBezTo>
                      <a:cubicBezTo>
                        <a:pt x="9356" y="418627"/>
                        <a:pt x="0" y="429244"/>
                        <a:pt x="0" y="442007"/>
                      </a:cubicBezTo>
                      <a:cubicBezTo>
                        <a:pt x="0" y="454769"/>
                        <a:pt x="9356" y="465441"/>
                        <a:pt x="21575" y="467421"/>
                      </a:cubicBezTo>
                      <a:cubicBezTo>
                        <a:pt x="22675" y="467587"/>
                        <a:pt x="23501" y="468577"/>
                        <a:pt x="23501" y="469732"/>
                      </a:cubicBezTo>
                      <a:lnTo>
                        <a:pt x="23501" y="622385"/>
                      </a:lnTo>
                      <a:cubicBezTo>
                        <a:pt x="23501" y="623540"/>
                        <a:pt x="22675" y="624476"/>
                        <a:pt x="21575" y="624696"/>
                      </a:cubicBezTo>
                      <a:cubicBezTo>
                        <a:pt x="9356" y="626731"/>
                        <a:pt x="0" y="637348"/>
                        <a:pt x="0" y="650110"/>
                      </a:cubicBezTo>
                      <a:cubicBezTo>
                        <a:pt x="0" y="662873"/>
                        <a:pt x="9356" y="673545"/>
                        <a:pt x="21575" y="675580"/>
                      </a:cubicBezTo>
                      <a:cubicBezTo>
                        <a:pt x="22675" y="675745"/>
                        <a:pt x="23501" y="676735"/>
                        <a:pt x="23501" y="677890"/>
                      </a:cubicBezTo>
                      <a:lnTo>
                        <a:pt x="23501" y="830544"/>
                      </a:lnTo>
                      <a:cubicBezTo>
                        <a:pt x="23501" y="831699"/>
                        <a:pt x="22675" y="832634"/>
                        <a:pt x="21575" y="832854"/>
                      </a:cubicBezTo>
                      <a:cubicBezTo>
                        <a:pt x="9356" y="834889"/>
                        <a:pt x="0" y="845506"/>
                        <a:pt x="0" y="858269"/>
                      </a:cubicBezTo>
                      <a:cubicBezTo>
                        <a:pt x="0" y="871031"/>
                        <a:pt x="9356" y="881703"/>
                        <a:pt x="21575" y="883739"/>
                      </a:cubicBezTo>
                      <a:cubicBezTo>
                        <a:pt x="22675" y="883904"/>
                        <a:pt x="23501" y="884894"/>
                        <a:pt x="23501" y="886049"/>
                      </a:cubicBezTo>
                      <a:lnTo>
                        <a:pt x="23501" y="1038702"/>
                      </a:lnTo>
                      <a:cubicBezTo>
                        <a:pt x="23501" y="1039857"/>
                        <a:pt x="22675" y="1040793"/>
                        <a:pt x="21575" y="1041013"/>
                      </a:cubicBezTo>
                      <a:cubicBezTo>
                        <a:pt x="9356" y="1043048"/>
                        <a:pt x="0" y="1053665"/>
                        <a:pt x="0" y="1066427"/>
                      </a:cubicBezTo>
                      <a:cubicBezTo>
                        <a:pt x="0" y="1079190"/>
                        <a:pt x="9356" y="1089862"/>
                        <a:pt x="21575" y="1091897"/>
                      </a:cubicBezTo>
                      <a:cubicBezTo>
                        <a:pt x="22675" y="1092062"/>
                        <a:pt x="23501" y="1093052"/>
                        <a:pt x="23501" y="1094207"/>
                      </a:cubicBezTo>
                      <a:lnTo>
                        <a:pt x="23501" y="1246861"/>
                      </a:lnTo>
                      <a:cubicBezTo>
                        <a:pt x="23501" y="1248016"/>
                        <a:pt x="22675" y="1248951"/>
                        <a:pt x="21575" y="1249171"/>
                      </a:cubicBezTo>
                      <a:cubicBezTo>
                        <a:pt x="9356" y="1251206"/>
                        <a:pt x="0" y="1261823"/>
                        <a:pt x="0" y="1274641"/>
                      </a:cubicBezTo>
                      <a:cubicBezTo>
                        <a:pt x="0" y="1288888"/>
                        <a:pt x="11558" y="1300441"/>
                        <a:pt x="25812" y="1300441"/>
                      </a:cubicBezTo>
                      <a:cubicBezTo>
                        <a:pt x="38636" y="1300441"/>
                        <a:pt x="49258" y="1291089"/>
                        <a:pt x="51239" y="1278877"/>
                      </a:cubicBezTo>
                      <a:cubicBezTo>
                        <a:pt x="51405" y="1277777"/>
                        <a:pt x="52395" y="1276951"/>
                        <a:pt x="53551" y="1276951"/>
                      </a:cubicBezTo>
                      <a:lnTo>
                        <a:pt x="206279" y="1276951"/>
                      </a:lnTo>
                      <a:cubicBezTo>
                        <a:pt x="207435" y="1276951"/>
                        <a:pt x="208370" y="1277777"/>
                        <a:pt x="208590" y="1278877"/>
                      </a:cubicBezTo>
                      <a:cubicBezTo>
                        <a:pt x="210627" y="1291089"/>
                        <a:pt x="221249" y="1300441"/>
                        <a:pt x="234017" y="1300441"/>
                      </a:cubicBezTo>
                      <a:cubicBezTo>
                        <a:pt x="246786" y="1300441"/>
                        <a:pt x="257463" y="1291089"/>
                        <a:pt x="259500" y="1278877"/>
                      </a:cubicBezTo>
                      <a:cubicBezTo>
                        <a:pt x="259665" y="1277777"/>
                        <a:pt x="260655" y="1276951"/>
                        <a:pt x="261811" y="1276951"/>
                      </a:cubicBezTo>
                      <a:lnTo>
                        <a:pt x="414539" y="1276951"/>
                      </a:lnTo>
                      <a:cubicBezTo>
                        <a:pt x="415695" y="1276951"/>
                        <a:pt x="416630" y="1277777"/>
                        <a:pt x="416850" y="1278877"/>
                      </a:cubicBezTo>
                      <a:cubicBezTo>
                        <a:pt x="418887" y="1291089"/>
                        <a:pt x="429509" y="1300441"/>
                        <a:pt x="442278" y="1300441"/>
                      </a:cubicBezTo>
                      <a:cubicBezTo>
                        <a:pt x="455046" y="1300441"/>
                        <a:pt x="465723" y="1291089"/>
                        <a:pt x="467760" y="1278877"/>
                      </a:cubicBezTo>
                      <a:cubicBezTo>
                        <a:pt x="467925" y="1277777"/>
                        <a:pt x="468916" y="1276951"/>
                        <a:pt x="470071" y="1276951"/>
                      </a:cubicBezTo>
                      <a:lnTo>
                        <a:pt x="622799" y="1276951"/>
                      </a:lnTo>
                      <a:cubicBezTo>
                        <a:pt x="623955" y="1276951"/>
                        <a:pt x="624891" y="1277777"/>
                        <a:pt x="625111" y="1278877"/>
                      </a:cubicBezTo>
                      <a:cubicBezTo>
                        <a:pt x="627147" y="1291089"/>
                        <a:pt x="637769" y="1300441"/>
                        <a:pt x="650538" y="1300441"/>
                      </a:cubicBezTo>
                      <a:cubicBezTo>
                        <a:pt x="663306" y="1300441"/>
                        <a:pt x="673983" y="1291089"/>
                        <a:pt x="676020" y="1278877"/>
                      </a:cubicBezTo>
                      <a:cubicBezTo>
                        <a:pt x="676185" y="1277777"/>
                        <a:pt x="677176" y="1276951"/>
                        <a:pt x="678331" y="1276951"/>
                      </a:cubicBezTo>
                      <a:lnTo>
                        <a:pt x="831059" y="1276951"/>
                      </a:lnTo>
                      <a:cubicBezTo>
                        <a:pt x="832215" y="1276951"/>
                        <a:pt x="833150" y="1277777"/>
                        <a:pt x="833371" y="1278877"/>
                      </a:cubicBezTo>
                      <a:cubicBezTo>
                        <a:pt x="835407" y="1291089"/>
                        <a:pt x="846029" y="1300441"/>
                        <a:pt x="858798" y="1300441"/>
                      </a:cubicBezTo>
                      <a:cubicBezTo>
                        <a:pt x="871567" y="1300441"/>
                        <a:pt x="882244" y="1291089"/>
                        <a:pt x="884280" y="1278877"/>
                      </a:cubicBezTo>
                      <a:cubicBezTo>
                        <a:pt x="884445" y="1277777"/>
                        <a:pt x="885436" y="1276951"/>
                        <a:pt x="886592" y="1276951"/>
                      </a:cubicBezTo>
                      <a:lnTo>
                        <a:pt x="1039319" y="1276951"/>
                      </a:lnTo>
                      <a:cubicBezTo>
                        <a:pt x="1040475" y="1276951"/>
                        <a:pt x="1041411" y="1277777"/>
                        <a:pt x="1041631" y="1278877"/>
                      </a:cubicBezTo>
                      <a:cubicBezTo>
                        <a:pt x="1043667" y="1291089"/>
                        <a:pt x="1054290" y="1300441"/>
                        <a:pt x="1067113" y="1300441"/>
                      </a:cubicBezTo>
                      <a:cubicBezTo>
                        <a:pt x="1079937" y="1300441"/>
                        <a:pt x="1090559" y="1291089"/>
                        <a:pt x="1092540" y="1278877"/>
                      </a:cubicBezTo>
                      <a:cubicBezTo>
                        <a:pt x="1092705" y="1277777"/>
                        <a:pt x="1093696" y="1276951"/>
                        <a:pt x="1094852" y="1276951"/>
                      </a:cubicBezTo>
                      <a:lnTo>
                        <a:pt x="1247580" y="1276951"/>
                      </a:lnTo>
                      <a:cubicBezTo>
                        <a:pt x="1248735" y="1276951"/>
                        <a:pt x="1249671" y="1277777"/>
                        <a:pt x="1249891" y="1278877"/>
                      </a:cubicBezTo>
                      <a:cubicBezTo>
                        <a:pt x="1251927" y="1291089"/>
                        <a:pt x="1262550" y="1300441"/>
                        <a:pt x="1275373" y="1300441"/>
                      </a:cubicBezTo>
                      <a:cubicBezTo>
                        <a:pt x="1289628" y="1300441"/>
                        <a:pt x="1301186" y="1288888"/>
                        <a:pt x="1301186" y="1274641"/>
                      </a:cubicBezTo>
                      <a:cubicBezTo>
                        <a:pt x="1301186" y="1261823"/>
                        <a:pt x="1291829" y="1251206"/>
                        <a:pt x="1279611" y="1249171"/>
                      </a:cubicBezTo>
                      <a:cubicBezTo>
                        <a:pt x="1278510" y="1249006"/>
                        <a:pt x="1277685" y="1248016"/>
                        <a:pt x="1277685" y="1246861"/>
                      </a:cubicBezTo>
                      <a:lnTo>
                        <a:pt x="1277685" y="1094207"/>
                      </a:lnTo>
                      <a:cubicBezTo>
                        <a:pt x="1277685" y="1093052"/>
                        <a:pt x="1278510" y="1092117"/>
                        <a:pt x="1279611" y="1091897"/>
                      </a:cubicBezTo>
                      <a:cubicBezTo>
                        <a:pt x="1291829" y="1089862"/>
                        <a:pt x="1301186" y="1079245"/>
                        <a:pt x="1301186" y="1066427"/>
                      </a:cubicBezTo>
                      <a:cubicBezTo>
                        <a:pt x="1301186" y="1053610"/>
                        <a:pt x="1291829" y="1042993"/>
                        <a:pt x="1279611" y="1041013"/>
                      </a:cubicBezTo>
                      <a:cubicBezTo>
                        <a:pt x="1278510" y="1040848"/>
                        <a:pt x="1277685" y="1039857"/>
                        <a:pt x="1277685" y="1038702"/>
                      </a:cubicBezTo>
                      <a:lnTo>
                        <a:pt x="1277685" y="886049"/>
                      </a:lnTo>
                      <a:cubicBezTo>
                        <a:pt x="1277685" y="884894"/>
                        <a:pt x="1278510" y="883959"/>
                        <a:pt x="1279611" y="883739"/>
                      </a:cubicBezTo>
                      <a:cubicBezTo>
                        <a:pt x="1291829" y="881703"/>
                        <a:pt x="1301186" y="871086"/>
                        <a:pt x="1301186" y="858269"/>
                      </a:cubicBezTo>
                      <a:cubicBezTo>
                        <a:pt x="1301186" y="845451"/>
                        <a:pt x="1291829" y="834834"/>
                        <a:pt x="1279611" y="832854"/>
                      </a:cubicBezTo>
                      <a:cubicBezTo>
                        <a:pt x="1278510" y="832689"/>
                        <a:pt x="1277685" y="831699"/>
                        <a:pt x="1277685" y="830544"/>
                      </a:cubicBezTo>
                      <a:lnTo>
                        <a:pt x="1277685" y="677890"/>
                      </a:lnTo>
                      <a:cubicBezTo>
                        <a:pt x="1277685" y="676735"/>
                        <a:pt x="1278510" y="675800"/>
                        <a:pt x="1279611" y="675580"/>
                      </a:cubicBezTo>
                      <a:cubicBezTo>
                        <a:pt x="1291829" y="673545"/>
                        <a:pt x="1301186" y="662928"/>
                        <a:pt x="1301186" y="650110"/>
                      </a:cubicBezTo>
                      <a:cubicBezTo>
                        <a:pt x="1301186" y="637293"/>
                        <a:pt x="1291829" y="626676"/>
                        <a:pt x="1279611" y="624696"/>
                      </a:cubicBezTo>
                      <a:cubicBezTo>
                        <a:pt x="1278510" y="624531"/>
                        <a:pt x="1277685" y="623540"/>
                        <a:pt x="1277685" y="622385"/>
                      </a:cubicBezTo>
                      <a:lnTo>
                        <a:pt x="1277685" y="469732"/>
                      </a:lnTo>
                      <a:cubicBezTo>
                        <a:pt x="1277685" y="468577"/>
                        <a:pt x="1278510" y="467641"/>
                        <a:pt x="1279611" y="467421"/>
                      </a:cubicBezTo>
                      <a:cubicBezTo>
                        <a:pt x="1291829" y="465386"/>
                        <a:pt x="1301186" y="454769"/>
                        <a:pt x="1301186" y="442007"/>
                      </a:cubicBezTo>
                      <a:cubicBezTo>
                        <a:pt x="1301186" y="429244"/>
                        <a:pt x="1291829" y="418572"/>
                        <a:pt x="1279611" y="416592"/>
                      </a:cubicBezTo>
                      <a:cubicBezTo>
                        <a:pt x="1278510" y="416427"/>
                        <a:pt x="1277685" y="415437"/>
                        <a:pt x="1277685" y="414282"/>
                      </a:cubicBezTo>
                      <a:lnTo>
                        <a:pt x="1277685" y="261628"/>
                      </a:lnTo>
                      <a:cubicBezTo>
                        <a:pt x="1277685" y="260473"/>
                        <a:pt x="1278510" y="259538"/>
                        <a:pt x="1279611" y="259318"/>
                      </a:cubicBezTo>
                      <a:cubicBezTo>
                        <a:pt x="1291829" y="257283"/>
                        <a:pt x="1301186" y="246666"/>
                        <a:pt x="1301186" y="233903"/>
                      </a:cubicBezTo>
                      <a:lnTo>
                        <a:pt x="1301186" y="233903"/>
                      </a:lnTo>
                      <a:close/>
                      <a:moveTo>
                        <a:pt x="1273062" y="1246751"/>
                      </a:moveTo>
                      <a:cubicBezTo>
                        <a:pt x="1273062" y="1247906"/>
                        <a:pt x="1272236" y="1248841"/>
                        <a:pt x="1271135" y="1249061"/>
                      </a:cubicBezTo>
                      <a:cubicBezTo>
                        <a:pt x="1260293" y="1250821"/>
                        <a:pt x="1251652" y="1259458"/>
                        <a:pt x="1249891" y="1270295"/>
                      </a:cubicBezTo>
                      <a:cubicBezTo>
                        <a:pt x="1249726" y="1271395"/>
                        <a:pt x="1248735" y="1272220"/>
                        <a:pt x="1247580" y="1272220"/>
                      </a:cubicBezTo>
                      <a:lnTo>
                        <a:pt x="1094852" y="1272220"/>
                      </a:lnTo>
                      <a:cubicBezTo>
                        <a:pt x="1093696" y="1272220"/>
                        <a:pt x="1092760" y="1271395"/>
                        <a:pt x="1092540" y="1270295"/>
                      </a:cubicBezTo>
                      <a:cubicBezTo>
                        <a:pt x="1090779" y="1259458"/>
                        <a:pt x="1082193" y="1250876"/>
                        <a:pt x="1071296" y="1249061"/>
                      </a:cubicBezTo>
                      <a:cubicBezTo>
                        <a:pt x="1070195" y="1248896"/>
                        <a:pt x="1069370" y="1247906"/>
                        <a:pt x="1069370" y="1246751"/>
                      </a:cubicBezTo>
                      <a:lnTo>
                        <a:pt x="1069370" y="1094097"/>
                      </a:lnTo>
                      <a:cubicBezTo>
                        <a:pt x="1069370" y="1092942"/>
                        <a:pt x="1070195" y="1092007"/>
                        <a:pt x="1071296" y="1091787"/>
                      </a:cubicBezTo>
                      <a:cubicBezTo>
                        <a:pt x="1082138" y="1090027"/>
                        <a:pt x="1090724" y="1081445"/>
                        <a:pt x="1092540" y="1070553"/>
                      </a:cubicBezTo>
                      <a:cubicBezTo>
                        <a:pt x="1092705" y="1069453"/>
                        <a:pt x="1093696" y="1068628"/>
                        <a:pt x="1094852" y="1068628"/>
                      </a:cubicBezTo>
                      <a:lnTo>
                        <a:pt x="1247580" y="1068628"/>
                      </a:lnTo>
                      <a:cubicBezTo>
                        <a:pt x="1248735" y="1068628"/>
                        <a:pt x="1249671" y="1069453"/>
                        <a:pt x="1249891" y="1070553"/>
                      </a:cubicBezTo>
                      <a:cubicBezTo>
                        <a:pt x="1251652" y="1081390"/>
                        <a:pt x="1260293" y="1089972"/>
                        <a:pt x="1271135" y="1091787"/>
                      </a:cubicBezTo>
                      <a:cubicBezTo>
                        <a:pt x="1272236" y="1091952"/>
                        <a:pt x="1273062" y="1092942"/>
                        <a:pt x="1273062" y="1094097"/>
                      </a:cubicBezTo>
                      <a:lnTo>
                        <a:pt x="1273062" y="1246751"/>
                      </a:lnTo>
                      <a:close/>
                      <a:moveTo>
                        <a:pt x="30325" y="1249061"/>
                      </a:moveTo>
                      <a:cubicBezTo>
                        <a:pt x="29225" y="1248896"/>
                        <a:pt x="28399" y="1247906"/>
                        <a:pt x="28399" y="1246751"/>
                      </a:cubicBezTo>
                      <a:lnTo>
                        <a:pt x="28399" y="1094097"/>
                      </a:lnTo>
                      <a:cubicBezTo>
                        <a:pt x="28399" y="1092942"/>
                        <a:pt x="29225" y="1092007"/>
                        <a:pt x="30325" y="1091787"/>
                      </a:cubicBezTo>
                      <a:cubicBezTo>
                        <a:pt x="41168" y="1090027"/>
                        <a:pt x="49754" y="1081445"/>
                        <a:pt x="51570" y="1070553"/>
                      </a:cubicBezTo>
                      <a:cubicBezTo>
                        <a:pt x="51735" y="1069453"/>
                        <a:pt x="52725" y="1068628"/>
                        <a:pt x="53881" y="1068628"/>
                      </a:cubicBezTo>
                      <a:lnTo>
                        <a:pt x="206609" y="1068628"/>
                      </a:lnTo>
                      <a:cubicBezTo>
                        <a:pt x="207765" y="1068628"/>
                        <a:pt x="208701" y="1069453"/>
                        <a:pt x="208921" y="1070553"/>
                      </a:cubicBezTo>
                      <a:cubicBezTo>
                        <a:pt x="210682" y="1081390"/>
                        <a:pt x="219268" y="1089972"/>
                        <a:pt x="230165" y="1091787"/>
                      </a:cubicBezTo>
                      <a:cubicBezTo>
                        <a:pt x="231266" y="1091952"/>
                        <a:pt x="232091" y="1092942"/>
                        <a:pt x="232091" y="1094097"/>
                      </a:cubicBezTo>
                      <a:lnTo>
                        <a:pt x="232091" y="1246751"/>
                      </a:lnTo>
                      <a:cubicBezTo>
                        <a:pt x="232091" y="1247906"/>
                        <a:pt x="231266" y="1248841"/>
                        <a:pt x="230165" y="1249061"/>
                      </a:cubicBezTo>
                      <a:cubicBezTo>
                        <a:pt x="219323" y="1250821"/>
                        <a:pt x="210737" y="1259458"/>
                        <a:pt x="208921" y="1270295"/>
                      </a:cubicBezTo>
                      <a:cubicBezTo>
                        <a:pt x="208755" y="1271395"/>
                        <a:pt x="207765" y="1272220"/>
                        <a:pt x="206609" y="1272220"/>
                      </a:cubicBezTo>
                      <a:lnTo>
                        <a:pt x="53881" y="1272220"/>
                      </a:lnTo>
                      <a:cubicBezTo>
                        <a:pt x="52725" y="1272220"/>
                        <a:pt x="51790" y="1271395"/>
                        <a:pt x="51570" y="1270295"/>
                      </a:cubicBezTo>
                      <a:cubicBezTo>
                        <a:pt x="49808" y="1259458"/>
                        <a:pt x="41223" y="1250821"/>
                        <a:pt x="30325" y="1249061"/>
                      </a:cubicBezTo>
                      <a:lnTo>
                        <a:pt x="30325" y="1249061"/>
                      </a:lnTo>
                      <a:close/>
                      <a:moveTo>
                        <a:pt x="28399" y="53580"/>
                      </a:moveTo>
                      <a:cubicBezTo>
                        <a:pt x="28399" y="52425"/>
                        <a:pt x="29225" y="51490"/>
                        <a:pt x="30325" y="51269"/>
                      </a:cubicBezTo>
                      <a:cubicBezTo>
                        <a:pt x="41168" y="49509"/>
                        <a:pt x="49754" y="40928"/>
                        <a:pt x="51570" y="30036"/>
                      </a:cubicBezTo>
                      <a:cubicBezTo>
                        <a:pt x="51735" y="28935"/>
                        <a:pt x="52725" y="28110"/>
                        <a:pt x="53881" y="28110"/>
                      </a:cubicBezTo>
                      <a:lnTo>
                        <a:pt x="206609" y="28110"/>
                      </a:lnTo>
                      <a:cubicBezTo>
                        <a:pt x="207765" y="28110"/>
                        <a:pt x="208701" y="28935"/>
                        <a:pt x="208921" y="30036"/>
                      </a:cubicBezTo>
                      <a:cubicBezTo>
                        <a:pt x="210682" y="40873"/>
                        <a:pt x="219268" y="49454"/>
                        <a:pt x="230165" y="51269"/>
                      </a:cubicBezTo>
                      <a:cubicBezTo>
                        <a:pt x="231266" y="51435"/>
                        <a:pt x="232091" y="52425"/>
                        <a:pt x="232091" y="53580"/>
                      </a:cubicBezTo>
                      <a:lnTo>
                        <a:pt x="232091" y="206233"/>
                      </a:lnTo>
                      <a:cubicBezTo>
                        <a:pt x="232091" y="207388"/>
                        <a:pt x="231266" y="208324"/>
                        <a:pt x="230165" y="208544"/>
                      </a:cubicBezTo>
                      <a:cubicBezTo>
                        <a:pt x="219323" y="210304"/>
                        <a:pt x="210737" y="218886"/>
                        <a:pt x="208921" y="229778"/>
                      </a:cubicBezTo>
                      <a:cubicBezTo>
                        <a:pt x="208755" y="230878"/>
                        <a:pt x="207765" y="231703"/>
                        <a:pt x="206609" y="231703"/>
                      </a:cubicBezTo>
                      <a:lnTo>
                        <a:pt x="53881" y="231703"/>
                      </a:lnTo>
                      <a:cubicBezTo>
                        <a:pt x="52725" y="231703"/>
                        <a:pt x="51790" y="230878"/>
                        <a:pt x="51570" y="229778"/>
                      </a:cubicBezTo>
                      <a:cubicBezTo>
                        <a:pt x="49808" y="218941"/>
                        <a:pt x="41223" y="210359"/>
                        <a:pt x="30325" y="208544"/>
                      </a:cubicBezTo>
                      <a:cubicBezTo>
                        <a:pt x="29225" y="208379"/>
                        <a:pt x="28399" y="207388"/>
                        <a:pt x="28399" y="206233"/>
                      </a:cubicBezTo>
                      <a:lnTo>
                        <a:pt x="28399" y="53580"/>
                      </a:lnTo>
                      <a:lnTo>
                        <a:pt x="28399" y="53580"/>
                      </a:lnTo>
                      <a:close/>
                      <a:moveTo>
                        <a:pt x="1052748" y="47254"/>
                      </a:moveTo>
                      <a:cubicBezTo>
                        <a:pt x="1055775" y="49289"/>
                        <a:pt x="1059243" y="50719"/>
                        <a:pt x="1062930" y="51325"/>
                      </a:cubicBezTo>
                      <a:cubicBezTo>
                        <a:pt x="1064031" y="51490"/>
                        <a:pt x="1064857" y="52480"/>
                        <a:pt x="1064857" y="53635"/>
                      </a:cubicBezTo>
                      <a:lnTo>
                        <a:pt x="1064857" y="206288"/>
                      </a:lnTo>
                      <a:cubicBezTo>
                        <a:pt x="1064857" y="207443"/>
                        <a:pt x="1064031" y="208379"/>
                        <a:pt x="1062930" y="208599"/>
                      </a:cubicBezTo>
                      <a:cubicBezTo>
                        <a:pt x="1052198" y="210359"/>
                        <a:pt x="1043667" y="218776"/>
                        <a:pt x="1041741" y="229447"/>
                      </a:cubicBezTo>
                      <a:lnTo>
                        <a:pt x="1041741" y="229447"/>
                      </a:lnTo>
                      <a:lnTo>
                        <a:pt x="1041741" y="229613"/>
                      </a:lnTo>
                      <a:cubicBezTo>
                        <a:pt x="1041521" y="230713"/>
                        <a:pt x="1040585" y="231483"/>
                        <a:pt x="1039485" y="231483"/>
                      </a:cubicBezTo>
                      <a:lnTo>
                        <a:pt x="947518" y="231483"/>
                      </a:lnTo>
                      <a:cubicBezTo>
                        <a:pt x="946472" y="231483"/>
                        <a:pt x="945536" y="230768"/>
                        <a:pt x="945261" y="229723"/>
                      </a:cubicBezTo>
                      <a:cubicBezTo>
                        <a:pt x="943445" y="222186"/>
                        <a:pt x="936620" y="216575"/>
                        <a:pt x="928530" y="216575"/>
                      </a:cubicBezTo>
                      <a:cubicBezTo>
                        <a:pt x="920439" y="216575"/>
                        <a:pt x="913670" y="222186"/>
                        <a:pt x="911799" y="229723"/>
                      </a:cubicBezTo>
                      <a:cubicBezTo>
                        <a:pt x="911523" y="230768"/>
                        <a:pt x="910643" y="231483"/>
                        <a:pt x="909542" y="231483"/>
                      </a:cubicBezTo>
                      <a:lnTo>
                        <a:pt x="886647" y="231483"/>
                      </a:lnTo>
                      <a:cubicBezTo>
                        <a:pt x="885491" y="231483"/>
                        <a:pt x="884555" y="230658"/>
                        <a:pt x="884390" y="229557"/>
                      </a:cubicBezTo>
                      <a:cubicBezTo>
                        <a:pt x="882519" y="218830"/>
                        <a:pt x="873988" y="210359"/>
                        <a:pt x="863201" y="208599"/>
                      </a:cubicBezTo>
                      <a:cubicBezTo>
                        <a:pt x="862100" y="208434"/>
                        <a:pt x="861275" y="207443"/>
                        <a:pt x="861275" y="206288"/>
                      </a:cubicBezTo>
                      <a:lnTo>
                        <a:pt x="861275" y="86366"/>
                      </a:lnTo>
                      <a:cubicBezTo>
                        <a:pt x="861275" y="85761"/>
                        <a:pt x="861550" y="85156"/>
                        <a:pt x="861990" y="84716"/>
                      </a:cubicBezTo>
                      <a:cubicBezTo>
                        <a:pt x="865953" y="80865"/>
                        <a:pt x="868540" y="75639"/>
                        <a:pt x="869145" y="69863"/>
                      </a:cubicBezTo>
                      <a:lnTo>
                        <a:pt x="869145" y="69753"/>
                      </a:lnTo>
                      <a:cubicBezTo>
                        <a:pt x="869145" y="69038"/>
                        <a:pt x="869255" y="68268"/>
                        <a:pt x="869255" y="67498"/>
                      </a:cubicBezTo>
                      <a:cubicBezTo>
                        <a:pt x="869255" y="66727"/>
                        <a:pt x="869255" y="65957"/>
                        <a:pt x="869145" y="65242"/>
                      </a:cubicBezTo>
                      <a:lnTo>
                        <a:pt x="869145" y="65132"/>
                      </a:lnTo>
                      <a:cubicBezTo>
                        <a:pt x="868760" y="61061"/>
                        <a:pt x="867384" y="57321"/>
                        <a:pt x="865237" y="54130"/>
                      </a:cubicBezTo>
                      <a:cubicBezTo>
                        <a:pt x="864797" y="53525"/>
                        <a:pt x="864742" y="52755"/>
                        <a:pt x="864962" y="52095"/>
                      </a:cubicBezTo>
                      <a:cubicBezTo>
                        <a:pt x="865182" y="51435"/>
                        <a:pt x="865788" y="50884"/>
                        <a:pt x="866448" y="50664"/>
                      </a:cubicBezTo>
                      <a:cubicBezTo>
                        <a:pt x="875749" y="47859"/>
                        <a:pt x="882849" y="39937"/>
                        <a:pt x="884445" y="30201"/>
                      </a:cubicBezTo>
                      <a:cubicBezTo>
                        <a:pt x="884610" y="29100"/>
                        <a:pt x="885601" y="28275"/>
                        <a:pt x="886757" y="28275"/>
                      </a:cubicBezTo>
                      <a:lnTo>
                        <a:pt x="1039485" y="28275"/>
                      </a:lnTo>
                      <a:cubicBezTo>
                        <a:pt x="1040640" y="28275"/>
                        <a:pt x="1041576" y="29100"/>
                        <a:pt x="1041796" y="30201"/>
                      </a:cubicBezTo>
                      <a:cubicBezTo>
                        <a:pt x="1042952" y="37352"/>
                        <a:pt x="1047079" y="43458"/>
                        <a:pt x="1052803" y="47364"/>
                      </a:cubicBezTo>
                      <a:lnTo>
                        <a:pt x="1052803" y="47364"/>
                      </a:lnTo>
                      <a:close/>
                      <a:moveTo>
                        <a:pt x="1064912" y="264049"/>
                      </a:moveTo>
                      <a:lnTo>
                        <a:pt x="1064912" y="353660"/>
                      </a:lnTo>
                      <a:cubicBezTo>
                        <a:pt x="1064912" y="354706"/>
                        <a:pt x="1064196" y="355641"/>
                        <a:pt x="1063150" y="355916"/>
                      </a:cubicBezTo>
                      <a:cubicBezTo>
                        <a:pt x="1056436" y="357621"/>
                        <a:pt x="1051317" y="363287"/>
                        <a:pt x="1050437" y="370219"/>
                      </a:cubicBezTo>
                      <a:lnTo>
                        <a:pt x="1050437" y="370329"/>
                      </a:lnTo>
                      <a:cubicBezTo>
                        <a:pt x="1050272" y="371044"/>
                        <a:pt x="1050272" y="371814"/>
                        <a:pt x="1050272" y="372584"/>
                      </a:cubicBezTo>
                      <a:cubicBezTo>
                        <a:pt x="1050272" y="373354"/>
                        <a:pt x="1050272" y="374124"/>
                        <a:pt x="1050437" y="374839"/>
                      </a:cubicBezTo>
                      <a:lnTo>
                        <a:pt x="1050437" y="374949"/>
                      </a:lnTo>
                      <a:cubicBezTo>
                        <a:pt x="1051372" y="381881"/>
                        <a:pt x="1056491" y="387547"/>
                        <a:pt x="1063206" y="389252"/>
                      </a:cubicBezTo>
                      <a:cubicBezTo>
                        <a:pt x="1064196" y="389527"/>
                        <a:pt x="1064966" y="390407"/>
                        <a:pt x="1064966" y="391507"/>
                      </a:cubicBezTo>
                      <a:lnTo>
                        <a:pt x="1064966" y="414392"/>
                      </a:lnTo>
                      <a:cubicBezTo>
                        <a:pt x="1064966" y="415547"/>
                        <a:pt x="1064141" y="416482"/>
                        <a:pt x="1063040" y="416702"/>
                      </a:cubicBezTo>
                      <a:cubicBezTo>
                        <a:pt x="1054675" y="418077"/>
                        <a:pt x="1047630" y="423468"/>
                        <a:pt x="1044052" y="430840"/>
                      </a:cubicBezTo>
                      <a:cubicBezTo>
                        <a:pt x="1043667" y="431665"/>
                        <a:pt x="1042787" y="432105"/>
                        <a:pt x="1041906" y="431995"/>
                      </a:cubicBezTo>
                      <a:lnTo>
                        <a:pt x="1041851" y="431995"/>
                      </a:lnTo>
                      <a:cubicBezTo>
                        <a:pt x="1041136" y="431995"/>
                        <a:pt x="1040365" y="431885"/>
                        <a:pt x="1039594" y="431885"/>
                      </a:cubicBezTo>
                      <a:cubicBezTo>
                        <a:pt x="1038824" y="431885"/>
                        <a:pt x="1038054" y="431885"/>
                        <a:pt x="1037338" y="431995"/>
                      </a:cubicBezTo>
                      <a:lnTo>
                        <a:pt x="1037228" y="431995"/>
                      </a:lnTo>
                      <a:cubicBezTo>
                        <a:pt x="1034036" y="432325"/>
                        <a:pt x="1031009" y="433260"/>
                        <a:pt x="1028257" y="434745"/>
                      </a:cubicBezTo>
                      <a:cubicBezTo>
                        <a:pt x="1026606" y="435626"/>
                        <a:pt x="1025065" y="436726"/>
                        <a:pt x="1023634" y="437936"/>
                      </a:cubicBezTo>
                      <a:cubicBezTo>
                        <a:pt x="1023194" y="438321"/>
                        <a:pt x="1022753" y="438761"/>
                        <a:pt x="1022313" y="439146"/>
                      </a:cubicBezTo>
                      <a:cubicBezTo>
                        <a:pt x="1021873" y="439531"/>
                        <a:pt x="1021267" y="439861"/>
                        <a:pt x="1020662" y="439861"/>
                      </a:cubicBezTo>
                      <a:lnTo>
                        <a:pt x="886812" y="439861"/>
                      </a:lnTo>
                      <a:cubicBezTo>
                        <a:pt x="885656" y="439861"/>
                        <a:pt x="884720" y="439036"/>
                        <a:pt x="884500" y="437936"/>
                      </a:cubicBezTo>
                      <a:cubicBezTo>
                        <a:pt x="882739" y="427099"/>
                        <a:pt x="874153" y="418517"/>
                        <a:pt x="863256" y="416702"/>
                      </a:cubicBezTo>
                      <a:cubicBezTo>
                        <a:pt x="862155" y="416537"/>
                        <a:pt x="861329" y="415547"/>
                        <a:pt x="861329" y="414392"/>
                      </a:cubicBezTo>
                      <a:lnTo>
                        <a:pt x="861329" y="280607"/>
                      </a:lnTo>
                      <a:cubicBezTo>
                        <a:pt x="861329" y="280002"/>
                        <a:pt x="861605" y="279397"/>
                        <a:pt x="862045" y="278957"/>
                      </a:cubicBezTo>
                      <a:cubicBezTo>
                        <a:pt x="862485" y="278517"/>
                        <a:pt x="862871" y="278076"/>
                        <a:pt x="863256" y="277636"/>
                      </a:cubicBezTo>
                      <a:cubicBezTo>
                        <a:pt x="864522" y="276206"/>
                        <a:pt x="865567" y="274666"/>
                        <a:pt x="866448" y="273016"/>
                      </a:cubicBezTo>
                      <a:cubicBezTo>
                        <a:pt x="867879" y="270320"/>
                        <a:pt x="868815" y="267294"/>
                        <a:pt x="869145" y="264104"/>
                      </a:cubicBezTo>
                      <a:lnTo>
                        <a:pt x="869145" y="263994"/>
                      </a:lnTo>
                      <a:cubicBezTo>
                        <a:pt x="869145" y="263279"/>
                        <a:pt x="869255" y="262509"/>
                        <a:pt x="869255" y="261738"/>
                      </a:cubicBezTo>
                      <a:cubicBezTo>
                        <a:pt x="869255" y="260968"/>
                        <a:pt x="869255" y="260253"/>
                        <a:pt x="869145" y="259538"/>
                      </a:cubicBezTo>
                      <a:lnTo>
                        <a:pt x="869145" y="259373"/>
                      </a:lnTo>
                      <a:lnTo>
                        <a:pt x="869145" y="259373"/>
                      </a:lnTo>
                      <a:cubicBezTo>
                        <a:pt x="869035" y="258493"/>
                        <a:pt x="869475" y="257613"/>
                        <a:pt x="870300" y="257283"/>
                      </a:cubicBezTo>
                      <a:cubicBezTo>
                        <a:pt x="877676" y="253707"/>
                        <a:pt x="883124" y="246666"/>
                        <a:pt x="884500" y="238304"/>
                      </a:cubicBezTo>
                      <a:cubicBezTo>
                        <a:pt x="884665" y="237204"/>
                        <a:pt x="885656" y="236379"/>
                        <a:pt x="886812" y="236379"/>
                      </a:cubicBezTo>
                      <a:lnTo>
                        <a:pt x="909707" y="236379"/>
                      </a:lnTo>
                      <a:cubicBezTo>
                        <a:pt x="910753" y="236379"/>
                        <a:pt x="911688" y="237094"/>
                        <a:pt x="911964" y="238139"/>
                      </a:cubicBezTo>
                      <a:cubicBezTo>
                        <a:pt x="913670" y="244850"/>
                        <a:pt x="919339" y="249911"/>
                        <a:pt x="926273" y="250846"/>
                      </a:cubicBezTo>
                      <a:lnTo>
                        <a:pt x="926383" y="250846"/>
                      </a:lnTo>
                      <a:cubicBezTo>
                        <a:pt x="927099" y="251011"/>
                        <a:pt x="927869" y="251011"/>
                        <a:pt x="928640" y="251011"/>
                      </a:cubicBezTo>
                      <a:cubicBezTo>
                        <a:pt x="929411" y="251011"/>
                        <a:pt x="930181" y="251011"/>
                        <a:pt x="930896" y="250846"/>
                      </a:cubicBezTo>
                      <a:lnTo>
                        <a:pt x="931006" y="250846"/>
                      </a:lnTo>
                      <a:cubicBezTo>
                        <a:pt x="937941" y="249911"/>
                        <a:pt x="943610" y="244795"/>
                        <a:pt x="945316" y="238139"/>
                      </a:cubicBezTo>
                      <a:cubicBezTo>
                        <a:pt x="945591" y="237149"/>
                        <a:pt x="946472" y="236379"/>
                        <a:pt x="947573" y="236379"/>
                      </a:cubicBezTo>
                      <a:lnTo>
                        <a:pt x="1040090" y="236379"/>
                      </a:lnTo>
                      <a:cubicBezTo>
                        <a:pt x="1040915" y="236379"/>
                        <a:pt x="1041631" y="236984"/>
                        <a:pt x="1041741" y="237809"/>
                      </a:cubicBezTo>
                      <a:cubicBezTo>
                        <a:pt x="1041025" y="237754"/>
                        <a:pt x="1040310" y="237699"/>
                        <a:pt x="1039594" y="237699"/>
                      </a:cubicBezTo>
                      <a:cubicBezTo>
                        <a:pt x="1038824" y="237699"/>
                        <a:pt x="1038054" y="237699"/>
                        <a:pt x="1037283" y="237809"/>
                      </a:cubicBezTo>
                      <a:lnTo>
                        <a:pt x="1037283" y="237809"/>
                      </a:lnTo>
                      <a:cubicBezTo>
                        <a:pt x="1025835" y="238909"/>
                        <a:pt x="1016699" y="248041"/>
                        <a:pt x="1015598" y="259483"/>
                      </a:cubicBezTo>
                      <a:lnTo>
                        <a:pt x="1015598" y="259593"/>
                      </a:lnTo>
                      <a:cubicBezTo>
                        <a:pt x="1015598" y="260308"/>
                        <a:pt x="1015488" y="261078"/>
                        <a:pt x="1015488" y="261848"/>
                      </a:cubicBezTo>
                      <a:cubicBezTo>
                        <a:pt x="1015488" y="262454"/>
                        <a:pt x="1015488" y="263059"/>
                        <a:pt x="1015543" y="263609"/>
                      </a:cubicBezTo>
                      <a:cubicBezTo>
                        <a:pt x="1015543" y="263774"/>
                        <a:pt x="1015543" y="263994"/>
                        <a:pt x="1015378" y="264159"/>
                      </a:cubicBezTo>
                      <a:cubicBezTo>
                        <a:pt x="1014938" y="264489"/>
                        <a:pt x="1014553" y="264874"/>
                        <a:pt x="1014222" y="265314"/>
                      </a:cubicBezTo>
                      <a:cubicBezTo>
                        <a:pt x="1014222" y="265314"/>
                        <a:pt x="1014167" y="265424"/>
                        <a:pt x="1014112" y="265479"/>
                      </a:cubicBezTo>
                      <a:cubicBezTo>
                        <a:pt x="1013837" y="265754"/>
                        <a:pt x="1013562" y="266084"/>
                        <a:pt x="1013342" y="266414"/>
                      </a:cubicBezTo>
                      <a:cubicBezTo>
                        <a:pt x="1013012" y="266909"/>
                        <a:pt x="1012461" y="267184"/>
                        <a:pt x="1011856" y="267184"/>
                      </a:cubicBezTo>
                      <a:cubicBezTo>
                        <a:pt x="1011085" y="267184"/>
                        <a:pt x="1010315" y="267184"/>
                        <a:pt x="1009544" y="267294"/>
                      </a:cubicBezTo>
                      <a:cubicBezTo>
                        <a:pt x="1004591" y="267790"/>
                        <a:pt x="1000133" y="269880"/>
                        <a:pt x="996666" y="273126"/>
                      </a:cubicBezTo>
                      <a:cubicBezTo>
                        <a:pt x="995180" y="274501"/>
                        <a:pt x="993914" y="276041"/>
                        <a:pt x="992813" y="277746"/>
                      </a:cubicBezTo>
                      <a:cubicBezTo>
                        <a:pt x="991052" y="280552"/>
                        <a:pt x="989896" y="283798"/>
                        <a:pt x="989566" y="287263"/>
                      </a:cubicBezTo>
                      <a:cubicBezTo>
                        <a:pt x="989511" y="288033"/>
                        <a:pt x="989456" y="288803"/>
                        <a:pt x="989456" y="289574"/>
                      </a:cubicBezTo>
                      <a:cubicBezTo>
                        <a:pt x="989456" y="290344"/>
                        <a:pt x="989456" y="291114"/>
                        <a:pt x="989566" y="291884"/>
                      </a:cubicBezTo>
                      <a:cubicBezTo>
                        <a:pt x="989676" y="292654"/>
                        <a:pt x="989731" y="293369"/>
                        <a:pt x="989896" y="294084"/>
                      </a:cubicBezTo>
                      <a:cubicBezTo>
                        <a:pt x="990061" y="294800"/>
                        <a:pt x="989841" y="295570"/>
                        <a:pt x="989291" y="296120"/>
                      </a:cubicBezTo>
                      <a:cubicBezTo>
                        <a:pt x="988740" y="296670"/>
                        <a:pt x="988025" y="296945"/>
                        <a:pt x="987254" y="296835"/>
                      </a:cubicBezTo>
                      <a:cubicBezTo>
                        <a:pt x="986979" y="296835"/>
                        <a:pt x="986649" y="296725"/>
                        <a:pt x="986374" y="296725"/>
                      </a:cubicBezTo>
                      <a:cubicBezTo>
                        <a:pt x="985603" y="296615"/>
                        <a:pt x="984833" y="296560"/>
                        <a:pt x="984062" y="296560"/>
                      </a:cubicBezTo>
                      <a:cubicBezTo>
                        <a:pt x="983292" y="296560"/>
                        <a:pt x="982521" y="296560"/>
                        <a:pt x="981750" y="296725"/>
                      </a:cubicBezTo>
                      <a:cubicBezTo>
                        <a:pt x="972174" y="297770"/>
                        <a:pt x="964579" y="305417"/>
                        <a:pt x="963533" y="314933"/>
                      </a:cubicBezTo>
                      <a:cubicBezTo>
                        <a:pt x="963423" y="315703"/>
                        <a:pt x="963368" y="316474"/>
                        <a:pt x="963368" y="317244"/>
                      </a:cubicBezTo>
                      <a:cubicBezTo>
                        <a:pt x="963368" y="318014"/>
                        <a:pt x="963368" y="318784"/>
                        <a:pt x="963533" y="319554"/>
                      </a:cubicBezTo>
                      <a:cubicBezTo>
                        <a:pt x="963698" y="320984"/>
                        <a:pt x="964029" y="322470"/>
                        <a:pt x="964469" y="323790"/>
                      </a:cubicBezTo>
                      <a:cubicBezTo>
                        <a:pt x="964744" y="324615"/>
                        <a:pt x="964524" y="325495"/>
                        <a:pt x="963919" y="326100"/>
                      </a:cubicBezTo>
                      <a:cubicBezTo>
                        <a:pt x="963313" y="326705"/>
                        <a:pt x="962433" y="326981"/>
                        <a:pt x="961607" y="326705"/>
                      </a:cubicBezTo>
                      <a:cubicBezTo>
                        <a:pt x="960616" y="326430"/>
                        <a:pt x="959626" y="326210"/>
                        <a:pt x="958635" y="326100"/>
                      </a:cubicBezTo>
                      <a:cubicBezTo>
                        <a:pt x="957865" y="325990"/>
                        <a:pt x="957094" y="325935"/>
                        <a:pt x="956323" y="325935"/>
                      </a:cubicBezTo>
                      <a:cubicBezTo>
                        <a:pt x="955553" y="325935"/>
                        <a:pt x="954783" y="325935"/>
                        <a:pt x="954012" y="326100"/>
                      </a:cubicBezTo>
                      <a:cubicBezTo>
                        <a:pt x="945371" y="327146"/>
                        <a:pt x="938547" y="333967"/>
                        <a:pt x="937501" y="342603"/>
                      </a:cubicBezTo>
                      <a:cubicBezTo>
                        <a:pt x="937391" y="343374"/>
                        <a:pt x="937336" y="344144"/>
                        <a:pt x="937336" y="344914"/>
                      </a:cubicBezTo>
                      <a:cubicBezTo>
                        <a:pt x="937336" y="345684"/>
                        <a:pt x="937336" y="346454"/>
                        <a:pt x="937501" y="347224"/>
                      </a:cubicBezTo>
                      <a:cubicBezTo>
                        <a:pt x="938547" y="355861"/>
                        <a:pt x="945371" y="362682"/>
                        <a:pt x="954012" y="363727"/>
                      </a:cubicBezTo>
                      <a:cubicBezTo>
                        <a:pt x="954783" y="363837"/>
                        <a:pt x="955553" y="363892"/>
                        <a:pt x="956323" y="363892"/>
                      </a:cubicBezTo>
                      <a:cubicBezTo>
                        <a:pt x="957094" y="363892"/>
                        <a:pt x="957865" y="363892"/>
                        <a:pt x="958635" y="363727"/>
                      </a:cubicBezTo>
                      <a:cubicBezTo>
                        <a:pt x="967221" y="362682"/>
                        <a:pt x="974101" y="355861"/>
                        <a:pt x="975091" y="347224"/>
                      </a:cubicBezTo>
                      <a:cubicBezTo>
                        <a:pt x="975201" y="346454"/>
                        <a:pt x="975256" y="345684"/>
                        <a:pt x="975256" y="344914"/>
                      </a:cubicBezTo>
                      <a:cubicBezTo>
                        <a:pt x="975256" y="344144"/>
                        <a:pt x="975256" y="343374"/>
                        <a:pt x="975091" y="342603"/>
                      </a:cubicBezTo>
                      <a:cubicBezTo>
                        <a:pt x="974926" y="341613"/>
                        <a:pt x="974761" y="340568"/>
                        <a:pt x="974486" y="339633"/>
                      </a:cubicBezTo>
                      <a:cubicBezTo>
                        <a:pt x="974266" y="338808"/>
                        <a:pt x="974486" y="337928"/>
                        <a:pt x="975091" y="337322"/>
                      </a:cubicBezTo>
                      <a:cubicBezTo>
                        <a:pt x="975697" y="336717"/>
                        <a:pt x="976632" y="336552"/>
                        <a:pt x="977403" y="336772"/>
                      </a:cubicBezTo>
                      <a:cubicBezTo>
                        <a:pt x="978779" y="337212"/>
                        <a:pt x="980210" y="337542"/>
                        <a:pt x="981696" y="337707"/>
                      </a:cubicBezTo>
                      <a:cubicBezTo>
                        <a:pt x="982466" y="337818"/>
                        <a:pt x="983237" y="337873"/>
                        <a:pt x="984007" y="337873"/>
                      </a:cubicBezTo>
                      <a:cubicBezTo>
                        <a:pt x="984778" y="337873"/>
                        <a:pt x="985548" y="337873"/>
                        <a:pt x="986319" y="337707"/>
                      </a:cubicBezTo>
                      <a:cubicBezTo>
                        <a:pt x="995895" y="336662"/>
                        <a:pt x="1003490" y="329016"/>
                        <a:pt x="1004536" y="319499"/>
                      </a:cubicBezTo>
                      <a:cubicBezTo>
                        <a:pt x="1004646" y="318729"/>
                        <a:pt x="1004701" y="317959"/>
                        <a:pt x="1004701" y="317189"/>
                      </a:cubicBezTo>
                      <a:cubicBezTo>
                        <a:pt x="1004701" y="316419"/>
                        <a:pt x="1004701" y="315648"/>
                        <a:pt x="1004536" y="314878"/>
                      </a:cubicBezTo>
                      <a:cubicBezTo>
                        <a:pt x="1004536" y="314603"/>
                        <a:pt x="1004481" y="314273"/>
                        <a:pt x="1004426" y="313998"/>
                      </a:cubicBezTo>
                      <a:cubicBezTo>
                        <a:pt x="1004316" y="313283"/>
                        <a:pt x="1004591" y="312513"/>
                        <a:pt x="1005141" y="311963"/>
                      </a:cubicBezTo>
                      <a:cubicBezTo>
                        <a:pt x="1005692" y="311413"/>
                        <a:pt x="1006462" y="311248"/>
                        <a:pt x="1007178" y="311358"/>
                      </a:cubicBezTo>
                      <a:cubicBezTo>
                        <a:pt x="1007893" y="311468"/>
                        <a:pt x="1008664" y="311633"/>
                        <a:pt x="1009434" y="311688"/>
                      </a:cubicBezTo>
                      <a:cubicBezTo>
                        <a:pt x="1010205" y="311743"/>
                        <a:pt x="1010975" y="311798"/>
                        <a:pt x="1011746" y="311798"/>
                      </a:cubicBezTo>
                      <a:cubicBezTo>
                        <a:pt x="1012516" y="311798"/>
                        <a:pt x="1013287" y="311798"/>
                        <a:pt x="1014057" y="311688"/>
                      </a:cubicBezTo>
                      <a:cubicBezTo>
                        <a:pt x="1017525" y="311358"/>
                        <a:pt x="1020717" y="310202"/>
                        <a:pt x="1023524" y="308442"/>
                      </a:cubicBezTo>
                      <a:cubicBezTo>
                        <a:pt x="1025230" y="307397"/>
                        <a:pt x="1026771" y="306077"/>
                        <a:pt x="1028147" y="304591"/>
                      </a:cubicBezTo>
                      <a:cubicBezTo>
                        <a:pt x="1031339" y="301126"/>
                        <a:pt x="1033485" y="296670"/>
                        <a:pt x="1033981" y="291719"/>
                      </a:cubicBezTo>
                      <a:cubicBezTo>
                        <a:pt x="1034036" y="290949"/>
                        <a:pt x="1034091" y="290179"/>
                        <a:pt x="1034091" y="289409"/>
                      </a:cubicBezTo>
                      <a:cubicBezTo>
                        <a:pt x="1034091" y="288803"/>
                        <a:pt x="1034366" y="288253"/>
                        <a:pt x="1034861" y="287868"/>
                      </a:cubicBezTo>
                      <a:cubicBezTo>
                        <a:pt x="1035192" y="287593"/>
                        <a:pt x="1035522" y="287373"/>
                        <a:pt x="1035852" y="287098"/>
                      </a:cubicBezTo>
                      <a:cubicBezTo>
                        <a:pt x="1036237" y="286768"/>
                        <a:pt x="1036678" y="286383"/>
                        <a:pt x="1037008" y="285998"/>
                      </a:cubicBezTo>
                      <a:cubicBezTo>
                        <a:pt x="1037008" y="285998"/>
                        <a:pt x="1037118" y="285888"/>
                        <a:pt x="1037173" y="285833"/>
                      </a:cubicBezTo>
                      <a:cubicBezTo>
                        <a:pt x="1037283" y="285723"/>
                        <a:pt x="1037448" y="285668"/>
                        <a:pt x="1037558" y="285668"/>
                      </a:cubicBezTo>
                      <a:cubicBezTo>
                        <a:pt x="1038163" y="285668"/>
                        <a:pt x="1038769" y="285723"/>
                        <a:pt x="1039430" y="285723"/>
                      </a:cubicBezTo>
                      <a:cubicBezTo>
                        <a:pt x="1040200" y="285723"/>
                        <a:pt x="1040970" y="285723"/>
                        <a:pt x="1041741" y="285613"/>
                      </a:cubicBezTo>
                      <a:lnTo>
                        <a:pt x="1041741" y="285613"/>
                      </a:lnTo>
                      <a:cubicBezTo>
                        <a:pt x="1053189" y="284513"/>
                        <a:pt x="1062325" y="275436"/>
                        <a:pt x="1063426" y="263994"/>
                      </a:cubicBezTo>
                      <a:lnTo>
                        <a:pt x="1063426" y="263884"/>
                      </a:lnTo>
                      <a:cubicBezTo>
                        <a:pt x="1063426" y="263169"/>
                        <a:pt x="1063536" y="262399"/>
                        <a:pt x="1063536" y="261628"/>
                      </a:cubicBezTo>
                      <a:lnTo>
                        <a:pt x="1063536" y="260913"/>
                      </a:lnTo>
                      <a:cubicBezTo>
                        <a:pt x="1063536" y="260583"/>
                        <a:pt x="1063701" y="260198"/>
                        <a:pt x="1063921" y="259978"/>
                      </a:cubicBezTo>
                      <a:cubicBezTo>
                        <a:pt x="1064141" y="259758"/>
                        <a:pt x="1064526" y="259593"/>
                        <a:pt x="1064857" y="259593"/>
                      </a:cubicBezTo>
                      <a:lnTo>
                        <a:pt x="1064857" y="263939"/>
                      </a:lnTo>
                      <a:lnTo>
                        <a:pt x="1064857" y="263939"/>
                      </a:lnTo>
                      <a:close/>
                      <a:moveTo>
                        <a:pt x="1064912" y="472207"/>
                      </a:moveTo>
                      <a:lnTo>
                        <a:pt x="1064912" y="492561"/>
                      </a:lnTo>
                      <a:cubicBezTo>
                        <a:pt x="1064912" y="493606"/>
                        <a:pt x="1064196" y="494542"/>
                        <a:pt x="1063150" y="494817"/>
                      </a:cubicBezTo>
                      <a:cubicBezTo>
                        <a:pt x="1062600" y="494982"/>
                        <a:pt x="1062105" y="495092"/>
                        <a:pt x="1061554" y="495312"/>
                      </a:cubicBezTo>
                      <a:cubicBezTo>
                        <a:pt x="1058913" y="496247"/>
                        <a:pt x="1056546" y="497897"/>
                        <a:pt x="1054730" y="499933"/>
                      </a:cubicBezTo>
                      <a:cubicBezTo>
                        <a:pt x="1052418" y="502408"/>
                        <a:pt x="1050877" y="505599"/>
                        <a:pt x="1050382" y="509119"/>
                      </a:cubicBezTo>
                      <a:lnTo>
                        <a:pt x="1050382" y="509229"/>
                      </a:lnTo>
                      <a:cubicBezTo>
                        <a:pt x="1050217" y="509944"/>
                        <a:pt x="1050217" y="510714"/>
                        <a:pt x="1050217" y="511485"/>
                      </a:cubicBezTo>
                      <a:cubicBezTo>
                        <a:pt x="1050217" y="512255"/>
                        <a:pt x="1050217" y="513025"/>
                        <a:pt x="1050382" y="513740"/>
                      </a:cubicBezTo>
                      <a:lnTo>
                        <a:pt x="1050382" y="513850"/>
                      </a:lnTo>
                      <a:cubicBezTo>
                        <a:pt x="1051317" y="520781"/>
                        <a:pt x="1056436" y="526447"/>
                        <a:pt x="1063095" y="528153"/>
                      </a:cubicBezTo>
                      <a:cubicBezTo>
                        <a:pt x="1064086" y="528428"/>
                        <a:pt x="1064857" y="529308"/>
                        <a:pt x="1064857" y="530408"/>
                      </a:cubicBezTo>
                      <a:lnTo>
                        <a:pt x="1064857" y="622605"/>
                      </a:lnTo>
                      <a:cubicBezTo>
                        <a:pt x="1064857" y="623760"/>
                        <a:pt x="1064031" y="624696"/>
                        <a:pt x="1062930" y="624916"/>
                      </a:cubicBezTo>
                      <a:cubicBezTo>
                        <a:pt x="1059298" y="625521"/>
                        <a:pt x="1055886" y="626896"/>
                        <a:pt x="1052914" y="628876"/>
                      </a:cubicBezTo>
                      <a:cubicBezTo>
                        <a:pt x="1052198" y="629316"/>
                        <a:pt x="1051317" y="629371"/>
                        <a:pt x="1050547" y="629041"/>
                      </a:cubicBezTo>
                      <a:cubicBezTo>
                        <a:pt x="1047905" y="627666"/>
                        <a:pt x="1044933" y="626731"/>
                        <a:pt x="1041796" y="626456"/>
                      </a:cubicBezTo>
                      <a:lnTo>
                        <a:pt x="1041686" y="626456"/>
                      </a:lnTo>
                      <a:cubicBezTo>
                        <a:pt x="1040970" y="626456"/>
                        <a:pt x="1040200" y="626346"/>
                        <a:pt x="1039430" y="626346"/>
                      </a:cubicBezTo>
                      <a:cubicBezTo>
                        <a:pt x="1038659" y="626346"/>
                        <a:pt x="1037888" y="626346"/>
                        <a:pt x="1037173" y="626456"/>
                      </a:cubicBezTo>
                      <a:lnTo>
                        <a:pt x="1037063" y="626456"/>
                      </a:lnTo>
                      <a:cubicBezTo>
                        <a:pt x="1033871" y="626786"/>
                        <a:pt x="1030844" y="627721"/>
                        <a:pt x="1028092" y="629206"/>
                      </a:cubicBezTo>
                      <a:cubicBezTo>
                        <a:pt x="1026881" y="629812"/>
                        <a:pt x="1025780" y="630582"/>
                        <a:pt x="1024680" y="631352"/>
                      </a:cubicBezTo>
                      <a:cubicBezTo>
                        <a:pt x="1024349" y="631627"/>
                        <a:pt x="1023854" y="631627"/>
                        <a:pt x="1023469" y="631462"/>
                      </a:cubicBezTo>
                      <a:cubicBezTo>
                        <a:pt x="1020662" y="629702"/>
                        <a:pt x="1017415" y="628546"/>
                        <a:pt x="1014002" y="628216"/>
                      </a:cubicBezTo>
                      <a:cubicBezTo>
                        <a:pt x="1013232" y="628161"/>
                        <a:pt x="1012461" y="628106"/>
                        <a:pt x="1011691" y="628106"/>
                      </a:cubicBezTo>
                      <a:cubicBezTo>
                        <a:pt x="1010920" y="628106"/>
                        <a:pt x="1010150" y="628106"/>
                        <a:pt x="1009379" y="628216"/>
                      </a:cubicBezTo>
                      <a:cubicBezTo>
                        <a:pt x="1005031" y="628656"/>
                        <a:pt x="1001013" y="630362"/>
                        <a:pt x="997766" y="632947"/>
                      </a:cubicBezTo>
                      <a:cubicBezTo>
                        <a:pt x="996996" y="633552"/>
                        <a:pt x="995895" y="633607"/>
                        <a:pt x="995070" y="633112"/>
                      </a:cubicBezTo>
                      <a:cubicBezTo>
                        <a:pt x="992483" y="631462"/>
                        <a:pt x="989456" y="630362"/>
                        <a:pt x="986264" y="629977"/>
                      </a:cubicBezTo>
                      <a:cubicBezTo>
                        <a:pt x="985493" y="629867"/>
                        <a:pt x="984723" y="629812"/>
                        <a:pt x="983952" y="629812"/>
                      </a:cubicBezTo>
                      <a:cubicBezTo>
                        <a:pt x="983181" y="629812"/>
                        <a:pt x="982411" y="629812"/>
                        <a:pt x="981641" y="629977"/>
                      </a:cubicBezTo>
                      <a:cubicBezTo>
                        <a:pt x="977292" y="630472"/>
                        <a:pt x="973330" y="632287"/>
                        <a:pt x="970248" y="635038"/>
                      </a:cubicBezTo>
                      <a:cubicBezTo>
                        <a:pt x="969422" y="635753"/>
                        <a:pt x="968212" y="635808"/>
                        <a:pt x="967331" y="635203"/>
                      </a:cubicBezTo>
                      <a:cubicBezTo>
                        <a:pt x="964799" y="633332"/>
                        <a:pt x="961772" y="632122"/>
                        <a:pt x="958525" y="631737"/>
                      </a:cubicBezTo>
                      <a:cubicBezTo>
                        <a:pt x="957754" y="631627"/>
                        <a:pt x="956984" y="631572"/>
                        <a:pt x="956214" y="631572"/>
                      </a:cubicBezTo>
                      <a:cubicBezTo>
                        <a:pt x="955443" y="631572"/>
                        <a:pt x="954672" y="631572"/>
                        <a:pt x="953902" y="631737"/>
                      </a:cubicBezTo>
                      <a:cubicBezTo>
                        <a:pt x="949554" y="632287"/>
                        <a:pt x="945646" y="634267"/>
                        <a:pt x="942729" y="637238"/>
                      </a:cubicBezTo>
                      <a:cubicBezTo>
                        <a:pt x="941849" y="638118"/>
                        <a:pt x="940528" y="638173"/>
                        <a:pt x="939592" y="637403"/>
                      </a:cubicBezTo>
                      <a:cubicBezTo>
                        <a:pt x="937171" y="635368"/>
                        <a:pt x="934144" y="633937"/>
                        <a:pt x="930841" y="633497"/>
                      </a:cubicBezTo>
                      <a:lnTo>
                        <a:pt x="930731" y="633497"/>
                      </a:lnTo>
                      <a:cubicBezTo>
                        <a:pt x="930016" y="633332"/>
                        <a:pt x="929245" y="633332"/>
                        <a:pt x="928475" y="633332"/>
                      </a:cubicBezTo>
                      <a:cubicBezTo>
                        <a:pt x="927704" y="633332"/>
                        <a:pt x="926934" y="633332"/>
                        <a:pt x="926218" y="633497"/>
                      </a:cubicBezTo>
                      <a:lnTo>
                        <a:pt x="926108" y="633497"/>
                      </a:lnTo>
                      <a:cubicBezTo>
                        <a:pt x="921760" y="634102"/>
                        <a:pt x="917908" y="636303"/>
                        <a:pt x="915266" y="639548"/>
                      </a:cubicBezTo>
                      <a:cubicBezTo>
                        <a:pt x="914826" y="640043"/>
                        <a:pt x="914275" y="640374"/>
                        <a:pt x="913560" y="640374"/>
                      </a:cubicBezTo>
                      <a:cubicBezTo>
                        <a:pt x="912844" y="640374"/>
                        <a:pt x="912239" y="640153"/>
                        <a:pt x="911799" y="639658"/>
                      </a:cubicBezTo>
                      <a:cubicBezTo>
                        <a:pt x="909487" y="637348"/>
                        <a:pt x="906460" y="635698"/>
                        <a:pt x="903048" y="635203"/>
                      </a:cubicBezTo>
                      <a:cubicBezTo>
                        <a:pt x="902277" y="635092"/>
                        <a:pt x="901507" y="635038"/>
                        <a:pt x="900736" y="635038"/>
                      </a:cubicBezTo>
                      <a:cubicBezTo>
                        <a:pt x="899966" y="635038"/>
                        <a:pt x="899195" y="635092"/>
                        <a:pt x="898425" y="635203"/>
                      </a:cubicBezTo>
                      <a:cubicBezTo>
                        <a:pt x="891930" y="636193"/>
                        <a:pt x="886702" y="641199"/>
                        <a:pt x="885491" y="647635"/>
                      </a:cubicBezTo>
                      <a:cubicBezTo>
                        <a:pt x="885436" y="647965"/>
                        <a:pt x="885105" y="648240"/>
                        <a:pt x="884775" y="648240"/>
                      </a:cubicBezTo>
                      <a:cubicBezTo>
                        <a:pt x="884665" y="648240"/>
                        <a:pt x="884555" y="648130"/>
                        <a:pt x="884555" y="648075"/>
                      </a:cubicBezTo>
                      <a:cubicBezTo>
                        <a:pt x="883454" y="636413"/>
                        <a:pt x="874594" y="627006"/>
                        <a:pt x="863091" y="625136"/>
                      </a:cubicBezTo>
                      <a:cubicBezTo>
                        <a:pt x="861990" y="624971"/>
                        <a:pt x="861164" y="623980"/>
                        <a:pt x="861164" y="622825"/>
                      </a:cubicBezTo>
                      <a:lnTo>
                        <a:pt x="861164" y="475178"/>
                      </a:lnTo>
                      <a:cubicBezTo>
                        <a:pt x="861164" y="474573"/>
                        <a:pt x="861440" y="473968"/>
                        <a:pt x="861880" y="473528"/>
                      </a:cubicBezTo>
                      <a:cubicBezTo>
                        <a:pt x="862210" y="473198"/>
                        <a:pt x="862540" y="472868"/>
                        <a:pt x="862871" y="472482"/>
                      </a:cubicBezTo>
                      <a:cubicBezTo>
                        <a:pt x="864136" y="471052"/>
                        <a:pt x="865237" y="469512"/>
                        <a:pt x="866173" y="467862"/>
                      </a:cubicBezTo>
                      <a:cubicBezTo>
                        <a:pt x="866448" y="467367"/>
                        <a:pt x="866888" y="466981"/>
                        <a:pt x="867384" y="466816"/>
                      </a:cubicBezTo>
                      <a:cubicBezTo>
                        <a:pt x="872007" y="465221"/>
                        <a:pt x="876025" y="462361"/>
                        <a:pt x="878996" y="458620"/>
                      </a:cubicBezTo>
                      <a:cubicBezTo>
                        <a:pt x="880152" y="457190"/>
                        <a:pt x="881143" y="455649"/>
                        <a:pt x="881968" y="453999"/>
                      </a:cubicBezTo>
                      <a:cubicBezTo>
                        <a:pt x="883124" y="451744"/>
                        <a:pt x="883950" y="449268"/>
                        <a:pt x="884335" y="446683"/>
                      </a:cubicBezTo>
                      <a:cubicBezTo>
                        <a:pt x="884500" y="445527"/>
                        <a:pt x="885491" y="444757"/>
                        <a:pt x="886647" y="444757"/>
                      </a:cubicBezTo>
                      <a:lnTo>
                        <a:pt x="1014883" y="444757"/>
                      </a:lnTo>
                      <a:cubicBezTo>
                        <a:pt x="1015598" y="444757"/>
                        <a:pt x="1016204" y="445087"/>
                        <a:pt x="1016644" y="445692"/>
                      </a:cubicBezTo>
                      <a:cubicBezTo>
                        <a:pt x="1017084" y="446298"/>
                        <a:pt x="1017140" y="447013"/>
                        <a:pt x="1016864" y="447618"/>
                      </a:cubicBezTo>
                      <a:cubicBezTo>
                        <a:pt x="1016699" y="448058"/>
                        <a:pt x="1016259" y="448278"/>
                        <a:pt x="1015873" y="448168"/>
                      </a:cubicBezTo>
                      <a:cubicBezTo>
                        <a:pt x="1015268" y="448058"/>
                        <a:pt x="1014608" y="447948"/>
                        <a:pt x="1014002" y="447893"/>
                      </a:cubicBezTo>
                      <a:cubicBezTo>
                        <a:pt x="1013232" y="447838"/>
                        <a:pt x="1012461" y="447783"/>
                        <a:pt x="1011691" y="447783"/>
                      </a:cubicBezTo>
                      <a:cubicBezTo>
                        <a:pt x="1010920" y="447783"/>
                        <a:pt x="1010150" y="447783"/>
                        <a:pt x="1009379" y="447893"/>
                      </a:cubicBezTo>
                      <a:cubicBezTo>
                        <a:pt x="1004316" y="448443"/>
                        <a:pt x="999693" y="450643"/>
                        <a:pt x="996225" y="453999"/>
                      </a:cubicBezTo>
                      <a:cubicBezTo>
                        <a:pt x="994794" y="455374"/>
                        <a:pt x="993528" y="456915"/>
                        <a:pt x="992483" y="458620"/>
                      </a:cubicBezTo>
                      <a:cubicBezTo>
                        <a:pt x="991767" y="459775"/>
                        <a:pt x="991162" y="461040"/>
                        <a:pt x="990722" y="462306"/>
                      </a:cubicBezTo>
                      <a:cubicBezTo>
                        <a:pt x="990336" y="463351"/>
                        <a:pt x="989236" y="464011"/>
                        <a:pt x="988135" y="463736"/>
                      </a:cubicBezTo>
                      <a:cubicBezTo>
                        <a:pt x="987530" y="463626"/>
                        <a:pt x="986924" y="463516"/>
                        <a:pt x="986319" y="463461"/>
                      </a:cubicBezTo>
                      <a:cubicBezTo>
                        <a:pt x="985548" y="463351"/>
                        <a:pt x="984778" y="463296"/>
                        <a:pt x="984007" y="463296"/>
                      </a:cubicBezTo>
                      <a:cubicBezTo>
                        <a:pt x="983237" y="463296"/>
                        <a:pt x="982466" y="463296"/>
                        <a:pt x="981696" y="463461"/>
                      </a:cubicBezTo>
                      <a:cubicBezTo>
                        <a:pt x="977733" y="463901"/>
                        <a:pt x="974101" y="465441"/>
                        <a:pt x="971128" y="467807"/>
                      </a:cubicBezTo>
                      <a:cubicBezTo>
                        <a:pt x="969477" y="469127"/>
                        <a:pt x="968046" y="470722"/>
                        <a:pt x="966836" y="472427"/>
                      </a:cubicBezTo>
                      <a:cubicBezTo>
                        <a:pt x="965680" y="474133"/>
                        <a:pt x="964799" y="476003"/>
                        <a:pt x="964194" y="477983"/>
                      </a:cubicBezTo>
                      <a:cubicBezTo>
                        <a:pt x="963809" y="479194"/>
                        <a:pt x="962598" y="479854"/>
                        <a:pt x="961332" y="479579"/>
                      </a:cubicBezTo>
                      <a:cubicBezTo>
                        <a:pt x="960451" y="479304"/>
                        <a:pt x="959516" y="479139"/>
                        <a:pt x="958525" y="479029"/>
                      </a:cubicBezTo>
                      <a:cubicBezTo>
                        <a:pt x="957754" y="478919"/>
                        <a:pt x="956984" y="478864"/>
                        <a:pt x="956214" y="478864"/>
                      </a:cubicBezTo>
                      <a:cubicBezTo>
                        <a:pt x="955443" y="478864"/>
                        <a:pt x="954672" y="478864"/>
                        <a:pt x="953902" y="479029"/>
                      </a:cubicBezTo>
                      <a:cubicBezTo>
                        <a:pt x="951150" y="479359"/>
                        <a:pt x="948563" y="480294"/>
                        <a:pt x="946362" y="481669"/>
                      </a:cubicBezTo>
                      <a:cubicBezTo>
                        <a:pt x="944380" y="482879"/>
                        <a:pt x="942619" y="484475"/>
                        <a:pt x="941188" y="486290"/>
                      </a:cubicBezTo>
                      <a:cubicBezTo>
                        <a:pt x="939152" y="488875"/>
                        <a:pt x="937831" y="492066"/>
                        <a:pt x="937391" y="495532"/>
                      </a:cubicBezTo>
                      <a:cubicBezTo>
                        <a:pt x="937391" y="495807"/>
                        <a:pt x="937171" y="496082"/>
                        <a:pt x="936951" y="496247"/>
                      </a:cubicBezTo>
                      <a:cubicBezTo>
                        <a:pt x="936730" y="496412"/>
                        <a:pt x="936345" y="496412"/>
                        <a:pt x="936070" y="496247"/>
                      </a:cubicBezTo>
                      <a:cubicBezTo>
                        <a:pt x="935520" y="495972"/>
                        <a:pt x="934914" y="495752"/>
                        <a:pt x="934364" y="495532"/>
                      </a:cubicBezTo>
                      <a:cubicBezTo>
                        <a:pt x="933263" y="495092"/>
                        <a:pt x="932052" y="494817"/>
                        <a:pt x="930841" y="494652"/>
                      </a:cubicBezTo>
                      <a:lnTo>
                        <a:pt x="930676" y="494652"/>
                      </a:lnTo>
                      <a:cubicBezTo>
                        <a:pt x="929961" y="494486"/>
                        <a:pt x="929190" y="494486"/>
                        <a:pt x="928420" y="494486"/>
                      </a:cubicBezTo>
                      <a:cubicBezTo>
                        <a:pt x="927649" y="494486"/>
                        <a:pt x="926934" y="494486"/>
                        <a:pt x="926163" y="494652"/>
                      </a:cubicBezTo>
                      <a:lnTo>
                        <a:pt x="925998" y="494652"/>
                      </a:lnTo>
                      <a:cubicBezTo>
                        <a:pt x="924787" y="494817"/>
                        <a:pt x="923577" y="495092"/>
                        <a:pt x="922476" y="495532"/>
                      </a:cubicBezTo>
                      <a:cubicBezTo>
                        <a:pt x="919834" y="496522"/>
                        <a:pt x="917467" y="498117"/>
                        <a:pt x="915651" y="500153"/>
                      </a:cubicBezTo>
                      <a:cubicBezTo>
                        <a:pt x="913339" y="502628"/>
                        <a:pt x="911799" y="505819"/>
                        <a:pt x="911358" y="509339"/>
                      </a:cubicBezTo>
                      <a:lnTo>
                        <a:pt x="911358" y="509449"/>
                      </a:lnTo>
                      <a:cubicBezTo>
                        <a:pt x="911193" y="510164"/>
                        <a:pt x="911193" y="510935"/>
                        <a:pt x="911193" y="511705"/>
                      </a:cubicBezTo>
                      <a:cubicBezTo>
                        <a:pt x="911193" y="512420"/>
                        <a:pt x="911193" y="513135"/>
                        <a:pt x="911358" y="513795"/>
                      </a:cubicBezTo>
                      <a:cubicBezTo>
                        <a:pt x="911358" y="513905"/>
                        <a:pt x="911358" y="514015"/>
                        <a:pt x="911358" y="514070"/>
                      </a:cubicBezTo>
                      <a:cubicBezTo>
                        <a:pt x="911358" y="514070"/>
                        <a:pt x="911358" y="514125"/>
                        <a:pt x="911358" y="514180"/>
                      </a:cubicBezTo>
                      <a:cubicBezTo>
                        <a:pt x="911358" y="514235"/>
                        <a:pt x="911303" y="514180"/>
                        <a:pt x="911248" y="514180"/>
                      </a:cubicBezTo>
                      <a:cubicBezTo>
                        <a:pt x="911248" y="514180"/>
                        <a:pt x="911138" y="514070"/>
                        <a:pt x="911083" y="514015"/>
                      </a:cubicBezTo>
                      <a:cubicBezTo>
                        <a:pt x="911028" y="513960"/>
                        <a:pt x="910973" y="513960"/>
                        <a:pt x="910918" y="513905"/>
                      </a:cubicBezTo>
                      <a:cubicBezTo>
                        <a:pt x="908772" y="511980"/>
                        <a:pt x="906020" y="510659"/>
                        <a:pt x="902992" y="510219"/>
                      </a:cubicBezTo>
                      <a:cubicBezTo>
                        <a:pt x="902222" y="510109"/>
                        <a:pt x="901452" y="510054"/>
                        <a:pt x="900681" y="510054"/>
                      </a:cubicBezTo>
                      <a:cubicBezTo>
                        <a:pt x="899910" y="510054"/>
                        <a:pt x="899140" y="510109"/>
                        <a:pt x="898370" y="510219"/>
                      </a:cubicBezTo>
                      <a:cubicBezTo>
                        <a:pt x="895343" y="510659"/>
                        <a:pt x="892536" y="511980"/>
                        <a:pt x="890334" y="513960"/>
                      </a:cubicBezTo>
                      <a:cubicBezTo>
                        <a:pt x="887692" y="516271"/>
                        <a:pt x="885876" y="519516"/>
                        <a:pt x="885326" y="523202"/>
                      </a:cubicBezTo>
                      <a:cubicBezTo>
                        <a:pt x="885216" y="523972"/>
                        <a:pt x="885161" y="524742"/>
                        <a:pt x="885161" y="525512"/>
                      </a:cubicBezTo>
                      <a:cubicBezTo>
                        <a:pt x="885161" y="526282"/>
                        <a:pt x="885216" y="527053"/>
                        <a:pt x="885326" y="527823"/>
                      </a:cubicBezTo>
                      <a:cubicBezTo>
                        <a:pt x="886316" y="534534"/>
                        <a:pt x="891600" y="539815"/>
                        <a:pt x="898314" y="540805"/>
                      </a:cubicBezTo>
                      <a:cubicBezTo>
                        <a:pt x="899085" y="540915"/>
                        <a:pt x="899855" y="540970"/>
                        <a:pt x="900626" y="540970"/>
                      </a:cubicBezTo>
                      <a:cubicBezTo>
                        <a:pt x="901397" y="540970"/>
                        <a:pt x="902167" y="540915"/>
                        <a:pt x="902938" y="540805"/>
                      </a:cubicBezTo>
                      <a:cubicBezTo>
                        <a:pt x="909652" y="539815"/>
                        <a:pt x="914936" y="534479"/>
                        <a:pt x="915926" y="527823"/>
                      </a:cubicBezTo>
                      <a:cubicBezTo>
                        <a:pt x="916036" y="527053"/>
                        <a:pt x="916091" y="526282"/>
                        <a:pt x="916091" y="525512"/>
                      </a:cubicBezTo>
                      <a:cubicBezTo>
                        <a:pt x="916091" y="525237"/>
                        <a:pt x="916257" y="524962"/>
                        <a:pt x="916532" y="524797"/>
                      </a:cubicBezTo>
                      <a:cubicBezTo>
                        <a:pt x="916807" y="524632"/>
                        <a:pt x="917137" y="524687"/>
                        <a:pt x="917357" y="524907"/>
                      </a:cubicBezTo>
                      <a:cubicBezTo>
                        <a:pt x="918843" y="526172"/>
                        <a:pt x="920549" y="527108"/>
                        <a:pt x="922421" y="527823"/>
                      </a:cubicBezTo>
                      <a:cubicBezTo>
                        <a:pt x="923522" y="528263"/>
                        <a:pt x="924732" y="528538"/>
                        <a:pt x="925943" y="528703"/>
                      </a:cubicBezTo>
                      <a:lnTo>
                        <a:pt x="926108" y="528703"/>
                      </a:lnTo>
                      <a:cubicBezTo>
                        <a:pt x="926824" y="528868"/>
                        <a:pt x="927594" y="528868"/>
                        <a:pt x="928365" y="528868"/>
                      </a:cubicBezTo>
                      <a:cubicBezTo>
                        <a:pt x="929135" y="528868"/>
                        <a:pt x="929851" y="528868"/>
                        <a:pt x="930621" y="528703"/>
                      </a:cubicBezTo>
                      <a:lnTo>
                        <a:pt x="930786" y="528703"/>
                      </a:lnTo>
                      <a:cubicBezTo>
                        <a:pt x="931997" y="528538"/>
                        <a:pt x="933208" y="528263"/>
                        <a:pt x="934309" y="527823"/>
                      </a:cubicBezTo>
                      <a:cubicBezTo>
                        <a:pt x="937005" y="526833"/>
                        <a:pt x="939372" y="525237"/>
                        <a:pt x="941188" y="523202"/>
                      </a:cubicBezTo>
                      <a:cubicBezTo>
                        <a:pt x="943500" y="520726"/>
                        <a:pt x="944986" y="517591"/>
                        <a:pt x="945481" y="514125"/>
                      </a:cubicBezTo>
                      <a:cubicBezTo>
                        <a:pt x="945481" y="514070"/>
                        <a:pt x="945481" y="513960"/>
                        <a:pt x="945481" y="513905"/>
                      </a:cubicBezTo>
                      <a:cubicBezTo>
                        <a:pt x="945481" y="513850"/>
                        <a:pt x="945536" y="513740"/>
                        <a:pt x="945646" y="513740"/>
                      </a:cubicBezTo>
                      <a:cubicBezTo>
                        <a:pt x="945756" y="513740"/>
                        <a:pt x="945811" y="513740"/>
                        <a:pt x="945867" y="513740"/>
                      </a:cubicBezTo>
                      <a:cubicBezTo>
                        <a:pt x="945976" y="513795"/>
                        <a:pt x="946142" y="513905"/>
                        <a:pt x="946252" y="513960"/>
                      </a:cubicBezTo>
                      <a:cubicBezTo>
                        <a:pt x="946252" y="513960"/>
                        <a:pt x="946252" y="513960"/>
                        <a:pt x="946362" y="513960"/>
                      </a:cubicBezTo>
                      <a:cubicBezTo>
                        <a:pt x="948618" y="515335"/>
                        <a:pt x="951150" y="516271"/>
                        <a:pt x="953902" y="516546"/>
                      </a:cubicBezTo>
                      <a:cubicBezTo>
                        <a:pt x="954672" y="516656"/>
                        <a:pt x="955443" y="516711"/>
                        <a:pt x="956214" y="516711"/>
                      </a:cubicBezTo>
                      <a:cubicBezTo>
                        <a:pt x="956984" y="516711"/>
                        <a:pt x="957754" y="516711"/>
                        <a:pt x="958525" y="516546"/>
                      </a:cubicBezTo>
                      <a:cubicBezTo>
                        <a:pt x="961277" y="516215"/>
                        <a:pt x="963809" y="515280"/>
                        <a:pt x="966065" y="513905"/>
                      </a:cubicBezTo>
                      <a:cubicBezTo>
                        <a:pt x="968046" y="512695"/>
                        <a:pt x="969808" y="511100"/>
                        <a:pt x="971183" y="509284"/>
                      </a:cubicBezTo>
                      <a:cubicBezTo>
                        <a:pt x="972284" y="507854"/>
                        <a:pt x="973165" y="506314"/>
                        <a:pt x="973825" y="504608"/>
                      </a:cubicBezTo>
                      <a:cubicBezTo>
                        <a:pt x="974266" y="503453"/>
                        <a:pt x="975586" y="502848"/>
                        <a:pt x="976797" y="503288"/>
                      </a:cubicBezTo>
                      <a:cubicBezTo>
                        <a:pt x="978338" y="503838"/>
                        <a:pt x="979934" y="504223"/>
                        <a:pt x="981586" y="504443"/>
                      </a:cubicBezTo>
                      <a:cubicBezTo>
                        <a:pt x="982356" y="504553"/>
                        <a:pt x="983126" y="504608"/>
                        <a:pt x="983897" y="504608"/>
                      </a:cubicBezTo>
                      <a:cubicBezTo>
                        <a:pt x="984668" y="504608"/>
                        <a:pt x="985438" y="504608"/>
                        <a:pt x="986208" y="504443"/>
                      </a:cubicBezTo>
                      <a:cubicBezTo>
                        <a:pt x="990171" y="504003"/>
                        <a:pt x="993804" y="502463"/>
                        <a:pt x="996776" y="500098"/>
                      </a:cubicBezTo>
                      <a:cubicBezTo>
                        <a:pt x="998427" y="498777"/>
                        <a:pt x="999858" y="497237"/>
                        <a:pt x="1001013" y="495477"/>
                      </a:cubicBezTo>
                      <a:cubicBezTo>
                        <a:pt x="1001619" y="494597"/>
                        <a:pt x="1002114" y="493716"/>
                        <a:pt x="1002555" y="492781"/>
                      </a:cubicBezTo>
                      <a:cubicBezTo>
                        <a:pt x="1003050" y="491736"/>
                        <a:pt x="1004206" y="491241"/>
                        <a:pt x="1005306" y="491571"/>
                      </a:cubicBezTo>
                      <a:cubicBezTo>
                        <a:pt x="1006627" y="491956"/>
                        <a:pt x="1007948" y="492231"/>
                        <a:pt x="1009324" y="492341"/>
                      </a:cubicBezTo>
                      <a:cubicBezTo>
                        <a:pt x="1010095" y="492396"/>
                        <a:pt x="1010865" y="492451"/>
                        <a:pt x="1011636" y="492451"/>
                      </a:cubicBezTo>
                      <a:cubicBezTo>
                        <a:pt x="1012406" y="492451"/>
                        <a:pt x="1013177" y="492451"/>
                        <a:pt x="1013947" y="492341"/>
                      </a:cubicBezTo>
                      <a:cubicBezTo>
                        <a:pt x="1017415" y="492011"/>
                        <a:pt x="1020607" y="490856"/>
                        <a:pt x="1023414" y="489096"/>
                      </a:cubicBezTo>
                      <a:cubicBezTo>
                        <a:pt x="1024734" y="488270"/>
                        <a:pt x="1026000" y="487335"/>
                        <a:pt x="1027101" y="486235"/>
                      </a:cubicBezTo>
                      <a:cubicBezTo>
                        <a:pt x="1027431" y="485960"/>
                        <a:pt x="1027707" y="485630"/>
                        <a:pt x="1028037" y="485300"/>
                      </a:cubicBezTo>
                      <a:cubicBezTo>
                        <a:pt x="1029083" y="484200"/>
                        <a:pt x="1030018" y="482934"/>
                        <a:pt x="1030789" y="481614"/>
                      </a:cubicBezTo>
                      <a:cubicBezTo>
                        <a:pt x="1030954" y="481339"/>
                        <a:pt x="1031064" y="481064"/>
                        <a:pt x="1031229" y="480789"/>
                      </a:cubicBezTo>
                      <a:cubicBezTo>
                        <a:pt x="1031724" y="479854"/>
                        <a:pt x="1032770" y="479414"/>
                        <a:pt x="1033816" y="479634"/>
                      </a:cubicBezTo>
                      <a:cubicBezTo>
                        <a:pt x="1034861" y="479854"/>
                        <a:pt x="1035907" y="480074"/>
                        <a:pt x="1036953" y="480184"/>
                      </a:cubicBezTo>
                      <a:lnTo>
                        <a:pt x="1037063" y="480184"/>
                      </a:lnTo>
                      <a:cubicBezTo>
                        <a:pt x="1037778" y="480184"/>
                        <a:pt x="1038549" y="480294"/>
                        <a:pt x="1039319" y="480294"/>
                      </a:cubicBezTo>
                      <a:cubicBezTo>
                        <a:pt x="1040090" y="480294"/>
                        <a:pt x="1040861" y="480294"/>
                        <a:pt x="1041576" y="480184"/>
                      </a:cubicBezTo>
                      <a:lnTo>
                        <a:pt x="1041686" y="480184"/>
                      </a:lnTo>
                      <a:cubicBezTo>
                        <a:pt x="1047795" y="479579"/>
                        <a:pt x="1053244" y="476718"/>
                        <a:pt x="1057206" y="472372"/>
                      </a:cubicBezTo>
                      <a:cubicBezTo>
                        <a:pt x="1058472" y="470997"/>
                        <a:pt x="1059518" y="469457"/>
                        <a:pt x="1060399" y="467862"/>
                      </a:cubicBezTo>
                      <a:cubicBezTo>
                        <a:pt x="1060399" y="467807"/>
                        <a:pt x="1060454" y="467752"/>
                        <a:pt x="1060508" y="467697"/>
                      </a:cubicBezTo>
                      <a:cubicBezTo>
                        <a:pt x="1060619" y="467532"/>
                        <a:pt x="1060839" y="467421"/>
                        <a:pt x="1061114" y="467476"/>
                      </a:cubicBezTo>
                      <a:cubicBezTo>
                        <a:pt x="1061609" y="467587"/>
                        <a:pt x="1062105" y="467697"/>
                        <a:pt x="1062600" y="467752"/>
                      </a:cubicBezTo>
                      <a:lnTo>
                        <a:pt x="1062710" y="467752"/>
                      </a:lnTo>
                      <a:cubicBezTo>
                        <a:pt x="1062710" y="467752"/>
                        <a:pt x="1062820" y="467752"/>
                        <a:pt x="1062875" y="467752"/>
                      </a:cubicBezTo>
                      <a:cubicBezTo>
                        <a:pt x="1063976" y="467972"/>
                        <a:pt x="1064746" y="468907"/>
                        <a:pt x="1064746" y="470007"/>
                      </a:cubicBezTo>
                      <a:lnTo>
                        <a:pt x="1064746" y="472317"/>
                      </a:lnTo>
                      <a:lnTo>
                        <a:pt x="1064746" y="472317"/>
                      </a:lnTo>
                      <a:close/>
                      <a:moveTo>
                        <a:pt x="1064912" y="814536"/>
                      </a:moveTo>
                      <a:lnTo>
                        <a:pt x="1064912" y="830709"/>
                      </a:lnTo>
                      <a:cubicBezTo>
                        <a:pt x="1064912" y="831809"/>
                        <a:pt x="1064086" y="832799"/>
                        <a:pt x="1062985" y="832964"/>
                      </a:cubicBezTo>
                      <a:cubicBezTo>
                        <a:pt x="1062875" y="832964"/>
                        <a:pt x="1062765" y="832964"/>
                        <a:pt x="1062710" y="832964"/>
                      </a:cubicBezTo>
                      <a:lnTo>
                        <a:pt x="1062655" y="832964"/>
                      </a:lnTo>
                      <a:cubicBezTo>
                        <a:pt x="1062215" y="833019"/>
                        <a:pt x="1061719" y="833129"/>
                        <a:pt x="1061279" y="833239"/>
                      </a:cubicBezTo>
                      <a:cubicBezTo>
                        <a:pt x="1061004" y="833239"/>
                        <a:pt x="1060784" y="833239"/>
                        <a:pt x="1060674" y="832964"/>
                      </a:cubicBezTo>
                      <a:cubicBezTo>
                        <a:pt x="1059793" y="831314"/>
                        <a:pt x="1058693" y="829774"/>
                        <a:pt x="1057426" y="828343"/>
                      </a:cubicBezTo>
                      <a:cubicBezTo>
                        <a:pt x="1053519" y="823997"/>
                        <a:pt x="1048015" y="821137"/>
                        <a:pt x="1041906" y="820532"/>
                      </a:cubicBezTo>
                      <a:lnTo>
                        <a:pt x="1041796" y="820532"/>
                      </a:lnTo>
                      <a:cubicBezTo>
                        <a:pt x="1041081" y="820532"/>
                        <a:pt x="1040310" y="820422"/>
                        <a:pt x="1039539" y="820422"/>
                      </a:cubicBezTo>
                      <a:cubicBezTo>
                        <a:pt x="1038769" y="820422"/>
                        <a:pt x="1038054" y="820422"/>
                        <a:pt x="1037283" y="820532"/>
                      </a:cubicBezTo>
                      <a:lnTo>
                        <a:pt x="1037173" y="820532"/>
                      </a:lnTo>
                      <a:cubicBezTo>
                        <a:pt x="1036127" y="820642"/>
                        <a:pt x="1035081" y="820807"/>
                        <a:pt x="1034036" y="821082"/>
                      </a:cubicBezTo>
                      <a:cubicBezTo>
                        <a:pt x="1032990" y="821357"/>
                        <a:pt x="1031999" y="820862"/>
                        <a:pt x="1031449" y="819927"/>
                      </a:cubicBezTo>
                      <a:cubicBezTo>
                        <a:pt x="1031284" y="819652"/>
                        <a:pt x="1031174" y="819377"/>
                        <a:pt x="1031009" y="819102"/>
                      </a:cubicBezTo>
                      <a:cubicBezTo>
                        <a:pt x="1030238" y="817781"/>
                        <a:pt x="1029303" y="816571"/>
                        <a:pt x="1028257" y="815471"/>
                      </a:cubicBezTo>
                      <a:cubicBezTo>
                        <a:pt x="1028257" y="815471"/>
                        <a:pt x="1028257" y="815471"/>
                        <a:pt x="1028202" y="815416"/>
                      </a:cubicBezTo>
                      <a:cubicBezTo>
                        <a:pt x="1027927" y="815086"/>
                        <a:pt x="1027596" y="814756"/>
                        <a:pt x="1027266" y="814481"/>
                      </a:cubicBezTo>
                      <a:cubicBezTo>
                        <a:pt x="1026165" y="813380"/>
                        <a:pt x="1024900" y="812445"/>
                        <a:pt x="1023579" y="811620"/>
                      </a:cubicBezTo>
                      <a:cubicBezTo>
                        <a:pt x="1020772" y="809860"/>
                        <a:pt x="1017525" y="808705"/>
                        <a:pt x="1014112" y="808375"/>
                      </a:cubicBezTo>
                      <a:cubicBezTo>
                        <a:pt x="1013342" y="808320"/>
                        <a:pt x="1012571" y="808265"/>
                        <a:pt x="1011801" y="808265"/>
                      </a:cubicBezTo>
                      <a:cubicBezTo>
                        <a:pt x="1011030" y="808265"/>
                        <a:pt x="1010260" y="808265"/>
                        <a:pt x="1009489" y="808375"/>
                      </a:cubicBezTo>
                      <a:cubicBezTo>
                        <a:pt x="1008113" y="808540"/>
                        <a:pt x="1006793" y="808815"/>
                        <a:pt x="1005471" y="809145"/>
                      </a:cubicBezTo>
                      <a:cubicBezTo>
                        <a:pt x="1004371" y="809475"/>
                        <a:pt x="1003215" y="808980"/>
                        <a:pt x="1002720" y="807934"/>
                      </a:cubicBezTo>
                      <a:cubicBezTo>
                        <a:pt x="1002280" y="806999"/>
                        <a:pt x="1001729" y="806064"/>
                        <a:pt x="1001179" y="805239"/>
                      </a:cubicBezTo>
                      <a:cubicBezTo>
                        <a:pt x="1000023" y="803479"/>
                        <a:pt x="998592" y="801938"/>
                        <a:pt x="996886" y="800618"/>
                      </a:cubicBezTo>
                      <a:cubicBezTo>
                        <a:pt x="993914" y="798253"/>
                        <a:pt x="990336" y="796712"/>
                        <a:pt x="986319" y="796272"/>
                      </a:cubicBezTo>
                      <a:cubicBezTo>
                        <a:pt x="985548" y="796162"/>
                        <a:pt x="984778" y="796107"/>
                        <a:pt x="984007" y="796107"/>
                      </a:cubicBezTo>
                      <a:cubicBezTo>
                        <a:pt x="983237" y="796107"/>
                        <a:pt x="982466" y="796107"/>
                        <a:pt x="981696" y="796272"/>
                      </a:cubicBezTo>
                      <a:cubicBezTo>
                        <a:pt x="979990" y="796437"/>
                        <a:pt x="978393" y="796822"/>
                        <a:pt x="976907" y="797428"/>
                      </a:cubicBezTo>
                      <a:cubicBezTo>
                        <a:pt x="975752" y="797868"/>
                        <a:pt x="974431" y="797263"/>
                        <a:pt x="973935" y="796107"/>
                      </a:cubicBezTo>
                      <a:cubicBezTo>
                        <a:pt x="973275" y="794402"/>
                        <a:pt x="972394" y="792862"/>
                        <a:pt x="971294" y="791431"/>
                      </a:cubicBezTo>
                      <a:cubicBezTo>
                        <a:pt x="969863" y="789561"/>
                        <a:pt x="968156" y="788021"/>
                        <a:pt x="966175" y="786811"/>
                      </a:cubicBezTo>
                      <a:cubicBezTo>
                        <a:pt x="963919" y="785435"/>
                        <a:pt x="961332" y="784500"/>
                        <a:pt x="958635" y="784170"/>
                      </a:cubicBezTo>
                      <a:cubicBezTo>
                        <a:pt x="957865" y="784060"/>
                        <a:pt x="957094" y="784005"/>
                        <a:pt x="956323" y="784005"/>
                      </a:cubicBezTo>
                      <a:cubicBezTo>
                        <a:pt x="955553" y="784005"/>
                        <a:pt x="954783" y="784005"/>
                        <a:pt x="954012" y="784170"/>
                      </a:cubicBezTo>
                      <a:cubicBezTo>
                        <a:pt x="951260" y="784500"/>
                        <a:pt x="948728" y="785380"/>
                        <a:pt x="946472" y="786756"/>
                      </a:cubicBezTo>
                      <a:cubicBezTo>
                        <a:pt x="946472" y="786756"/>
                        <a:pt x="946472" y="786756"/>
                        <a:pt x="946362" y="786756"/>
                      </a:cubicBezTo>
                      <a:cubicBezTo>
                        <a:pt x="946252" y="786756"/>
                        <a:pt x="946197" y="786866"/>
                        <a:pt x="946087" y="786921"/>
                      </a:cubicBezTo>
                      <a:cubicBezTo>
                        <a:pt x="945976" y="786976"/>
                        <a:pt x="945867" y="786976"/>
                        <a:pt x="945811" y="786921"/>
                      </a:cubicBezTo>
                      <a:cubicBezTo>
                        <a:pt x="945756" y="786866"/>
                        <a:pt x="945646" y="786811"/>
                        <a:pt x="945591" y="786701"/>
                      </a:cubicBezTo>
                      <a:cubicBezTo>
                        <a:pt x="945151" y="783180"/>
                        <a:pt x="943610" y="779934"/>
                        <a:pt x="941298" y="777459"/>
                      </a:cubicBezTo>
                      <a:cubicBezTo>
                        <a:pt x="939482" y="775424"/>
                        <a:pt x="937116" y="773773"/>
                        <a:pt x="934474" y="772838"/>
                      </a:cubicBezTo>
                      <a:cubicBezTo>
                        <a:pt x="933373" y="772398"/>
                        <a:pt x="932162" y="772123"/>
                        <a:pt x="930951" y="771958"/>
                      </a:cubicBezTo>
                      <a:lnTo>
                        <a:pt x="930786" y="771958"/>
                      </a:lnTo>
                      <a:cubicBezTo>
                        <a:pt x="930071" y="771793"/>
                        <a:pt x="929300" y="771793"/>
                        <a:pt x="928530" y="771793"/>
                      </a:cubicBezTo>
                      <a:cubicBezTo>
                        <a:pt x="927759" y="771793"/>
                        <a:pt x="927044" y="771793"/>
                        <a:pt x="926273" y="771958"/>
                      </a:cubicBezTo>
                      <a:lnTo>
                        <a:pt x="926108" y="771958"/>
                      </a:lnTo>
                      <a:cubicBezTo>
                        <a:pt x="924897" y="772123"/>
                        <a:pt x="923686" y="772398"/>
                        <a:pt x="922586" y="772838"/>
                      </a:cubicBezTo>
                      <a:cubicBezTo>
                        <a:pt x="920715" y="773498"/>
                        <a:pt x="919064" y="774488"/>
                        <a:pt x="917522" y="775754"/>
                      </a:cubicBezTo>
                      <a:cubicBezTo>
                        <a:pt x="917302" y="775919"/>
                        <a:pt x="916972" y="775974"/>
                        <a:pt x="916697" y="775864"/>
                      </a:cubicBezTo>
                      <a:cubicBezTo>
                        <a:pt x="916422" y="775754"/>
                        <a:pt x="916257" y="775478"/>
                        <a:pt x="916257" y="775148"/>
                      </a:cubicBezTo>
                      <a:cubicBezTo>
                        <a:pt x="916257" y="774378"/>
                        <a:pt x="916202" y="773553"/>
                        <a:pt x="916091" y="772838"/>
                      </a:cubicBezTo>
                      <a:cubicBezTo>
                        <a:pt x="915101" y="766127"/>
                        <a:pt x="909762" y="760846"/>
                        <a:pt x="903103" y="759856"/>
                      </a:cubicBezTo>
                      <a:cubicBezTo>
                        <a:pt x="902332" y="759746"/>
                        <a:pt x="901562" y="759691"/>
                        <a:pt x="900791" y="759691"/>
                      </a:cubicBezTo>
                      <a:cubicBezTo>
                        <a:pt x="900021" y="759691"/>
                        <a:pt x="899250" y="759746"/>
                        <a:pt x="898479" y="759856"/>
                      </a:cubicBezTo>
                      <a:cubicBezTo>
                        <a:pt x="891765" y="760846"/>
                        <a:pt x="886481" y="766127"/>
                        <a:pt x="885491" y="772838"/>
                      </a:cubicBezTo>
                      <a:cubicBezTo>
                        <a:pt x="885381" y="773608"/>
                        <a:pt x="885326" y="774378"/>
                        <a:pt x="885326" y="775148"/>
                      </a:cubicBezTo>
                      <a:cubicBezTo>
                        <a:pt x="885326" y="775919"/>
                        <a:pt x="885381" y="776689"/>
                        <a:pt x="885491" y="777459"/>
                      </a:cubicBezTo>
                      <a:cubicBezTo>
                        <a:pt x="886041" y="781145"/>
                        <a:pt x="887857" y="784390"/>
                        <a:pt x="890499" y="786701"/>
                      </a:cubicBezTo>
                      <a:cubicBezTo>
                        <a:pt x="892701" y="788681"/>
                        <a:pt x="895452" y="790001"/>
                        <a:pt x="898479" y="790441"/>
                      </a:cubicBezTo>
                      <a:cubicBezTo>
                        <a:pt x="899250" y="790551"/>
                        <a:pt x="900021" y="790606"/>
                        <a:pt x="900791" y="790606"/>
                      </a:cubicBezTo>
                      <a:cubicBezTo>
                        <a:pt x="901562" y="790606"/>
                        <a:pt x="902332" y="790551"/>
                        <a:pt x="903103" y="790441"/>
                      </a:cubicBezTo>
                      <a:cubicBezTo>
                        <a:pt x="906075" y="790001"/>
                        <a:pt x="908772" y="788681"/>
                        <a:pt x="910973" y="786811"/>
                      </a:cubicBezTo>
                      <a:cubicBezTo>
                        <a:pt x="911028" y="786756"/>
                        <a:pt x="911138" y="786701"/>
                        <a:pt x="911193" y="786646"/>
                      </a:cubicBezTo>
                      <a:cubicBezTo>
                        <a:pt x="911193" y="786646"/>
                        <a:pt x="911193" y="786646"/>
                        <a:pt x="911193" y="786646"/>
                      </a:cubicBezTo>
                      <a:cubicBezTo>
                        <a:pt x="911193" y="786646"/>
                        <a:pt x="911303" y="786646"/>
                        <a:pt x="911358" y="786646"/>
                      </a:cubicBezTo>
                      <a:cubicBezTo>
                        <a:pt x="911413" y="786646"/>
                        <a:pt x="911468" y="786701"/>
                        <a:pt x="911468" y="786756"/>
                      </a:cubicBezTo>
                      <a:cubicBezTo>
                        <a:pt x="911303" y="787526"/>
                        <a:pt x="911303" y="788296"/>
                        <a:pt x="911303" y="789066"/>
                      </a:cubicBezTo>
                      <a:cubicBezTo>
                        <a:pt x="911303" y="789836"/>
                        <a:pt x="911303" y="790551"/>
                        <a:pt x="911468" y="791321"/>
                      </a:cubicBezTo>
                      <a:lnTo>
                        <a:pt x="911468" y="791431"/>
                      </a:lnTo>
                      <a:cubicBezTo>
                        <a:pt x="911908" y="794897"/>
                        <a:pt x="913450" y="798088"/>
                        <a:pt x="915761" y="800618"/>
                      </a:cubicBezTo>
                      <a:cubicBezTo>
                        <a:pt x="917633" y="802654"/>
                        <a:pt x="919944" y="804304"/>
                        <a:pt x="922641" y="805239"/>
                      </a:cubicBezTo>
                      <a:cubicBezTo>
                        <a:pt x="923742" y="805679"/>
                        <a:pt x="924953" y="805954"/>
                        <a:pt x="926163" y="806119"/>
                      </a:cubicBezTo>
                      <a:lnTo>
                        <a:pt x="926328" y="806119"/>
                      </a:lnTo>
                      <a:cubicBezTo>
                        <a:pt x="927044" y="806284"/>
                        <a:pt x="927814" y="806284"/>
                        <a:pt x="928585" y="806284"/>
                      </a:cubicBezTo>
                      <a:cubicBezTo>
                        <a:pt x="929355" y="806284"/>
                        <a:pt x="930071" y="806284"/>
                        <a:pt x="930841" y="806119"/>
                      </a:cubicBezTo>
                      <a:lnTo>
                        <a:pt x="931006" y="806119"/>
                      </a:lnTo>
                      <a:cubicBezTo>
                        <a:pt x="932217" y="805954"/>
                        <a:pt x="933373" y="805679"/>
                        <a:pt x="934474" y="805239"/>
                      </a:cubicBezTo>
                      <a:cubicBezTo>
                        <a:pt x="934474" y="805239"/>
                        <a:pt x="934474" y="805239"/>
                        <a:pt x="934529" y="805239"/>
                      </a:cubicBezTo>
                      <a:cubicBezTo>
                        <a:pt x="935134" y="805019"/>
                        <a:pt x="935685" y="804799"/>
                        <a:pt x="936235" y="804524"/>
                      </a:cubicBezTo>
                      <a:cubicBezTo>
                        <a:pt x="936510" y="804359"/>
                        <a:pt x="936840" y="804414"/>
                        <a:pt x="937060" y="804524"/>
                      </a:cubicBezTo>
                      <a:cubicBezTo>
                        <a:pt x="937281" y="804634"/>
                        <a:pt x="937501" y="804909"/>
                        <a:pt x="937501" y="805239"/>
                      </a:cubicBezTo>
                      <a:cubicBezTo>
                        <a:pt x="937941" y="808705"/>
                        <a:pt x="939262" y="811895"/>
                        <a:pt x="941298" y="814481"/>
                      </a:cubicBezTo>
                      <a:cubicBezTo>
                        <a:pt x="942729" y="816296"/>
                        <a:pt x="944491" y="817891"/>
                        <a:pt x="946472" y="819102"/>
                      </a:cubicBezTo>
                      <a:cubicBezTo>
                        <a:pt x="948728" y="820477"/>
                        <a:pt x="951260" y="821412"/>
                        <a:pt x="954012" y="821742"/>
                      </a:cubicBezTo>
                      <a:cubicBezTo>
                        <a:pt x="954783" y="821852"/>
                        <a:pt x="955553" y="821907"/>
                        <a:pt x="956323" y="821907"/>
                      </a:cubicBezTo>
                      <a:cubicBezTo>
                        <a:pt x="957094" y="821907"/>
                        <a:pt x="957865" y="821907"/>
                        <a:pt x="958635" y="821742"/>
                      </a:cubicBezTo>
                      <a:cubicBezTo>
                        <a:pt x="959571" y="821632"/>
                        <a:pt x="960506" y="821467"/>
                        <a:pt x="961442" y="821192"/>
                      </a:cubicBezTo>
                      <a:cubicBezTo>
                        <a:pt x="962653" y="820862"/>
                        <a:pt x="963919" y="821522"/>
                        <a:pt x="964304" y="822787"/>
                      </a:cubicBezTo>
                      <a:cubicBezTo>
                        <a:pt x="964909" y="824823"/>
                        <a:pt x="965790" y="826693"/>
                        <a:pt x="966945" y="828398"/>
                      </a:cubicBezTo>
                      <a:cubicBezTo>
                        <a:pt x="968101" y="830159"/>
                        <a:pt x="969532" y="831699"/>
                        <a:pt x="971239" y="833019"/>
                      </a:cubicBezTo>
                      <a:cubicBezTo>
                        <a:pt x="974210" y="835385"/>
                        <a:pt x="977788" y="836925"/>
                        <a:pt x="981806" y="837365"/>
                      </a:cubicBezTo>
                      <a:cubicBezTo>
                        <a:pt x="982576" y="837475"/>
                        <a:pt x="983347" y="837530"/>
                        <a:pt x="984117" y="837530"/>
                      </a:cubicBezTo>
                      <a:cubicBezTo>
                        <a:pt x="984888" y="837530"/>
                        <a:pt x="985658" y="837530"/>
                        <a:pt x="986429" y="837365"/>
                      </a:cubicBezTo>
                      <a:cubicBezTo>
                        <a:pt x="987034" y="837310"/>
                        <a:pt x="987639" y="837200"/>
                        <a:pt x="988245" y="837090"/>
                      </a:cubicBezTo>
                      <a:cubicBezTo>
                        <a:pt x="989346" y="836870"/>
                        <a:pt x="990446" y="837475"/>
                        <a:pt x="990832" y="838520"/>
                      </a:cubicBezTo>
                      <a:cubicBezTo>
                        <a:pt x="991327" y="839840"/>
                        <a:pt x="991933" y="841051"/>
                        <a:pt x="992593" y="842261"/>
                      </a:cubicBezTo>
                      <a:cubicBezTo>
                        <a:pt x="993639" y="843966"/>
                        <a:pt x="994904" y="845506"/>
                        <a:pt x="996335" y="846882"/>
                      </a:cubicBezTo>
                      <a:cubicBezTo>
                        <a:pt x="999803" y="850237"/>
                        <a:pt x="1004426" y="852438"/>
                        <a:pt x="1009489" y="852933"/>
                      </a:cubicBezTo>
                      <a:cubicBezTo>
                        <a:pt x="1010260" y="852988"/>
                        <a:pt x="1011030" y="853043"/>
                        <a:pt x="1011801" y="853043"/>
                      </a:cubicBezTo>
                      <a:cubicBezTo>
                        <a:pt x="1012571" y="853043"/>
                        <a:pt x="1013342" y="853043"/>
                        <a:pt x="1014112" y="852933"/>
                      </a:cubicBezTo>
                      <a:cubicBezTo>
                        <a:pt x="1014442" y="852933"/>
                        <a:pt x="1014773" y="852878"/>
                        <a:pt x="1015103" y="852823"/>
                      </a:cubicBezTo>
                      <a:cubicBezTo>
                        <a:pt x="1016039" y="852658"/>
                        <a:pt x="1016974" y="853208"/>
                        <a:pt x="1017360" y="854088"/>
                      </a:cubicBezTo>
                      <a:cubicBezTo>
                        <a:pt x="1017525" y="854528"/>
                        <a:pt x="1017525" y="855078"/>
                        <a:pt x="1017249" y="855463"/>
                      </a:cubicBezTo>
                      <a:cubicBezTo>
                        <a:pt x="1016974" y="855848"/>
                        <a:pt x="1016534" y="856123"/>
                        <a:pt x="1016039" y="856123"/>
                      </a:cubicBezTo>
                      <a:lnTo>
                        <a:pt x="886812" y="856123"/>
                      </a:lnTo>
                      <a:cubicBezTo>
                        <a:pt x="885656" y="856123"/>
                        <a:pt x="884720" y="855298"/>
                        <a:pt x="884500" y="854198"/>
                      </a:cubicBezTo>
                      <a:cubicBezTo>
                        <a:pt x="884060" y="851613"/>
                        <a:pt x="883289" y="849192"/>
                        <a:pt x="882134" y="846937"/>
                      </a:cubicBezTo>
                      <a:cubicBezTo>
                        <a:pt x="881308" y="845286"/>
                        <a:pt x="880317" y="843746"/>
                        <a:pt x="879162" y="842316"/>
                      </a:cubicBezTo>
                      <a:cubicBezTo>
                        <a:pt x="876189" y="838575"/>
                        <a:pt x="872172" y="835715"/>
                        <a:pt x="867549" y="834064"/>
                      </a:cubicBezTo>
                      <a:cubicBezTo>
                        <a:pt x="867053" y="833899"/>
                        <a:pt x="866613" y="833514"/>
                        <a:pt x="866338" y="833074"/>
                      </a:cubicBezTo>
                      <a:cubicBezTo>
                        <a:pt x="866338" y="833074"/>
                        <a:pt x="866338" y="833074"/>
                        <a:pt x="866338" y="833019"/>
                      </a:cubicBezTo>
                      <a:cubicBezTo>
                        <a:pt x="865457" y="831369"/>
                        <a:pt x="864302" y="829829"/>
                        <a:pt x="863091" y="828453"/>
                      </a:cubicBezTo>
                      <a:cubicBezTo>
                        <a:pt x="862760" y="828123"/>
                        <a:pt x="862430" y="827738"/>
                        <a:pt x="862100" y="827408"/>
                      </a:cubicBezTo>
                      <a:cubicBezTo>
                        <a:pt x="861660" y="826968"/>
                        <a:pt x="861385" y="826363"/>
                        <a:pt x="861385" y="825758"/>
                      </a:cubicBezTo>
                      <a:lnTo>
                        <a:pt x="861385" y="678110"/>
                      </a:lnTo>
                      <a:cubicBezTo>
                        <a:pt x="861385" y="676955"/>
                        <a:pt x="862210" y="676020"/>
                        <a:pt x="863311" y="675800"/>
                      </a:cubicBezTo>
                      <a:cubicBezTo>
                        <a:pt x="874704" y="673930"/>
                        <a:pt x="883565" y="664578"/>
                        <a:pt x="884720" y="652971"/>
                      </a:cubicBezTo>
                      <a:cubicBezTo>
                        <a:pt x="884720" y="652806"/>
                        <a:pt x="884885" y="652641"/>
                        <a:pt x="885105" y="652641"/>
                      </a:cubicBezTo>
                      <a:lnTo>
                        <a:pt x="885271" y="652641"/>
                      </a:lnTo>
                      <a:cubicBezTo>
                        <a:pt x="885271" y="652641"/>
                        <a:pt x="885601" y="652806"/>
                        <a:pt x="885601" y="652916"/>
                      </a:cubicBezTo>
                      <a:cubicBezTo>
                        <a:pt x="886702" y="659517"/>
                        <a:pt x="891930" y="664633"/>
                        <a:pt x="898590" y="665623"/>
                      </a:cubicBezTo>
                      <a:cubicBezTo>
                        <a:pt x="899360" y="665733"/>
                        <a:pt x="900131" y="665788"/>
                        <a:pt x="900901" y="665788"/>
                      </a:cubicBezTo>
                      <a:cubicBezTo>
                        <a:pt x="901672" y="665788"/>
                        <a:pt x="902442" y="665733"/>
                        <a:pt x="903213" y="665623"/>
                      </a:cubicBezTo>
                      <a:cubicBezTo>
                        <a:pt x="906625" y="665128"/>
                        <a:pt x="909652" y="663533"/>
                        <a:pt x="911964" y="661167"/>
                      </a:cubicBezTo>
                      <a:cubicBezTo>
                        <a:pt x="912404" y="660727"/>
                        <a:pt x="913064" y="660452"/>
                        <a:pt x="913725" y="660452"/>
                      </a:cubicBezTo>
                      <a:cubicBezTo>
                        <a:pt x="914385" y="660452"/>
                        <a:pt x="914991" y="660782"/>
                        <a:pt x="915431" y="661277"/>
                      </a:cubicBezTo>
                      <a:cubicBezTo>
                        <a:pt x="918128" y="664523"/>
                        <a:pt x="921925" y="666723"/>
                        <a:pt x="926273" y="667328"/>
                      </a:cubicBezTo>
                      <a:lnTo>
                        <a:pt x="926383" y="667328"/>
                      </a:lnTo>
                      <a:cubicBezTo>
                        <a:pt x="927099" y="667493"/>
                        <a:pt x="927869" y="667493"/>
                        <a:pt x="928640" y="667493"/>
                      </a:cubicBezTo>
                      <a:cubicBezTo>
                        <a:pt x="929411" y="667493"/>
                        <a:pt x="930181" y="667493"/>
                        <a:pt x="930896" y="667328"/>
                      </a:cubicBezTo>
                      <a:lnTo>
                        <a:pt x="931006" y="667328"/>
                      </a:lnTo>
                      <a:cubicBezTo>
                        <a:pt x="934309" y="666888"/>
                        <a:pt x="937336" y="665513"/>
                        <a:pt x="939757" y="663423"/>
                      </a:cubicBezTo>
                      <a:cubicBezTo>
                        <a:pt x="940693" y="662653"/>
                        <a:pt x="942069" y="662708"/>
                        <a:pt x="942894" y="663588"/>
                      </a:cubicBezTo>
                      <a:cubicBezTo>
                        <a:pt x="945811" y="666558"/>
                        <a:pt x="949719" y="668539"/>
                        <a:pt x="954067" y="669089"/>
                      </a:cubicBezTo>
                      <a:cubicBezTo>
                        <a:pt x="954838" y="669199"/>
                        <a:pt x="955608" y="669254"/>
                        <a:pt x="956378" y="669254"/>
                      </a:cubicBezTo>
                      <a:cubicBezTo>
                        <a:pt x="957149" y="669254"/>
                        <a:pt x="957920" y="669254"/>
                        <a:pt x="958690" y="669089"/>
                      </a:cubicBezTo>
                      <a:cubicBezTo>
                        <a:pt x="961937" y="668704"/>
                        <a:pt x="964964" y="667439"/>
                        <a:pt x="967496" y="665623"/>
                      </a:cubicBezTo>
                      <a:cubicBezTo>
                        <a:pt x="968377" y="664963"/>
                        <a:pt x="969588" y="665018"/>
                        <a:pt x="970413" y="665788"/>
                      </a:cubicBezTo>
                      <a:cubicBezTo>
                        <a:pt x="973495" y="668539"/>
                        <a:pt x="977458" y="670354"/>
                        <a:pt x="981806" y="670849"/>
                      </a:cubicBezTo>
                      <a:cubicBezTo>
                        <a:pt x="982576" y="670959"/>
                        <a:pt x="983347" y="671014"/>
                        <a:pt x="984117" y="671014"/>
                      </a:cubicBezTo>
                      <a:cubicBezTo>
                        <a:pt x="984888" y="671014"/>
                        <a:pt x="985658" y="671014"/>
                        <a:pt x="986429" y="670849"/>
                      </a:cubicBezTo>
                      <a:cubicBezTo>
                        <a:pt x="989676" y="670519"/>
                        <a:pt x="992648" y="669419"/>
                        <a:pt x="995235" y="667714"/>
                      </a:cubicBezTo>
                      <a:cubicBezTo>
                        <a:pt x="996060" y="667163"/>
                        <a:pt x="997161" y="667218"/>
                        <a:pt x="997931" y="667879"/>
                      </a:cubicBezTo>
                      <a:cubicBezTo>
                        <a:pt x="1001179" y="670464"/>
                        <a:pt x="1005196" y="672169"/>
                        <a:pt x="1009544" y="672609"/>
                      </a:cubicBezTo>
                      <a:cubicBezTo>
                        <a:pt x="1010315" y="672664"/>
                        <a:pt x="1011085" y="672720"/>
                        <a:pt x="1011856" y="672720"/>
                      </a:cubicBezTo>
                      <a:cubicBezTo>
                        <a:pt x="1012627" y="672720"/>
                        <a:pt x="1013397" y="672720"/>
                        <a:pt x="1014167" y="672609"/>
                      </a:cubicBezTo>
                      <a:cubicBezTo>
                        <a:pt x="1017635" y="672224"/>
                        <a:pt x="1020827" y="671124"/>
                        <a:pt x="1023634" y="669364"/>
                      </a:cubicBezTo>
                      <a:cubicBezTo>
                        <a:pt x="1023634" y="669364"/>
                        <a:pt x="1023634" y="669364"/>
                        <a:pt x="1023634" y="669364"/>
                      </a:cubicBezTo>
                      <a:cubicBezTo>
                        <a:pt x="1024019" y="669144"/>
                        <a:pt x="1024459" y="669199"/>
                        <a:pt x="1024789" y="669474"/>
                      </a:cubicBezTo>
                      <a:cubicBezTo>
                        <a:pt x="1025890" y="670299"/>
                        <a:pt x="1026991" y="671069"/>
                        <a:pt x="1028257" y="671674"/>
                      </a:cubicBezTo>
                      <a:cubicBezTo>
                        <a:pt x="1030954" y="673105"/>
                        <a:pt x="1034036" y="674095"/>
                        <a:pt x="1037228" y="674425"/>
                      </a:cubicBezTo>
                      <a:lnTo>
                        <a:pt x="1037338" y="674425"/>
                      </a:lnTo>
                      <a:cubicBezTo>
                        <a:pt x="1038054" y="674425"/>
                        <a:pt x="1038824" y="674535"/>
                        <a:pt x="1039594" y="674535"/>
                      </a:cubicBezTo>
                      <a:cubicBezTo>
                        <a:pt x="1040365" y="674535"/>
                        <a:pt x="1041136" y="674535"/>
                        <a:pt x="1041851" y="674425"/>
                      </a:cubicBezTo>
                      <a:lnTo>
                        <a:pt x="1041961" y="674425"/>
                      </a:lnTo>
                      <a:cubicBezTo>
                        <a:pt x="1045098" y="674095"/>
                        <a:pt x="1048015" y="673215"/>
                        <a:pt x="1050712" y="671839"/>
                      </a:cubicBezTo>
                      <a:cubicBezTo>
                        <a:pt x="1051428" y="671454"/>
                        <a:pt x="1052363" y="671509"/>
                        <a:pt x="1053024" y="672004"/>
                      </a:cubicBezTo>
                      <a:cubicBezTo>
                        <a:pt x="1055996" y="673985"/>
                        <a:pt x="1059408" y="675360"/>
                        <a:pt x="1063040" y="675965"/>
                      </a:cubicBezTo>
                      <a:cubicBezTo>
                        <a:pt x="1064141" y="676130"/>
                        <a:pt x="1064966" y="677120"/>
                        <a:pt x="1064966" y="678276"/>
                      </a:cubicBezTo>
                      <a:lnTo>
                        <a:pt x="1064966" y="770473"/>
                      </a:lnTo>
                      <a:cubicBezTo>
                        <a:pt x="1064966" y="771518"/>
                        <a:pt x="1064251" y="772453"/>
                        <a:pt x="1063206" y="772728"/>
                      </a:cubicBezTo>
                      <a:cubicBezTo>
                        <a:pt x="1056491" y="774433"/>
                        <a:pt x="1051372" y="780099"/>
                        <a:pt x="1050437" y="787031"/>
                      </a:cubicBezTo>
                      <a:lnTo>
                        <a:pt x="1050437" y="787141"/>
                      </a:lnTo>
                      <a:cubicBezTo>
                        <a:pt x="1050272" y="787856"/>
                        <a:pt x="1050272" y="788626"/>
                        <a:pt x="1050272" y="789396"/>
                      </a:cubicBezTo>
                      <a:cubicBezTo>
                        <a:pt x="1050272" y="790166"/>
                        <a:pt x="1050272" y="790881"/>
                        <a:pt x="1050437" y="791651"/>
                      </a:cubicBezTo>
                      <a:lnTo>
                        <a:pt x="1050437" y="791762"/>
                      </a:lnTo>
                      <a:cubicBezTo>
                        <a:pt x="1050877" y="795227"/>
                        <a:pt x="1052418" y="798418"/>
                        <a:pt x="1054730" y="800948"/>
                      </a:cubicBezTo>
                      <a:cubicBezTo>
                        <a:pt x="1056546" y="802984"/>
                        <a:pt x="1058913" y="804634"/>
                        <a:pt x="1061609" y="805569"/>
                      </a:cubicBezTo>
                      <a:cubicBezTo>
                        <a:pt x="1062160" y="805789"/>
                        <a:pt x="1062655" y="805954"/>
                        <a:pt x="1063206" y="806064"/>
                      </a:cubicBezTo>
                      <a:cubicBezTo>
                        <a:pt x="1064196" y="806339"/>
                        <a:pt x="1064966" y="807219"/>
                        <a:pt x="1064966" y="808320"/>
                      </a:cubicBezTo>
                      <a:lnTo>
                        <a:pt x="1064966" y="814811"/>
                      </a:lnTo>
                      <a:lnTo>
                        <a:pt x="1064966" y="814811"/>
                      </a:lnTo>
                      <a:close/>
                      <a:moveTo>
                        <a:pt x="1064912" y="953381"/>
                      </a:moveTo>
                      <a:lnTo>
                        <a:pt x="1064912" y="1039362"/>
                      </a:lnTo>
                      <a:cubicBezTo>
                        <a:pt x="1064912" y="1040187"/>
                        <a:pt x="1064306" y="1040903"/>
                        <a:pt x="1063481" y="1041013"/>
                      </a:cubicBezTo>
                      <a:cubicBezTo>
                        <a:pt x="1063536" y="1040297"/>
                        <a:pt x="1063591" y="1039582"/>
                        <a:pt x="1063591" y="1038867"/>
                      </a:cubicBezTo>
                      <a:cubicBezTo>
                        <a:pt x="1063591" y="1038152"/>
                        <a:pt x="1063591" y="1037327"/>
                        <a:pt x="1063481" y="1036612"/>
                      </a:cubicBezTo>
                      <a:lnTo>
                        <a:pt x="1063481" y="1036502"/>
                      </a:lnTo>
                      <a:cubicBezTo>
                        <a:pt x="1062325" y="1025115"/>
                        <a:pt x="1053244" y="1015983"/>
                        <a:pt x="1041796" y="1014828"/>
                      </a:cubicBezTo>
                      <a:lnTo>
                        <a:pt x="1041686" y="1014828"/>
                      </a:lnTo>
                      <a:cubicBezTo>
                        <a:pt x="1040970" y="1014828"/>
                        <a:pt x="1040200" y="1014718"/>
                        <a:pt x="1039430" y="1014718"/>
                      </a:cubicBezTo>
                      <a:cubicBezTo>
                        <a:pt x="1038824" y="1014718"/>
                        <a:pt x="1038219" y="1014718"/>
                        <a:pt x="1037668" y="1014773"/>
                      </a:cubicBezTo>
                      <a:cubicBezTo>
                        <a:pt x="1037503" y="1014773"/>
                        <a:pt x="1037283" y="1014773"/>
                        <a:pt x="1037118" y="1014608"/>
                      </a:cubicBezTo>
                      <a:cubicBezTo>
                        <a:pt x="1036788" y="1014168"/>
                        <a:pt x="1036347" y="1013783"/>
                        <a:pt x="1035907" y="1013452"/>
                      </a:cubicBezTo>
                      <a:cubicBezTo>
                        <a:pt x="1035907" y="1013452"/>
                        <a:pt x="1035852" y="1013452"/>
                        <a:pt x="1035797" y="1013343"/>
                      </a:cubicBezTo>
                      <a:cubicBezTo>
                        <a:pt x="1035522" y="1013067"/>
                        <a:pt x="1035192" y="1012792"/>
                        <a:pt x="1034861" y="1012572"/>
                      </a:cubicBezTo>
                      <a:cubicBezTo>
                        <a:pt x="1034366" y="1012242"/>
                        <a:pt x="1034091" y="1011692"/>
                        <a:pt x="1034091" y="1011087"/>
                      </a:cubicBezTo>
                      <a:cubicBezTo>
                        <a:pt x="1034091" y="1010317"/>
                        <a:pt x="1034091" y="1009547"/>
                        <a:pt x="1033981" y="1008777"/>
                      </a:cubicBezTo>
                      <a:cubicBezTo>
                        <a:pt x="1033485" y="1003826"/>
                        <a:pt x="1031339" y="999315"/>
                        <a:pt x="1028147" y="995904"/>
                      </a:cubicBezTo>
                      <a:cubicBezTo>
                        <a:pt x="1026771" y="994419"/>
                        <a:pt x="1025230" y="993154"/>
                        <a:pt x="1023524" y="992109"/>
                      </a:cubicBezTo>
                      <a:cubicBezTo>
                        <a:pt x="1020717" y="990348"/>
                        <a:pt x="1017470" y="989193"/>
                        <a:pt x="1014057" y="988863"/>
                      </a:cubicBezTo>
                      <a:cubicBezTo>
                        <a:pt x="1013287" y="988808"/>
                        <a:pt x="1012516" y="988753"/>
                        <a:pt x="1011746" y="988753"/>
                      </a:cubicBezTo>
                      <a:cubicBezTo>
                        <a:pt x="1010975" y="988753"/>
                        <a:pt x="1010205" y="988753"/>
                        <a:pt x="1009434" y="988863"/>
                      </a:cubicBezTo>
                      <a:cubicBezTo>
                        <a:pt x="1008664" y="988973"/>
                        <a:pt x="1007893" y="989028"/>
                        <a:pt x="1007178" y="989193"/>
                      </a:cubicBezTo>
                      <a:cubicBezTo>
                        <a:pt x="1006462" y="989358"/>
                        <a:pt x="1005692" y="989138"/>
                        <a:pt x="1005141" y="988588"/>
                      </a:cubicBezTo>
                      <a:cubicBezTo>
                        <a:pt x="1004591" y="988038"/>
                        <a:pt x="1004316" y="987323"/>
                        <a:pt x="1004426" y="986553"/>
                      </a:cubicBezTo>
                      <a:cubicBezTo>
                        <a:pt x="1004426" y="986278"/>
                        <a:pt x="1004536" y="985947"/>
                        <a:pt x="1004536" y="985672"/>
                      </a:cubicBezTo>
                      <a:cubicBezTo>
                        <a:pt x="1004646" y="984902"/>
                        <a:pt x="1004701" y="984132"/>
                        <a:pt x="1004701" y="983362"/>
                      </a:cubicBezTo>
                      <a:cubicBezTo>
                        <a:pt x="1004701" y="982592"/>
                        <a:pt x="1004701" y="981822"/>
                        <a:pt x="1004536" y="981051"/>
                      </a:cubicBezTo>
                      <a:cubicBezTo>
                        <a:pt x="1003490" y="971480"/>
                        <a:pt x="995895" y="963888"/>
                        <a:pt x="986319" y="962843"/>
                      </a:cubicBezTo>
                      <a:cubicBezTo>
                        <a:pt x="985548" y="962733"/>
                        <a:pt x="984778" y="962678"/>
                        <a:pt x="984007" y="962678"/>
                      </a:cubicBezTo>
                      <a:cubicBezTo>
                        <a:pt x="983237" y="962678"/>
                        <a:pt x="982466" y="962678"/>
                        <a:pt x="981696" y="962843"/>
                      </a:cubicBezTo>
                      <a:cubicBezTo>
                        <a:pt x="980210" y="963008"/>
                        <a:pt x="978779" y="963338"/>
                        <a:pt x="977403" y="963778"/>
                      </a:cubicBezTo>
                      <a:cubicBezTo>
                        <a:pt x="976577" y="964053"/>
                        <a:pt x="975697" y="963833"/>
                        <a:pt x="975091" y="963228"/>
                      </a:cubicBezTo>
                      <a:cubicBezTo>
                        <a:pt x="974486" y="962623"/>
                        <a:pt x="974210" y="961743"/>
                        <a:pt x="974486" y="960918"/>
                      </a:cubicBezTo>
                      <a:cubicBezTo>
                        <a:pt x="974761" y="959928"/>
                        <a:pt x="974981" y="958937"/>
                        <a:pt x="975091" y="957947"/>
                      </a:cubicBezTo>
                      <a:cubicBezTo>
                        <a:pt x="975201" y="957177"/>
                        <a:pt x="975256" y="956407"/>
                        <a:pt x="975256" y="955637"/>
                      </a:cubicBezTo>
                      <a:cubicBezTo>
                        <a:pt x="975256" y="954867"/>
                        <a:pt x="975256" y="954097"/>
                        <a:pt x="975091" y="953326"/>
                      </a:cubicBezTo>
                      <a:cubicBezTo>
                        <a:pt x="974045" y="944690"/>
                        <a:pt x="967221" y="937869"/>
                        <a:pt x="958635" y="936823"/>
                      </a:cubicBezTo>
                      <a:cubicBezTo>
                        <a:pt x="957865" y="936713"/>
                        <a:pt x="957094" y="936658"/>
                        <a:pt x="956323" y="936658"/>
                      </a:cubicBezTo>
                      <a:cubicBezTo>
                        <a:pt x="955553" y="936658"/>
                        <a:pt x="954783" y="936658"/>
                        <a:pt x="954012" y="936823"/>
                      </a:cubicBezTo>
                      <a:cubicBezTo>
                        <a:pt x="945371" y="937869"/>
                        <a:pt x="938547" y="944690"/>
                        <a:pt x="937501" y="953326"/>
                      </a:cubicBezTo>
                      <a:cubicBezTo>
                        <a:pt x="937391" y="954097"/>
                        <a:pt x="937336" y="954867"/>
                        <a:pt x="937336" y="955637"/>
                      </a:cubicBezTo>
                      <a:cubicBezTo>
                        <a:pt x="937336" y="956407"/>
                        <a:pt x="937336" y="957177"/>
                        <a:pt x="937501" y="957947"/>
                      </a:cubicBezTo>
                      <a:cubicBezTo>
                        <a:pt x="938547" y="966529"/>
                        <a:pt x="945371" y="973405"/>
                        <a:pt x="954012" y="974395"/>
                      </a:cubicBezTo>
                      <a:cubicBezTo>
                        <a:pt x="954783" y="974505"/>
                        <a:pt x="955553" y="974560"/>
                        <a:pt x="956323" y="974560"/>
                      </a:cubicBezTo>
                      <a:cubicBezTo>
                        <a:pt x="957094" y="974560"/>
                        <a:pt x="957865" y="974560"/>
                        <a:pt x="958635" y="974395"/>
                      </a:cubicBezTo>
                      <a:cubicBezTo>
                        <a:pt x="959626" y="974285"/>
                        <a:pt x="960672" y="974065"/>
                        <a:pt x="961607" y="973790"/>
                      </a:cubicBezTo>
                      <a:cubicBezTo>
                        <a:pt x="962433" y="973570"/>
                        <a:pt x="963313" y="973790"/>
                        <a:pt x="963919" y="974395"/>
                      </a:cubicBezTo>
                      <a:cubicBezTo>
                        <a:pt x="964524" y="975000"/>
                        <a:pt x="964689" y="975936"/>
                        <a:pt x="964469" y="976706"/>
                      </a:cubicBezTo>
                      <a:cubicBezTo>
                        <a:pt x="964029" y="978081"/>
                        <a:pt x="963698" y="979511"/>
                        <a:pt x="963533" y="980997"/>
                      </a:cubicBezTo>
                      <a:cubicBezTo>
                        <a:pt x="963423" y="981767"/>
                        <a:pt x="963368" y="982537"/>
                        <a:pt x="963368" y="983307"/>
                      </a:cubicBezTo>
                      <a:cubicBezTo>
                        <a:pt x="963368" y="984077"/>
                        <a:pt x="963368" y="984847"/>
                        <a:pt x="963533" y="985617"/>
                      </a:cubicBezTo>
                      <a:cubicBezTo>
                        <a:pt x="964579" y="995189"/>
                        <a:pt x="972174" y="1002781"/>
                        <a:pt x="981750" y="1003826"/>
                      </a:cubicBezTo>
                      <a:cubicBezTo>
                        <a:pt x="982521" y="1003936"/>
                        <a:pt x="983292" y="1003991"/>
                        <a:pt x="984062" y="1003991"/>
                      </a:cubicBezTo>
                      <a:cubicBezTo>
                        <a:pt x="984833" y="1003991"/>
                        <a:pt x="985603" y="1003991"/>
                        <a:pt x="986374" y="1003826"/>
                      </a:cubicBezTo>
                      <a:cubicBezTo>
                        <a:pt x="986649" y="1003826"/>
                        <a:pt x="986979" y="1003771"/>
                        <a:pt x="987254" y="1003716"/>
                      </a:cubicBezTo>
                      <a:cubicBezTo>
                        <a:pt x="987970" y="1003606"/>
                        <a:pt x="988740" y="1003881"/>
                        <a:pt x="989291" y="1004431"/>
                      </a:cubicBezTo>
                      <a:cubicBezTo>
                        <a:pt x="989841" y="1004981"/>
                        <a:pt x="990006" y="1005751"/>
                        <a:pt x="989896" y="1006466"/>
                      </a:cubicBezTo>
                      <a:cubicBezTo>
                        <a:pt x="989786" y="1007181"/>
                        <a:pt x="989621" y="1007951"/>
                        <a:pt x="989566" y="1008722"/>
                      </a:cubicBezTo>
                      <a:cubicBezTo>
                        <a:pt x="989511" y="1009492"/>
                        <a:pt x="989456" y="1010262"/>
                        <a:pt x="989456" y="1011032"/>
                      </a:cubicBezTo>
                      <a:cubicBezTo>
                        <a:pt x="989456" y="1011802"/>
                        <a:pt x="989456" y="1012572"/>
                        <a:pt x="989566" y="1013343"/>
                      </a:cubicBezTo>
                      <a:cubicBezTo>
                        <a:pt x="989896" y="1016808"/>
                        <a:pt x="991052" y="1019999"/>
                        <a:pt x="992813" y="1022804"/>
                      </a:cubicBezTo>
                      <a:cubicBezTo>
                        <a:pt x="993914" y="1024510"/>
                        <a:pt x="995180" y="1026105"/>
                        <a:pt x="996666" y="1027425"/>
                      </a:cubicBezTo>
                      <a:cubicBezTo>
                        <a:pt x="1000133" y="1030616"/>
                        <a:pt x="1004591" y="1032761"/>
                        <a:pt x="1009544" y="1033256"/>
                      </a:cubicBezTo>
                      <a:cubicBezTo>
                        <a:pt x="1010315" y="1033311"/>
                        <a:pt x="1011085" y="1033366"/>
                        <a:pt x="1011856" y="1033366"/>
                      </a:cubicBezTo>
                      <a:cubicBezTo>
                        <a:pt x="1012461" y="1033366"/>
                        <a:pt x="1013012" y="1033641"/>
                        <a:pt x="1013342" y="1034136"/>
                      </a:cubicBezTo>
                      <a:cubicBezTo>
                        <a:pt x="1013562" y="1034466"/>
                        <a:pt x="1013837" y="1034796"/>
                        <a:pt x="1014112" y="1035072"/>
                      </a:cubicBezTo>
                      <a:cubicBezTo>
                        <a:pt x="1014112" y="1035072"/>
                        <a:pt x="1014112" y="1035126"/>
                        <a:pt x="1014222" y="1035182"/>
                      </a:cubicBezTo>
                      <a:cubicBezTo>
                        <a:pt x="1014553" y="1035567"/>
                        <a:pt x="1014883" y="1035952"/>
                        <a:pt x="1015268" y="1036282"/>
                      </a:cubicBezTo>
                      <a:cubicBezTo>
                        <a:pt x="1015323" y="1036282"/>
                        <a:pt x="1015433" y="1036392"/>
                        <a:pt x="1015433" y="1036447"/>
                      </a:cubicBezTo>
                      <a:cubicBezTo>
                        <a:pt x="1015488" y="1036557"/>
                        <a:pt x="1015543" y="1036612"/>
                        <a:pt x="1015543" y="1036722"/>
                      </a:cubicBezTo>
                      <a:cubicBezTo>
                        <a:pt x="1015543" y="1037382"/>
                        <a:pt x="1015488" y="1038042"/>
                        <a:pt x="1015488" y="1038647"/>
                      </a:cubicBezTo>
                      <a:cubicBezTo>
                        <a:pt x="1015488" y="1039417"/>
                        <a:pt x="1015488" y="1040187"/>
                        <a:pt x="1015598" y="1040903"/>
                      </a:cubicBezTo>
                      <a:lnTo>
                        <a:pt x="1015598" y="1041013"/>
                      </a:lnTo>
                      <a:cubicBezTo>
                        <a:pt x="1016754" y="1052400"/>
                        <a:pt x="1025835" y="1061531"/>
                        <a:pt x="1037283" y="1062687"/>
                      </a:cubicBezTo>
                      <a:lnTo>
                        <a:pt x="1037393" y="1062687"/>
                      </a:lnTo>
                      <a:cubicBezTo>
                        <a:pt x="1038109" y="1062687"/>
                        <a:pt x="1038879" y="1062797"/>
                        <a:pt x="1039650" y="1062797"/>
                      </a:cubicBezTo>
                      <a:lnTo>
                        <a:pt x="1040365" y="1062797"/>
                      </a:lnTo>
                      <a:cubicBezTo>
                        <a:pt x="1040695" y="1062797"/>
                        <a:pt x="1041025" y="1062907"/>
                        <a:pt x="1041301" y="1063182"/>
                      </a:cubicBezTo>
                      <a:cubicBezTo>
                        <a:pt x="1041576" y="1063457"/>
                        <a:pt x="1041686" y="1063787"/>
                        <a:pt x="1041631" y="1064117"/>
                      </a:cubicBezTo>
                      <a:lnTo>
                        <a:pt x="947628" y="1064117"/>
                      </a:lnTo>
                      <a:cubicBezTo>
                        <a:pt x="946582" y="1064117"/>
                        <a:pt x="945646" y="1063402"/>
                        <a:pt x="945371" y="1062357"/>
                      </a:cubicBezTo>
                      <a:cubicBezTo>
                        <a:pt x="943665" y="1055700"/>
                        <a:pt x="937996" y="1050584"/>
                        <a:pt x="931062" y="1049649"/>
                      </a:cubicBezTo>
                      <a:lnTo>
                        <a:pt x="930951" y="1049649"/>
                      </a:lnTo>
                      <a:cubicBezTo>
                        <a:pt x="930236" y="1049484"/>
                        <a:pt x="929465" y="1049484"/>
                        <a:pt x="928695" y="1049484"/>
                      </a:cubicBezTo>
                      <a:cubicBezTo>
                        <a:pt x="927924" y="1049484"/>
                        <a:pt x="927154" y="1049484"/>
                        <a:pt x="926438" y="1049649"/>
                      </a:cubicBezTo>
                      <a:lnTo>
                        <a:pt x="926328" y="1049649"/>
                      </a:lnTo>
                      <a:cubicBezTo>
                        <a:pt x="919394" y="1050584"/>
                        <a:pt x="913725" y="1055700"/>
                        <a:pt x="912019" y="1062357"/>
                      </a:cubicBezTo>
                      <a:cubicBezTo>
                        <a:pt x="911744" y="1063347"/>
                        <a:pt x="910863" y="1064117"/>
                        <a:pt x="909762" y="1064117"/>
                      </a:cubicBezTo>
                      <a:lnTo>
                        <a:pt x="886867" y="1064117"/>
                      </a:lnTo>
                      <a:cubicBezTo>
                        <a:pt x="885711" y="1064117"/>
                        <a:pt x="884775" y="1063292"/>
                        <a:pt x="884555" y="1062192"/>
                      </a:cubicBezTo>
                      <a:cubicBezTo>
                        <a:pt x="883179" y="1053830"/>
                        <a:pt x="877786" y="1046789"/>
                        <a:pt x="870356" y="1043213"/>
                      </a:cubicBezTo>
                      <a:cubicBezTo>
                        <a:pt x="869585" y="1042828"/>
                        <a:pt x="869090" y="1042003"/>
                        <a:pt x="869200" y="1041123"/>
                      </a:cubicBezTo>
                      <a:lnTo>
                        <a:pt x="869200" y="1041123"/>
                      </a:lnTo>
                      <a:lnTo>
                        <a:pt x="869200" y="1040958"/>
                      </a:lnTo>
                      <a:cubicBezTo>
                        <a:pt x="869200" y="1040242"/>
                        <a:pt x="869310" y="1039472"/>
                        <a:pt x="869310" y="1038757"/>
                      </a:cubicBezTo>
                      <a:cubicBezTo>
                        <a:pt x="869310" y="1038042"/>
                        <a:pt x="869310" y="1037217"/>
                        <a:pt x="869200" y="1036502"/>
                      </a:cubicBezTo>
                      <a:lnTo>
                        <a:pt x="869200" y="1036392"/>
                      </a:lnTo>
                      <a:cubicBezTo>
                        <a:pt x="868870" y="1033201"/>
                        <a:pt x="867934" y="1030176"/>
                        <a:pt x="866448" y="1027425"/>
                      </a:cubicBezTo>
                      <a:cubicBezTo>
                        <a:pt x="865567" y="1025775"/>
                        <a:pt x="864522" y="1024235"/>
                        <a:pt x="863256" y="1022804"/>
                      </a:cubicBezTo>
                      <a:lnTo>
                        <a:pt x="863256" y="1022804"/>
                      </a:lnTo>
                      <a:cubicBezTo>
                        <a:pt x="862871" y="1022309"/>
                        <a:pt x="862485" y="1021924"/>
                        <a:pt x="862100" y="1021484"/>
                      </a:cubicBezTo>
                      <a:cubicBezTo>
                        <a:pt x="861660" y="1021044"/>
                        <a:pt x="861385" y="1020439"/>
                        <a:pt x="861385" y="1019834"/>
                      </a:cubicBezTo>
                      <a:lnTo>
                        <a:pt x="861385" y="886049"/>
                      </a:lnTo>
                      <a:cubicBezTo>
                        <a:pt x="861385" y="884894"/>
                        <a:pt x="862210" y="883959"/>
                        <a:pt x="863311" y="883739"/>
                      </a:cubicBezTo>
                      <a:cubicBezTo>
                        <a:pt x="874153" y="881923"/>
                        <a:pt x="882739" y="873342"/>
                        <a:pt x="884555" y="862505"/>
                      </a:cubicBezTo>
                      <a:cubicBezTo>
                        <a:pt x="884720" y="861404"/>
                        <a:pt x="885711" y="860579"/>
                        <a:pt x="886867" y="860579"/>
                      </a:cubicBezTo>
                      <a:lnTo>
                        <a:pt x="1020717" y="860579"/>
                      </a:lnTo>
                      <a:cubicBezTo>
                        <a:pt x="1021322" y="860579"/>
                        <a:pt x="1021928" y="860854"/>
                        <a:pt x="1022368" y="861294"/>
                      </a:cubicBezTo>
                      <a:cubicBezTo>
                        <a:pt x="1022808" y="861734"/>
                        <a:pt x="1023249" y="862174"/>
                        <a:pt x="1023689" y="862560"/>
                      </a:cubicBezTo>
                      <a:cubicBezTo>
                        <a:pt x="1025120" y="863825"/>
                        <a:pt x="1026661" y="864870"/>
                        <a:pt x="1028312" y="865750"/>
                      </a:cubicBezTo>
                      <a:cubicBezTo>
                        <a:pt x="1031009" y="867180"/>
                        <a:pt x="1034091" y="868171"/>
                        <a:pt x="1037283" y="868501"/>
                      </a:cubicBezTo>
                      <a:lnTo>
                        <a:pt x="1037393" y="868501"/>
                      </a:lnTo>
                      <a:cubicBezTo>
                        <a:pt x="1038109" y="868501"/>
                        <a:pt x="1038879" y="868611"/>
                        <a:pt x="1039650" y="868611"/>
                      </a:cubicBezTo>
                      <a:cubicBezTo>
                        <a:pt x="1040420" y="868611"/>
                        <a:pt x="1041136" y="868611"/>
                        <a:pt x="1041851" y="868501"/>
                      </a:cubicBezTo>
                      <a:lnTo>
                        <a:pt x="1042016" y="868501"/>
                      </a:lnTo>
                      <a:cubicBezTo>
                        <a:pt x="1042897" y="868391"/>
                        <a:pt x="1043722" y="868831"/>
                        <a:pt x="1044108" y="869601"/>
                      </a:cubicBezTo>
                      <a:cubicBezTo>
                        <a:pt x="1047685" y="876972"/>
                        <a:pt x="1054730" y="882418"/>
                        <a:pt x="1063095" y="883794"/>
                      </a:cubicBezTo>
                      <a:cubicBezTo>
                        <a:pt x="1064196" y="883959"/>
                        <a:pt x="1065022" y="884949"/>
                        <a:pt x="1065022" y="886104"/>
                      </a:cubicBezTo>
                      <a:lnTo>
                        <a:pt x="1065022" y="908988"/>
                      </a:lnTo>
                      <a:cubicBezTo>
                        <a:pt x="1065022" y="910033"/>
                        <a:pt x="1064306" y="910969"/>
                        <a:pt x="1063260" y="911244"/>
                      </a:cubicBezTo>
                      <a:cubicBezTo>
                        <a:pt x="1056546" y="912949"/>
                        <a:pt x="1051428" y="918560"/>
                        <a:pt x="1050547" y="925546"/>
                      </a:cubicBezTo>
                      <a:lnTo>
                        <a:pt x="1050547" y="925656"/>
                      </a:lnTo>
                      <a:cubicBezTo>
                        <a:pt x="1050382" y="926371"/>
                        <a:pt x="1050382" y="927142"/>
                        <a:pt x="1050382" y="927912"/>
                      </a:cubicBezTo>
                      <a:cubicBezTo>
                        <a:pt x="1050382" y="928682"/>
                        <a:pt x="1050382" y="929452"/>
                        <a:pt x="1050547" y="930167"/>
                      </a:cubicBezTo>
                      <a:lnTo>
                        <a:pt x="1050547" y="930277"/>
                      </a:lnTo>
                      <a:cubicBezTo>
                        <a:pt x="1051483" y="937208"/>
                        <a:pt x="1056601" y="942874"/>
                        <a:pt x="1063260" y="944580"/>
                      </a:cubicBezTo>
                      <a:cubicBezTo>
                        <a:pt x="1064251" y="944855"/>
                        <a:pt x="1065022" y="945735"/>
                        <a:pt x="1065022" y="946835"/>
                      </a:cubicBezTo>
                      <a:lnTo>
                        <a:pt x="1065022" y="953436"/>
                      </a:lnTo>
                      <a:close/>
                      <a:moveTo>
                        <a:pt x="805797" y="1060926"/>
                      </a:moveTo>
                      <a:cubicBezTo>
                        <a:pt x="804807" y="1058231"/>
                        <a:pt x="803210" y="1055865"/>
                        <a:pt x="801174" y="1054050"/>
                      </a:cubicBezTo>
                      <a:cubicBezTo>
                        <a:pt x="798698" y="1051740"/>
                        <a:pt x="795505" y="1050199"/>
                        <a:pt x="791983" y="1049759"/>
                      </a:cubicBezTo>
                      <a:lnTo>
                        <a:pt x="791873" y="1049759"/>
                      </a:lnTo>
                      <a:cubicBezTo>
                        <a:pt x="791157" y="1049594"/>
                        <a:pt x="790387" y="1049594"/>
                        <a:pt x="789616" y="1049594"/>
                      </a:cubicBezTo>
                      <a:cubicBezTo>
                        <a:pt x="788846" y="1049594"/>
                        <a:pt x="788075" y="1049594"/>
                        <a:pt x="787360" y="1049759"/>
                      </a:cubicBezTo>
                      <a:lnTo>
                        <a:pt x="787250" y="1049759"/>
                      </a:lnTo>
                      <a:cubicBezTo>
                        <a:pt x="780315" y="1050694"/>
                        <a:pt x="774646" y="1055810"/>
                        <a:pt x="772940" y="1062467"/>
                      </a:cubicBezTo>
                      <a:cubicBezTo>
                        <a:pt x="772665" y="1063457"/>
                        <a:pt x="771784" y="1064227"/>
                        <a:pt x="770684" y="1064227"/>
                      </a:cubicBezTo>
                      <a:lnTo>
                        <a:pt x="678441" y="1064227"/>
                      </a:lnTo>
                      <a:cubicBezTo>
                        <a:pt x="677286" y="1064227"/>
                        <a:pt x="676350" y="1063402"/>
                        <a:pt x="676130" y="1062302"/>
                      </a:cubicBezTo>
                      <a:cubicBezTo>
                        <a:pt x="675525" y="1058616"/>
                        <a:pt x="674149" y="1055205"/>
                        <a:pt x="672167" y="1052290"/>
                      </a:cubicBezTo>
                      <a:cubicBezTo>
                        <a:pt x="671727" y="1051575"/>
                        <a:pt x="671672" y="1050694"/>
                        <a:pt x="672057" y="1049924"/>
                      </a:cubicBezTo>
                      <a:cubicBezTo>
                        <a:pt x="673433" y="1047284"/>
                        <a:pt x="674314" y="1044313"/>
                        <a:pt x="674644" y="1041233"/>
                      </a:cubicBezTo>
                      <a:lnTo>
                        <a:pt x="674644" y="1041123"/>
                      </a:lnTo>
                      <a:cubicBezTo>
                        <a:pt x="674644" y="1040408"/>
                        <a:pt x="674754" y="1039637"/>
                        <a:pt x="674754" y="1038867"/>
                      </a:cubicBezTo>
                      <a:cubicBezTo>
                        <a:pt x="674754" y="1038097"/>
                        <a:pt x="674754" y="1037327"/>
                        <a:pt x="674644" y="1036612"/>
                      </a:cubicBezTo>
                      <a:lnTo>
                        <a:pt x="674644" y="1036502"/>
                      </a:lnTo>
                      <a:cubicBezTo>
                        <a:pt x="674314" y="1033311"/>
                        <a:pt x="673378" y="1030286"/>
                        <a:pt x="671892" y="1027535"/>
                      </a:cubicBezTo>
                      <a:cubicBezTo>
                        <a:pt x="671287" y="1026325"/>
                        <a:pt x="670516" y="1025225"/>
                        <a:pt x="669691" y="1024124"/>
                      </a:cubicBezTo>
                      <a:cubicBezTo>
                        <a:pt x="669415" y="1023794"/>
                        <a:pt x="669415" y="1023244"/>
                        <a:pt x="669691" y="1022914"/>
                      </a:cubicBezTo>
                      <a:cubicBezTo>
                        <a:pt x="671452" y="1020109"/>
                        <a:pt x="672608" y="1016863"/>
                        <a:pt x="672938" y="1013452"/>
                      </a:cubicBezTo>
                      <a:cubicBezTo>
                        <a:pt x="672993" y="1012682"/>
                        <a:pt x="673048" y="1011912"/>
                        <a:pt x="673048" y="1011142"/>
                      </a:cubicBezTo>
                      <a:cubicBezTo>
                        <a:pt x="673048" y="1010372"/>
                        <a:pt x="673048" y="1009602"/>
                        <a:pt x="672938" y="1008832"/>
                      </a:cubicBezTo>
                      <a:cubicBezTo>
                        <a:pt x="672498" y="1004486"/>
                        <a:pt x="670791" y="1000470"/>
                        <a:pt x="668205" y="997224"/>
                      </a:cubicBezTo>
                      <a:cubicBezTo>
                        <a:pt x="667599" y="996454"/>
                        <a:pt x="667544" y="995354"/>
                        <a:pt x="668040" y="994529"/>
                      </a:cubicBezTo>
                      <a:cubicBezTo>
                        <a:pt x="669746" y="991944"/>
                        <a:pt x="670791" y="988918"/>
                        <a:pt x="671177" y="985727"/>
                      </a:cubicBezTo>
                      <a:cubicBezTo>
                        <a:pt x="671287" y="984957"/>
                        <a:pt x="671342" y="984187"/>
                        <a:pt x="671342" y="983417"/>
                      </a:cubicBezTo>
                      <a:cubicBezTo>
                        <a:pt x="671342" y="982647"/>
                        <a:pt x="671342" y="981877"/>
                        <a:pt x="671177" y="981107"/>
                      </a:cubicBezTo>
                      <a:cubicBezTo>
                        <a:pt x="670681" y="976761"/>
                        <a:pt x="668865" y="972855"/>
                        <a:pt x="666113" y="969719"/>
                      </a:cubicBezTo>
                      <a:cubicBezTo>
                        <a:pt x="665398" y="968894"/>
                        <a:pt x="665343" y="967684"/>
                        <a:pt x="665948" y="966804"/>
                      </a:cubicBezTo>
                      <a:cubicBezTo>
                        <a:pt x="667819" y="964273"/>
                        <a:pt x="669030" y="961248"/>
                        <a:pt x="669415" y="958002"/>
                      </a:cubicBezTo>
                      <a:cubicBezTo>
                        <a:pt x="669525" y="957232"/>
                        <a:pt x="669581" y="956462"/>
                        <a:pt x="669581" y="955692"/>
                      </a:cubicBezTo>
                      <a:cubicBezTo>
                        <a:pt x="669581" y="954922"/>
                        <a:pt x="669581" y="954152"/>
                        <a:pt x="669415" y="953381"/>
                      </a:cubicBezTo>
                      <a:cubicBezTo>
                        <a:pt x="668865" y="949036"/>
                        <a:pt x="666884" y="945130"/>
                        <a:pt x="663912" y="942214"/>
                      </a:cubicBezTo>
                      <a:cubicBezTo>
                        <a:pt x="663031" y="941334"/>
                        <a:pt x="662976" y="940014"/>
                        <a:pt x="663747" y="939079"/>
                      </a:cubicBezTo>
                      <a:cubicBezTo>
                        <a:pt x="665783" y="936658"/>
                        <a:pt x="667214" y="933633"/>
                        <a:pt x="667654" y="930332"/>
                      </a:cubicBezTo>
                      <a:lnTo>
                        <a:pt x="667654" y="930222"/>
                      </a:lnTo>
                      <a:cubicBezTo>
                        <a:pt x="667819" y="929507"/>
                        <a:pt x="667819" y="928737"/>
                        <a:pt x="667819" y="927967"/>
                      </a:cubicBezTo>
                      <a:cubicBezTo>
                        <a:pt x="667819" y="927197"/>
                        <a:pt x="667819" y="926426"/>
                        <a:pt x="667654" y="925711"/>
                      </a:cubicBezTo>
                      <a:lnTo>
                        <a:pt x="667654" y="925601"/>
                      </a:lnTo>
                      <a:cubicBezTo>
                        <a:pt x="667049" y="921255"/>
                        <a:pt x="664847" y="917405"/>
                        <a:pt x="661600" y="914764"/>
                      </a:cubicBezTo>
                      <a:cubicBezTo>
                        <a:pt x="661105" y="914324"/>
                        <a:pt x="660775" y="913774"/>
                        <a:pt x="660775" y="913059"/>
                      </a:cubicBezTo>
                      <a:cubicBezTo>
                        <a:pt x="660775" y="912344"/>
                        <a:pt x="660995" y="911739"/>
                        <a:pt x="661490" y="911299"/>
                      </a:cubicBezTo>
                      <a:cubicBezTo>
                        <a:pt x="663802" y="908988"/>
                        <a:pt x="665453" y="905963"/>
                        <a:pt x="665948" y="902552"/>
                      </a:cubicBezTo>
                      <a:cubicBezTo>
                        <a:pt x="666058" y="901782"/>
                        <a:pt x="666113" y="901012"/>
                        <a:pt x="666113" y="900242"/>
                      </a:cubicBezTo>
                      <a:cubicBezTo>
                        <a:pt x="666113" y="899471"/>
                        <a:pt x="666058" y="898701"/>
                        <a:pt x="665948" y="897931"/>
                      </a:cubicBezTo>
                      <a:cubicBezTo>
                        <a:pt x="664957" y="891440"/>
                        <a:pt x="660004" y="886269"/>
                        <a:pt x="653565" y="885059"/>
                      </a:cubicBezTo>
                      <a:cubicBezTo>
                        <a:pt x="653179" y="885004"/>
                        <a:pt x="652904" y="884674"/>
                        <a:pt x="652904" y="884289"/>
                      </a:cubicBezTo>
                      <a:lnTo>
                        <a:pt x="652904" y="884289"/>
                      </a:lnTo>
                      <a:cubicBezTo>
                        <a:pt x="652904" y="884289"/>
                        <a:pt x="652904" y="884124"/>
                        <a:pt x="653069" y="884124"/>
                      </a:cubicBezTo>
                      <a:cubicBezTo>
                        <a:pt x="664792" y="883023"/>
                        <a:pt x="674204" y="874112"/>
                        <a:pt x="676130" y="862670"/>
                      </a:cubicBezTo>
                      <a:cubicBezTo>
                        <a:pt x="676295" y="861569"/>
                        <a:pt x="677286" y="860744"/>
                        <a:pt x="678441" y="860744"/>
                      </a:cubicBezTo>
                      <a:lnTo>
                        <a:pt x="826161" y="860744"/>
                      </a:lnTo>
                      <a:cubicBezTo>
                        <a:pt x="826766" y="860744"/>
                        <a:pt x="827372" y="861019"/>
                        <a:pt x="827812" y="861404"/>
                      </a:cubicBezTo>
                      <a:cubicBezTo>
                        <a:pt x="828142" y="861734"/>
                        <a:pt x="828528" y="862120"/>
                        <a:pt x="828858" y="862450"/>
                      </a:cubicBezTo>
                      <a:cubicBezTo>
                        <a:pt x="830234" y="863715"/>
                        <a:pt x="831775" y="864815"/>
                        <a:pt x="833426" y="865695"/>
                      </a:cubicBezTo>
                      <a:cubicBezTo>
                        <a:pt x="833426" y="865695"/>
                        <a:pt x="833426" y="865695"/>
                        <a:pt x="833481" y="865695"/>
                      </a:cubicBezTo>
                      <a:cubicBezTo>
                        <a:pt x="833921" y="865970"/>
                        <a:pt x="834306" y="866410"/>
                        <a:pt x="834472" y="866905"/>
                      </a:cubicBezTo>
                      <a:cubicBezTo>
                        <a:pt x="836068" y="871526"/>
                        <a:pt x="838984" y="875542"/>
                        <a:pt x="842727" y="878513"/>
                      </a:cubicBezTo>
                      <a:cubicBezTo>
                        <a:pt x="844158" y="879668"/>
                        <a:pt x="845699" y="880658"/>
                        <a:pt x="847350" y="881483"/>
                      </a:cubicBezTo>
                      <a:cubicBezTo>
                        <a:pt x="849607" y="882638"/>
                        <a:pt x="852083" y="883463"/>
                        <a:pt x="854670" y="883849"/>
                      </a:cubicBezTo>
                      <a:cubicBezTo>
                        <a:pt x="855826" y="884014"/>
                        <a:pt x="856596" y="885004"/>
                        <a:pt x="856596" y="886159"/>
                      </a:cubicBezTo>
                      <a:lnTo>
                        <a:pt x="856596" y="1014333"/>
                      </a:lnTo>
                      <a:cubicBezTo>
                        <a:pt x="856596" y="1015048"/>
                        <a:pt x="856266" y="1015653"/>
                        <a:pt x="855661" y="1016093"/>
                      </a:cubicBezTo>
                      <a:cubicBezTo>
                        <a:pt x="855055" y="1016533"/>
                        <a:pt x="854340" y="1016533"/>
                        <a:pt x="853735" y="1016313"/>
                      </a:cubicBezTo>
                      <a:cubicBezTo>
                        <a:pt x="853349" y="1016148"/>
                        <a:pt x="853074" y="1015708"/>
                        <a:pt x="853184" y="1015323"/>
                      </a:cubicBezTo>
                      <a:cubicBezTo>
                        <a:pt x="853294" y="1014718"/>
                        <a:pt x="853404" y="1014058"/>
                        <a:pt x="853459" y="1013452"/>
                      </a:cubicBezTo>
                      <a:cubicBezTo>
                        <a:pt x="853514" y="1012682"/>
                        <a:pt x="853569" y="1011912"/>
                        <a:pt x="853569" y="1011142"/>
                      </a:cubicBezTo>
                      <a:cubicBezTo>
                        <a:pt x="853569" y="1010372"/>
                        <a:pt x="853569" y="1009602"/>
                        <a:pt x="853459" y="1008832"/>
                      </a:cubicBezTo>
                      <a:cubicBezTo>
                        <a:pt x="852909" y="1003771"/>
                        <a:pt x="850707" y="999150"/>
                        <a:pt x="847350" y="995684"/>
                      </a:cubicBezTo>
                      <a:cubicBezTo>
                        <a:pt x="845974" y="994254"/>
                        <a:pt x="844433" y="992989"/>
                        <a:pt x="842727" y="991999"/>
                      </a:cubicBezTo>
                      <a:cubicBezTo>
                        <a:pt x="840966" y="990898"/>
                        <a:pt x="839095" y="990128"/>
                        <a:pt x="837058" y="989578"/>
                      </a:cubicBezTo>
                      <a:lnTo>
                        <a:pt x="837058" y="989578"/>
                      </a:lnTo>
                      <a:cubicBezTo>
                        <a:pt x="837444" y="988313"/>
                        <a:pt x="837719" y="987048"/>
                        <a:pt x="837829" y="985727"/>
                      </a:cubicBezTo>
                      <a:cubicBezTo>
                        <a:pt x="837939" y="984957"/>
                        <a:pt x="837994" y="984187"/>
                        <a:pt x="837994" y="983417"/>
                      </a:cubicBezTo>
                      <a:cubicBezTo>
                        <a:pt x="837994" y="982647"/>
                        <a:pt x="837994" y="981877"/>
                        <a:pt x="837829" y="981107"/>
                      </a:cubicBezTo>
                      <a:cubicBezTo>
                        <a:pt x="837388" y="977146"/>
                        <a:pt x="835848" y="973570"/>
                        <a:pt x="833481" y="970600"/>
                      </a:cubicBezTo>
                      <a:cubicBezTo>
                        <a:pt x="832160" y="968949"/>
                        <a:pt x="830619" y="967464"/>
                        <a:pt x="828858" y="966309"/>
                      </a:cubicBezTo>
                      <a:cubicBezTo>
                        <a:pt x="826491" y="964713"/>
                        <a:pt x="823794" y="963558"/>
                        <a:pt x="820877" y="963118"/>
                      </a:cubicBezTo>
                      <a:lnTo>
                        <a:pt x="820877" y="963118"/>
                      </a:lnTo>
                      <a:cubicBezTo>
                        <a:pt x="821593" y="961523"/>
                        <a:pt x="822033" y="959818"/>
                        <a:pt x="822253" y="958057"/>
                      </a:cubicBezTo>
                      <a:cubicBezTo>
                        <a:pt x="822363" y="957287"/>
                        <a:pt x="822419" y="956517"/>
                        <a:pt x="822419" y="955747"/>
                      </a:cubicBezTo>
                      <a:cubicBezTo>
                        <a:pt x="822419" y="954977"/>
                        <a:pt x="822419" y="954207"/>
                        <a:pt x="822253" y="953436"/>
                      </a:cubicBezTo>
                      <a:cubicBezTo>
                        <a:pt x="821923" y="950686"/>
                        <a:pt x="820988" y="948100"/>
                        <a:pt x="819612" y="945900"/>
                      </a:cubicBezTo>
                      <a:cubicBezTo>
                        <a:pt x="818401" y="943920"/>
                        <a:pt x="816860" y="942159"/>
                        <a:pt x="814988" y="940729"/>
                      </a:cubicBezTo>
                      <a:cubicBezTo>
                        <a:pt x="812402" y="938694"/>
                        <a:pt x="809210" y="937373"/>
                        <a:pt x="805742" y="936933"/>
                      </a:cubicBezTo>
                      <a:cubicBezTo>
                        <a:pt x="805467" y="936933"/>
                        <a:pt x="805192" y="936713"/>
                        <a:pt x="805027" y="936493"/>
                      </a:cubicBezTo>
                      <a:cubicBezTo>
                        <a:pt x="804862" y="936273"/>
                        <a:pt x="804862" y="935888"/>
                        <a:pt x="805027" y="935613"/>
                      </a:cubicBezTo>
                      <a:cubicBezTo>
                        <a:pt x="805302" y="935063"/>
                        <a:pt x="805522" y="934458"/>
                        <a:pt x="805742" y="933908"/>
                      </a:cubicBezTo>
                      <a:cubicBezTo>
                        <a:pt x="806183" y="932808"/>
                        <a:pt x="806458" y="931597"/>
                        <a:pt x="806623" y="930387"/>
                      </a:cubicBezTo>
                      <a:lnTo>
                        <a:pt x="806623" y="930222"/>
                      </a:lnTo>
                      <a:cubicBezTo>
                        <a:pt x="806788" y="929507"/>
                        <a:pt x="806788" y="928737"/>
                        <a:pt x="806788" y="927967"/>
                      </a:cubicBezTo>
                      <a:cubicBezTo>
                        <a:pt x="806788" y="927197"/>
                        <a:pt x="806788" y="926481"/>
                        <a:pt x="806623" y="925711"/>
                      </a:cubicBezTo>
                      <a:lnTo>
                        <a:pt x="806623" y="925546"/>
                      </a:lnTo>
                      <a:cubicBezTo>
                        <a:pt x="806458" y="924336"/>
                        <a:pt x="806183" y="923126"/>
                        <a:pt x="805742" y="922026"/>
                      </a:cubicBezTo>
                      <a:cubicBezTo>
                        <a:pt x="804752" y="919385"/>
                        <a:pt x="803156" y="917020"/>
                        <a:pt x="801119" y="915204"/>
                      </a:cubicBezTo>
                      <a:cubicBezTo>
                        <a:pt x="798642" y="912894"/>
                        <a:pt x="795450" y="911354"/>
                        <a:pt x="791928" y="910914"/>
                      </a:cubicBezTo>
                      <a:lnTo>
                        <a:pt x="791818" y="910914"/>
                      </a:lnTo>
                      <a:cubicBezTo>
                        <a:pt x="791102" y="910748"/>
                        <a:pt x="790332" y="910748"/>
                        <a:pt x="789561" y="910748"/>
                      </a:cubicBezTo>
                      <a:cubicBezTo>
                        <a:pt x="788846" y="910748"/>
                        <a:pt x="788130" y="910748"/>
                        <a:pt x="787470" y="910914"/>
                      </a:cubicBezTo>
                      <a:cubicBezTo>
                        <a:pt x="787360" y="910914"/>
                        <a:pt x="787250" y="910914"/>
                        <a:pt x="787140" y="910914"/>
                      </a:cubicBezTo>
                      <a:cubicBezTo>
                        <a:pt x="787140" y="910914"/>
                        <a:pt x="787085" y="910914"/>
                        <a:pt x="787029" y="910914"/>
                      </a:cubicBezTo>
                      <a:cubicBezTo>
                        <a:pt x="786975" y="910914"/>
                        <a:pt x="787029" y="910859"/>
                        <a:pt x="787029" y="910804"/>
                      </a:cubicBezTo>
                      <a:cubicBezTo>
                        <a:pt x="787029" y="910804"/>
                        <a:pt x="787140" y="910694"/>
                        <a:pt x="787195" y="910639"/>
                      </a:cubicBezTo>
                      <a:cubicBezTo>
                        <a:pt x="787250" y="910583"/>
                        <a:pt x="787250" y="910528"/>
                        <a:pt x="787305" y="910473"/>
                      </a:cubicBezTo>
                      <a:cubicBezTo>
                        <a:pt x="789231" y="908328"/>
                        <a:pt x="790552" y="905578"/>
                        <a:pt x="790992" y="902552"/>
                      </a:cubicBezTo>
                      <a:cubicBezTo>
                        <a:pt x="791102" y="901782"/>
                        <a:pt x="791157" y="901012"/>
                        <a:pt x="791157" y="900242"/>
                      </a:cubicBezTo>
                      <a:cubicBezTo>
                        <a:pt x="791157" y="899471"/>
                        <a:pt x="791102" y="898701"/>
                        <a:pt x="790992" y="897931"/>
                      </a:cubicBezTo>
                      <a:cubicBezTo>
                        <a:pt x="790552" y="894906"/>
                        <a:pt x="789231" y="892100"/>
                        <a:pt x="787250" y="889900"/>
                      </a:cubicBezTo>
                      <a:cubicBezTo>
                        <a:pt x="784938" y="887259"/>
                        <a:pt x="781691" y="885444"/>
                        <a:pt x="778004" y="884894"/>
                      </a:cubicBezTo>
                      <a:cubicBezTo>
                        <a:pt x="777233" y="884784"/>
                        <a:pt x="776462" y="884729"/>
                        <a:pt x="775692" y="884729"/>
                      </a:cubicBezTo>
                      <a:cubicBezTo>
                        <a:pt x="774922" y="884729"/>
                        <a:pt x="774151" y="884784"/>
                        <a:pt x="773380" y="884894"/>
                      </a:cubicBezTo>
                      <a:cubicBezTo>
                        <a:pt x="766666" y="885884"/>
                        <a:pt x="761382" y="891165"/>
                        <a:pt x="760392" y="897876"/>
                      </a:cubicBezTo>
                      <a:cubicBezTo>
                        <a:pt x="760282" y="898646"/>
                        <a:pt x="760226" y="899416"/>
                        <a:pt x="760226" y="900187"/>
                      </a:cubicBezTo>
                      <a:cubicBezTo>
                        <a:pt x="760226" y="900957"/>
                        <a:pt x="760282" y="901727"/>
                        <a:pt x="760392" y="902497"/>
                      </a:cubicBezTo>
                      <a:cubicBezTo>
                        <a:pt x="761382" y="909208"/>
                        <a:pt x="766721" y="914489"/>
                        <a:pt x="773380" y="915479"/>
                      </a:cubicBezTo>
                      <a:cubicBezTo>
                        <a:pt x="774151" y="915589"/>
                        <a:pt x="774922" y="915644"/>
                        <a:pt x="775692" y="915644"/>
                      </a:cubicBezTo>
                      <a:cubicBezTo>
                        <a:pt x="775967" y="915644"/>
                        <a:pt x="776242" y="915809"/>
                        <a:pt x="776353" y="916084"/>
                      </a:cubicBezTo>
                      <a:cubicBezTo>
                        <a:pt x="776462" y="916360"/>
                        <a:pt x="776462" y="916690"/>
                        <a:pt x="776242" y="916855"/>
                      </a:cubicBezTo>
                      <a:cubicBezTo>
                        <a:pt x="774977" y="918340"/>
                        <a:pt x="773986" y="920045"/>
                        <a:pt x="773325" y="921916"/>
                      </a:cubicBezTo>
                      <a:cubicBezTo>
                        <a:pt x="772885" y="923016"/>
                        <a:pt x="772610" y="924226"/>
                        <a:pt x="772445" y="925436"/>
                      </a:cubicBezTo>
                      <a:lnTo>
                        <a:pt x="772445" y="925601"/>
                      </a:lnTo>
                      <a:cubicBezTo>
                        <a:pt x="772280" y="926316"/>
                        <a:pt x="772280" y="927087"/>
                        <a:pt x="772280" y="927857"/>
                      </a:cubicBezTo>
                      <a:cubicBezTo>
                        <a:pt x="772280" y="928627"/>
                        <a:pt x="772280" y="929342"/>
                        <a:pt x="772445" y="930112"/>
                      </a:cubicBezTo>
                      <a:lnTo>
                        <a:pt x="772445" y="930277"/>
                      </a:lnTo>
                      <a:cubicBezTo>
                        <a:pt x="772610" y="931487"/>
                        <a:pt x="772885" y="932698"/>
                        <a:pt x="773325" y="933798"/>
                      </a:cubicBezTo>
                      <a:cubicBezTo>
                        <a:pt x="774261" y="936493"/>
                        <a:pt x="775912" y="938804"/>
                        <a:pt x="777949" y="940674"/>
                      </a:cubicBezTo>
                      <a:cubicBezTo>
                        <a:pt x="780425" y="942984"/>
                        <a:pt x="783562" y="944470"/>
                        <a:pt x="787029" y="944910"/>
                      </a:cubicBezTo>
                      <a:cubicBezTo>
                        <a:pt x="787085" y="944910"/>
                        <a:pt x="787195" y="944910"/>
                        <a:pt x="787250" y="944910"/>
                      </a:cubicBezTo>
                      <a:cubicBezTo>
                        <a:pt x="787360" y="944910"/>
                        <a:pt x="787415" y="945020"/>
                        <a:pt x="787415" y="945075"/>
                      </a:cubicBezTo>
                      <a:cubicBezTo>
                        <a:pt x="787415" y="945130"/>
                        <a:pt x="787415" y="945240"/>
                        <a:pt x="787415" y="945350"/>
                      </a:cubicBezTo>
                      <a:cubicBezTo>
                        <a:pt x="787305" y="945515"/>
                        <a:pt x="787250" y="945625"/>
                        <a:pt x="787140" y="945735"/>
                      </a:cubicBezTo>
                      <a:cubicBezTo>
                        <a:pt x="785764" y="947990"/>
                        <a:pt x="784828" y="950521"/>
                        <a:pt x="784498" y="953271"/>
                      </a:cubicBezTo>
                      <a:cubicBezTo>
                        <a:pt x="784388" y="954042"/>
                        <a:pt x="784333" y="954812"/>
                        <a:pt x="784333" y="955582"/>
                      </a:cubicBezTo>
                      <a:cubicBezTo>
                        <a:pt x="784333" y="956352"/>
                        <a:pt x="784333" y="957122"/>
                        <a:pt x="784498" y="957892"/>
                      </a:cubicBezTo>
                      <a:cubicBezTo>
                        <a:pt x="784828" y="960643"/>
                        <a:pt x="785764" y="963173"/>
                        <a:pt x="787140" y="965429"/>
                      </a:cubicBezTo>
                      <a:cubicBezTo>
                        <a:pt x="788351" y="967409"/>
                        <a:pt x="789947" y="969169"/>
                        <a:pt x="791763" y="970545"/>
                      </a:cubicBezTo>
                      <a:cubicBezTo>
                        <a:pt x="793194" y="971645"/>
                        <a:pt x="794735" y="972525"/>
                        <a:pt x="796441" y="973185"/>
                      </a:cubicBezTo>
                      <a:cubicBezTo>
                        <a:pt x="797597" y="973625"/>
                        <a:pt x="798202" y="974945"/>
                        <a:pt x="797762" y="976156"/>
                      </a:cubicBezTo>
                      <a:cubicBezTo>
                        <a:pt x="797211" y="977696"/>
                        <a:pt x="796826" y="979291"/>
                        <a:pt x="796606" y="980942"/>
                      </a:cubicBezTo>
                      <a:cubicBezTo>
                        <a:pt x="796496" y="981712"/>
                        <a:pt x="796441" y="982482"/>
                        <a:pt x="796441" y="983252"/>
                      </a:cubicBezTo>
                      <a:cubicBezTo>
                        <a:pt x="796441" y="984022"/>
                        <a:pt x="796441" y="984792"/>
                        <a:pt x="796606" y="985562"/>
                      </a:cubicBezTo>
                      <a:cubicBezTo>
                        <a:pt x="797046" y="989523"/>
                        <a:pt x="798642" y="993154"/>
                        <a:pt x="800954" y="996124"/>
                      </a:cubicBezTo>
                      <a:cubicBezTo>
                        <a:pt x="802275" y="997775"/>
                        <a:pt x="803816" y="999205"/>
                        <a:pt x="805577" y="1000415"/>
                      </a:cubicBezTo>
                      <a:cubicBezTo>
                        <a:pt x="806458" y="1001020"/>
                        <a:pt x="807338" y="1001515"/>
                        <a:pt x="808274" y="1001955"/>
                      </a:cubicBezTo>
                      <a:cubicBezTo>
                        <a:pt x="809265" y="1002450"/>
                        <a:pt x="809815" y="1003606"/>
                        <a:pt x="809485" y="1004706"/>
                      </a:cubicBezTo>
                      <a:cubicBezTo>
                        <a:pt x="809099" y="1006026"/>
                        <a:pt x="808824" y="1007291"/>
                        <a:pt x="808714" y="1008722"/>
                      </a:cubicBezTo>
                      <a:cubicBezTo>
                        <a:pt x="808659" y="1009492"/>
                        <a:pt x="808604" y="1010262"/>
                        <a:pt x="808604" y="1011032"/>
                      </a:cubicBezTo>
                      <a:cubicBezTo>
                        <a:pt x="808604" y="1011802"/>
                        <a:pt x="808604" y="1012572"/>
                        <a:pt x="808714" y="1013343"/>
                      </a:cubicBezTo>
                      <a:cubicBezTo>
                        <a:pt x="809044" y="1016808"/>
                        <a:pt x="810200" y="1019999"/>
                        <a:pt x="811961" y="1022804"/>
                      </a:cubicBezTo>
                      <a:cubicBezTo>
                        <a:pt x="812787" y="1024124"/>
                        <a:pt x="813723" y="1025335"/>
                        <a:pt x="814823" y="1026435"/>
                      </a:cubicBezTo>
                      <a:cubicBezTo>
                        <a:pt x="815154" y="1026765"/>
                        <a:pt x="815429" y="1027095"/>
                        <a:pt x="815814" y="1027370"/>
                      </a:cubicBezTo>
                      <a:cubicBezTo>
                        <a:pt x="815814" y="1027370"/>
                        <a:pt x="815814" y="1027370"/>
                        <a:pt x="815869" y="1027370"/>
                      </a:cubicBezTo>
                      <a:cubicBezTo>
                        <a:pt x="816970" y="1028415"/>
                        <a:pt x="818181" y="1029295"/>
                        <a:pt x="819501" y="1030121"/>
                      </a:cubicBezTo>
                      <a:cubicBezTo>
                        <a:pt x="819777" y="1030286"/>
                        <a:pt x="820052" y="1030451"/>
                        <a:pt x="820327" y="1030561"/>
                      </a:cubicBezTo>
                      <a:cubicBezTo>
                        <a:pt x="821263" y="1031056"/>
                        <a:pt x="821703" y="1032101"/>
                        <a:pt x="821483" y="1033146"/>
                      </a:cubicBezTo>
                      <a:cubicBezTo>
                        <a:pt x="821263" y="1034191"/>
                        <a:pt x="821043" y="1035237"/>
                        <a:pt x="820932" y="1036282"/>
                      </a:cubicBezTo>
                      <a:lnTo>
                        <a:pt x="820932" y="1036392"/>
                      </a:lnTo>
                      <a:cubicBezTo>
                        <a:pt x="820932" y="1037107"/>
                        <a:pt x="820822" y="1037877"/>
                        <a:pt x="820822" y="1038647"/>
                      </a:cubicBezTo>
                      <a:cubicBezTo>
                        <a:pt x="820822" y="1039417"/>
                        <a:pt x="820822" y="1040187"/>
                        <a:pt x="820932" y="1040903"/>
                      </a:cubicBezTo>
                      <a:lnTo>
                        <a:pt x="820932" y="1041013"/>
                      </a:lnTo>
                      <a:cubicBezTo>
                        <a:pt x="821538" y="1047119"/>
                        <a:pt x="824400" y="1052565"/>
                        <a:pt x="828748" y="1056525"/>
                      </a:cubicBezTo>
                      <a:cubicBezTo>
                        <a:pt x="830124" y="1057791"/>
                        <a:pt x="831665" y="1058891"/>
                        <a:pt x="833316" y="1059771"/>
                      </a:cubicBezTo>
                      <a:cubicBezTo>
                        <a:pt x="833316" y="1059771"/>
                        <a:pt x="833316" y="1059771"/>
                        <a:pt x="833426" y="1059771"/>
                      </a:cubicBezTo>
                      <a:cubicBezTo>
                        <a:pt x="833591" y="1059881"/>
                        <a:pt x="833701" y="1060101"/>
                        <a:pt x="833646" y="1060321"/>
                      </a:cubicBezTo>
                      <a:cubicBezTo>
                        <a:pt x="833536" y="1060816"/>
                        <a:pt x="833426" y="1061256"/>
                        <a:pt x="833371" y="1061751"/>
                      </a:cubicBezTo>
                      <a:cubicBezTo>
                        <a:pt x="833371" y="1061861"/>
                        <a:pt x="833371" y="1061972"/>
                        <a:pt x="833316" y="1062082"/>
                      </a:cubicBezTo>
                      <a:cubicBezTo>
                        <a:pt x="833150" y="1063182"/>
                        <a:pt x="832160" y="1063952"/>
                        <a:pt x="831059" y="1063952"/>
                      </a:cubicBezTo>
                      <a:lnTo>
                        <a:pt x="808384" y="1063952"/>
                      </a:lnTo>
                      <a:cubicBezTo>
                        <a:pt x="807338" y="1063952"/>
                        <a:pt x="806403" y="1063237"/>
                        <a:pt x="806127" y="1062192"/>
                      </a:cubicBezTo>
                      <a:cubicBezTo>
                        <a:pt x="805962" y="1061641"/>
                        <a:pt x="805852" y="1061146"/>
                        <a:pt x="805632" y="1060596"/>
                      </a:cubicBezTo>
                      <a:lnTo>
                        <a:pt x="805632" y="1060596"/>
                      </a:lnTo>
                      <a:close/>
                      <a:moveTo>
                        <a:pt x="514156" y="1049704"/>
                      </a:moveTo>
                      <a:lnTo>
                        <a:pt x="514046" y="1049704"/>
                      </a:lnTo>
                      <a:cubicBezTo>
                        <a:pt x="513330" y="1049539"/>
                        <a:pt x="512560" y="1049539"/>
                        <a:pt x="511789" y="1049539"/>
                      </a:cubicBezTo>
                      <a:cubicBezTo>
                        <a:pt x="511019" y="1049539"/>
                        <a:pt x="510303" y="1049539"/>
                        <a:pt x="509533" y="1049704"/>
                      </a:cubicBezTo>
                      <a:lnTo>
                        <a:pt x="509423" y="1049704"/>
                      </a:lnTo>
                      <a:cubicBezTo>
                        <a:pt x="505900" y="1050144"/>
                        <a:pt x="502763" y="1051685"/>
                        <a:pt x="500232" y="1053995"/>
                      </a:cubicBezTo>
                      <a:cubicBezTo>
                        <a:pt x="498195" y="1055810"/>
                        <a:pt x="496544" y="1058176"/>
                        <a:pt x="495608" y="1060871"/>
                      </a:cubicBezTo>
                      <a:cubicBezTo>
                        <a:pt x="495443" y="1061366"/>
                        <a:pt x="495278" y="1061917"/>
                        <a:pt x="495113" y="1062467"/>
                      </a:cubicBezTo>
                      <a:cubicBezTo>
                        <a:pt x="494838" y="1063457"/>
                        <a:pt x="493957" y="1064227"/>
                        <a:pt x="492857" y="1064227"/>
                      </a:cubicBezTo>
                      <a:lnTo>
                        <a:pt x="470181" y="1064227"/>
                      </a:lnTo>
                      <a:cubicBezTo>
                        <a:pt x="469081" y="1064227"/>
                        <a:pt x="468090" y="1063402"/>
                        <a:pt x="467925" y="1062357"/>
                      </a:cubicBezTo>
                      <a:cubicBezTo>
                        <a:pt x="467925" y="1062247"/>
                        <a:pt x="467925" y="1062137"/>
                        <a:pt x="467870" y="1062027"/>
                      </a:cubicBezTo>
                      <a:cubicBezTo>
                        <a:pt x="467815" y="1061586"/>
                        <a:pt x="467705" y="1061091"/>
                        <a:pt x="467595" y="1060651"/>
                      </a:cubicBezTo>
                      <a:cubicBezTo>
                        <a:pt x="467595" y="1060376"/>
                        <a:pt x="467595" y="1060156"/>
                        <a:pt x="467870" y="1060046"/>
                      </a:cubicBezTo>
                      <a:cubicBezTo>
                        <a:pt x="469521" y="1059166"/>
                        <a:pt x="471062" y="1058011"/>
                        <a:pt x="472493" y="1056801"/>
                      </a:cubicBezTo>
                      <a:cubicBezTo>
                        <a:pt x="476841" y="1052895"/>
                        <a:pt x="479703" y="1047394"/>
                        <a:pt x="480308" y="1041288"/>
                      </a:cubicBezTo>
                      <a:lnTo>
                        <a:pt x="480308" y="1041178"/>
                      </a:lnTo>
                      <a:cubicBezTo>
                        <a:pt x="480308" y="1040462"/>
                        <a:pt x="480418" y="1039692"/>
                        <a:pt x="480418" y="1038922"/>
                      </a:cubicBezTo>
                      <a:cubicBezTo>
                        <a:pt x="480418" y="1038152"/>
                        <a:pt x="480418" y="1037437"/>
                        <a:pt x="480308" y="1036667"/>
                      </a:cubicBezTo>
                      <a:lnTo>
                        <a:pt x="480308" y="1036557"/>
                      </a:lnTo>
                      <a:cubicBezTo>
                        <a:pt x="480198" y="1035512"/>
                        <a:pt x="480033" y="1034411"/>
                        <a:pt x="479758" y="1033421"/>
                      </a:cubicBezTo>
                      <a:cubicBezTo>
                        <a:pt x="479483" y="1032431"/>
                        <a:pt x="479978" y="1031386"/>
                        <a:pt x="480914" y="1030836"/>
                      </a:cubicBezTo>
                      <a:cubicBezTo>
                        <a:pt x="481189" y="1030671"/>
                        <a:pt x="481464" y="1030561"/>
                        <a:pt x="481739" y="1030396"/>
                      </a:cubicBezTo>
                      <a:cubicBezTo>
                        <a:pt x="483060" y="1029625"/>
                        <a:pt x="484271" y="1028690"/>
                        <a:pt x="485372" y="1027645"/>
                      </a:cubicBezTo>
                      <a:cubicBezTo>
                        <a:pt x="485702" y="1027370"/>
                        <a:pt x="486032" y="1027040"/>
                        <a:pt x="486362" y="1026710"/>
                      </a:cubicBezTo>
                      <a:cubicBezTo>
                        <a:pt x="487463" y="1025610"/>
                        <a:pt x="488399" y="1024345"/>
                        <a:pt x="489224" y="1023024"/>
                      </a:cubicBezTo>
                      <a:cubicBezTo>
                        <a:pt x="490985" y="1020219"/>
                        <a:pt x="492141" y="1016973"/>
                        <a:pt x="492471" y="1013563"/>
                      </a:cubicBezTo>
                      <a:cubicBezTo>
                        <a:pt x="492526" y="1012792"/>
                        <a:pt x="492581" y="1012022"/>
                        <a:pt x="492581" y="1011252"/>
                      </a:cubicBezTo>
                      <a:cubicBezTo>
                        <a:pt x="492581" y="1010482"/>
                        <a:pt x="492581" y="1009712"/>
                        <a:pt x="492471" y="1008942"/>
                      </a:cubicBezTo>
                      <a:cubicBezTo>
                        <a:pt x="492306" y="1007566"/>
                        <a:pt x="492031" y="1006246"/>
                        <a:pt x="491701" y="1004926"/>
                      </a:cubicBezTo>
                      <a:cubicBezTo>
                        <a:pt x="491371" y="1003826"/>
                        <a:pt x="491921" y="1002671"/>
                        <a:pt x="492912" y="1002175"/>
                      </a:cubicBezTo>
                      <a:cubicBezTo>
                        <a:pt x="493847" y="1001735"/>
                        <a:pt x="494728" y="1001240"/>
                        <a:pt x="495608" y="1000635"/>
                      </a:cubicBezTo>
                      <a:cubicBezTo>
                        <a:pt x="497370" y="999480"/>
                        <a:pt x="498911" y="998050"/>
                        <a:pt x="500232" y="996344"/>
                      </a:cubicBezTo>
                      <a:cubicBezTo>
                        <a:pt x="502598" y="993374"/>
                        <a:pt x="504139" y="989743"/>
                        <a:pt x="504579" y="985782"/>
                      </a:cubicBezTo>
                      <a:cubicBezTo>
                        <a:pt x="504690" y="985012"/>
                        <a:pt x="504745" y="984242"/>
                        <a:pt x="504745" y="983472"/>
                      </a:cubicBezTo>
                      <a:cubicBezTo>
                        <a:pt x="504745" y="982702"/>
                        <a:pt x="504745" y="981932"/>
                        <a:pt x="504579" y="981162"/>
                      </a:cubicBezTo>
                      <a:cubicBezTo>
                        <a:pt x="504414" y="979456"/>
                        <a:pt x="504029" y="977861"/>
                        <a:pt x="503424" y="976376"/>
                      </a:cubicBezTo>
                      <a:cubicBezTo>
                        <a:pt x="502983" y="975220"/>
                        <a:pt x="503589" y="973900"/>
                        <a:pt x="504745" y="973405"/>
                      </a:cubicBezTo>
                      <a:cubicBezTo>
                        <a:pt x="506451" y="972745"/>
                        <a:pt x="507992" y="971865"/>
                        <a:pt x="509423" y="970765"/>
                      </a:cubicBezTo>
                      <a:cubicBezTo>
                        <a:pt x="511239" y="969334"/>
                        <a:pt x="512835" y="967629"/>
                        <a:pt x="514046" y="965649"/>
                      </a:cubicBezTo>
                      <a:cubicBezTo>
                        <a:pt x="515422" y="963393"/>
                        <a:pt x="516357" y="960808"/>
                        <a:pt x="516688" y="958112"/>
                      </a:cubicBezTo>
                      <a:cubicBezTo>
                        <a:pt x="516798" y="957342"/>
                        <a:pt x="516853" y="956572"/>
                        <a:pt x="516853" y="955802"/>
                      </a:cubicBezTo>
                      <a:cubicBezTo>
                        <a:pt x="516853" y="955032"/>
                        <a:pt x="516853" y="954262"/>
                        <a:pt x="516688" y="953491"/>
                      </a:cubicBezTo>
                      <a:cubicBezTo>
                        <a:pt x="516357" y="950741"/>
                        <a:pt x="515422" y="948155"/>
                        <a:pt x="514046" y="945955"/>
                      </a:cubicBezTo>
                      <a:cubicBezTo>
                        <a:pt x="513991" y="945845"/>
                        <a:pt x="513881" y="945735"/>
                        <a:pt x="513826" y="945680"/>
                      </a:cubicBezTo>
                      <a:cubicBezTo>
                        <a:pt x="513771" y="945625"/>
                        <a:pt x="513771" y="945460"/>
                        <a:pt x="513826" y="945405"/>
                      </a:cubicBezTo>
                      <a:cubicBezTo>
                        <a:pt x="513881" y="945350"/>
                        <a:pt x="513936" y="945240"/>
                        <a:pt x="514046" y="945185"/>
                      </a:cubicBezTo>
                      <a:cubicBezTo>
                        <a:pt x="517568" y="944745"/>
                        <a:pt x="520760" y="943205"/>
                        <a:pt x="523292" y="940894"/>
                      </a:cubicBezTo>
                      <a:cubicBezTo>
                        <a:pt x="525329" y="939079"/>
                        <a:pt x="526925" y="936713"/>
                        <a:pt x="527915" y="934073"/>
                      </a:cubicBezTo>
                      <a:cubicBezTo>
                        <a:pt x="528356" y="932973"/>
                        <a:pt x="528631" y="931762"/>
                        <a:pt x="528796" y="930552"/>
                      </a:cubicBezTo>
                      <a:lnTo>
                        <a:pt x="528796" y="930387"/>
                      </a:lnTo>
                      <a:cubicBezTo>
                        <a:pt x="528961" y="929672"/>
                        <a:pt x="528961" y="928902"/>
                        <a:pt x="528961" y="928132"/>
                      </a:cubicBezTo>
                      <a:cubicBezTo>
                        <a:pt x="528961" y="927362"/>
                        <a:pt x="528961" y="926646"/>
                        <a:pt x="528796" y="925876"/>
                      </a:cubicBezTo>
                      <a:lnTo>
                        <a:pt x="528796" y="925711"/>
                      </a:lnTo>
                      <a:cubicBezTo>
                        <a:pt x="528631" y="924501"/>
                        <a:pt x="528356" y="923291"/>
                        <a:pt x="527915" y="922191"/>
                      </a:cubicBezTo>
                      <a:cubicBezTo>
                        <a:pt x="527255" y="920320"/>
                        <a:pt x="526264" y="918615"/>
                        <a:pt x="524998" y="917130"/>
                      </a:cubicBezTo>
                      <a:cubicBezTo>
                        <a:pt x="524833" y="916910"/>
                        <a:pt x="524778" y="916580"/>
                        <a:pt x="524888" y="916305"/>
                      </a:cubicBezTo>
                      <a:cubicBezTo>
                        <a:pt x="524998" y="916030"/>
                        <a:pt x="525273" y="915864"/>
                        <a:pt x="525604" y="915864"/>
                      </a:cubicBezTo>
                      <a:cubicBezTo>
                        <a:pt x="526374" y="915864"/>
                        <a:pt x="527145" y="915809"/>
                        <a:pt x="527915" y="915699"/>
                      </a:cubicBezTo>
                      <a:cubicBezTo>
                        <a:pt x="534630" y="914709"/>
                        <a:pt x="539913" y="909373"/>
                        <a:pt x="540904" y="902717"/>
                      </a:cubicBezTo>
                      <a:cubicBezTo>
                        <a:pt x="541014" y="901947"/>
                        <a:pt x="541069" y="901177"/>
                        <a:pt x="541069" y="900407"/>
                      </a:cubicBezTo>
                      <a:cubicBezTo>
                        <a:pt x="541069" y="899636"/>
                        <a:pt x="541014" y="898866"/>
                        <a:pt x="540904" y="898096"/>
                      </a:cubicBezTo>
                      <a:cubicBezTo>
                        <a:pt x="539913" y="891385"/>
                        <a:pt x="534575" y="886104"/>
                        <a:pt x="527915" y="885114"/>
                      </a:cubicBezTo>
                      <a:cubicBezTo>
                        <a:pt x="527145" y="885004"/>
                        <a:pt x="526374" y="884949"/>
                        <a:pt x="525604" y="884949"/>
                      </a:cubicBezTo>
                      <a:cubicBezTo>
                        <a:pt x="524833" y="884949"/>
                        <a:pt x="524063" y="885004"/>
                        <a:pt x="523292" y="885114"/>
                      </a:cubicBezTo>
                      <a:cubicBezTo>
                        <a:pt x="519605" y="885664"/>
                        <a:pt x="516357" y="887479"/>
                        <a:pt x="514046" y="890120"/>
                      </a:cubicBezTo>
                      <a:cubicBezTo>
                        <a:pt x="512065" y="892320"/>
                        <a:pt x="510744" y="895071"/>
                        <a:pt x="510303" y="898151"/>
                      </a:cubicBezTo>
                      <a:cubicBezTo>
                        <a:pt x="510193" y="898921"/>
                        <a:pt x="510138" y="899691"/>
                        <a:pt x="510138" y="900462"/>
                      </a:cubicBezTo>
                      <a:cubicBezTo>
                        <a:pt x="510138" y="901232"/>
                        <a:pt x="510193" y="902002"/>
                        <a:pt x="510303" y="902772"/>
                      </a:cubicBezTo>
                      <a:cubicBezTo>
                        <a:pt x="510744" y="905798"/>
                        <a:pt x="512065" y="908493"/>
                        <a:pt x="513991" y="910694"/>
                      </a:cubicBezTo>
                      <a:cubicBezTo>
                        <a:pt x="513991" y="910694"/>
                        <a:pt x="514101" y="910804"/>
                        <a:pt x="514101" y="910859"/>
                      </a:cubicBezTo>
                      <a:cubicBezTo>
                        <a:pt x="514101" y="910859"/>
                        <a:pt x="514101" y="910859"/>
                        <a:pt x="514101" y="910914"/>
                      </a:cubicBezTo>
                      <a:cubicBezTo>
                        <a:pt x="514101" y="910914"/>
                        <a:pt x="514101" y="911024"/>
                        <a:pt x="514101" y="911079"/>
                      </a:cubicBezTo>
                      <a:cubicBezTo>
                        <a:pt x="514101" y="911134"/>
                        <a:pt x="514046" y="911189"/>
                        <a:pt x="513991" y="911189"/>
                      </a:cubicBezTo>
                      <a:cubicBezTo>
                        <a:pt x="513220" y="911024"/>
                        <a:pt x="512450" y="911024"/>
                        <a:pt x="511679" y="911024"/>
                      </a:cubicBezTo>
                      <a:cubicBezTo>
                        <a:pt x="510909" y="911024"/>
                        <a:pt x="510193" y="911024"/>
                        <a:pt x="509423" y="911189"/>
                      </a:cubicBezTo>
                      <a:lnTo>
                        <a:pt x="509313" y="911189"/>
                      </a:lnTo>
                      <a:cubicBezTo>
                        <a:pt x="505790" y="911629"/>
                        <a:pt x="502653" y="913169"/>
                        <a:pt x="500122" y="915479"/>
                      </a:cubicBezTo>
                      <a:cubicBezTo>
                        <a:pt x="498085" y="917295"/>
                        <a:pt x="496489" y="919660"/>
                        <a:pt x="495498" y="922301"/>
                      </a:cubicBezTo>
                      <a:cubicBezTo>
                        <a:pt x="495058" y="923401"/>
                        <a:pt x="494783" y="924611"/>
                        <a:pt x="494618" y="925821"/>
                      </a:cubicBezTo>
                      <a:lnTo>
                        <a:pt x="494618" y="925986"/>
                      </a:lnTo>
                      <a:cubicBezTo>
                        <a:pt x="494453" y="926701"/>
                        <a:pt x="494453" y="927472"/>
                        <a:pt x="494453" y="928242"/>
                      </a:cubicBezTo>
                      <a:cubicBezTo>
                        <a:pt x="494453" y="929012"/>
                        <a:pt x="494453" y="929727"/>
                        <a:pt x="494618" y="930497"/>
                      </a:cubicBezTo>
                      <a:lnTo>
                        <a:pt x="494618" y="930662"/>
                      </a:lnTo>
                      <a:cubicBezTo>
                        <a:pt x="494783" y="931872"/>
                        <a:pt x="495058" y="933083"/>
                        <a:pt x="495498" y="934183"/>
                      </a:cubicBezTo>
                      <a:cubicBezTo>
                        <a:pt x="495719" y="934788"/>
                        <a:pt x="495939" y="935338"/>
                        <a:pt x="496214" y="935888"/>
                      </a:cubicBezTo>
                      <a:cubicBezTo>
                        <a:pt x="496379" y="936163"/>
                        <a:pt x="496324" y="936493"/>
                        <a:pt x="496214" y="936768"/>
                      </a:cubicBezTo>
                      <a:cubicBezTo>
                        <a:pt x="496104" y="937043"/>
                        <a:pt x="495774" y="937208"/>
                        <a:pt x="495498" y="937208"/>
                      </a:cubicBezTo>
                      <a:cubicBezTo>
                        <a:pt x="492031" y="937648"/>
                        <a:pt x="488839" y="938969"/>
                        <a:pt x="486252" y="941004"/>
                      </a:cubicBezTo>
                      <a:cubicBezTo>
                        <a:pt x="484381" y="942434"/>
                        <a:pt x="482840" y="944195"/>
                        <a:pt x="481629" y="946175"/>
                      </a:cubicBezTo>
                      <a:cubicBezTo>
                        <a:pt x="480253" y="948430"/>
                        <a:pt x="479318" y="950961"/>
                        <a:pt x="479042" y="953711"/>
                      </a:cubicBezTo>
                      <a:cubicBezTo>
                        <a:pt x="478932" y="954482"/>
                        <a:pt x="478877" y="955252"/>
                        <a:pt x="478877" y="956022"/>
                      </a:cubicBezTo>
                      <a:cubicBezTo>
                        <a:pt x="478877" y="956792"/>
                        <a:pt x="478877" y="957562"/>
                        <a:pt x="479042" y="958332"/>
                      </a:cubicBezTo>
                      <a:cubicBezTo>
                        <a:pt x="479152" y="959268"/>
                        <a:pt x="479318" y="960203"/>
                        <a:pt x="479593" y="961083"/>
                      </a:cubicBezTo>
                      <a:cubicBezTo>
                        <a:pt x="479923" y="962293"/>
                        <a:pt x="479207" y="963558"/>
                        <a:pt x="477997" y="963943"/>
                      </a:cubicBezTo>
                      <a:cubicBezTo>
                        <a:pt x="475960" y="964548"/>
                        <a:pt x="474089" y="965429"/>
                        <a:pt x="472383" y="966584"/>
                      </a:cubicBezTo>
                      <a:cubicBezTo>
                        <a:pt x="470622" y="967739"/>
                        <a:pt x="469081" y="969169"/>
                        <a:pt x="467760" y="970820"/>
                      </a:cubicBezTo>
                      <a:cubicBezTo>
                        <a:pt x="465393" y="973790"/>
                        <a:pt x="463852" y="977421"/>
                        <a:pt x="463412" y="981382"/>
                      </a:cubicBezTo>
                      <a:cubicBezTo>
                        <a:pt x="463302" y="982152"/>
                        <a:pt x="463247" y="982922"/>
                        <a:pt x="463247" y="983692"/>
                      </a:cubicBezTo>
                      <a:cubicBezTo>
                        <a:pt x="463247" y="984462"/>
                        <a:pt x="463247" y="985232"/>
                        <a:pt x="463412" y="986002"/>
                      </a:cubicBezTo>
                      <a:cubicBezTo>
                        <a:pt x="463467" y="986608"/>
                        <a:pt x="463577" y="987213"/>
                        <a:pt x="463687" y="987818"/>
                      </a:cubicBezTo>
                      <a:cubicBezTo>
                        <a:pt x="463907" y="988918"/>
                        <a:pt x="463302" y="990018"/>
                        <a:pt x="462256" y="990403"/>
                      </a:cubicBezTo>
                      <a:cubicBezTo>
                        <a:pt x="460935" y="990898"/>
                        <a:pt x="459724" y="991448"/>
                        <a:pt x="458569" y="992164"/>
                      </a:cubicBezTo>
                      <a:cubicBezTo>
                        <a:pt x="456862" y="993154"/>
                        <a:pt x="455321" y="994419"/>
                        <a:pt x="453946" y="995904"/>
                      </a:cubicBezTo>
                      <a:cubicBezTo>
                        <a:pt x="450588" y="999370"/>
                        <a:pt x="448387" y="1003991"/>
                        <a:pt x="447836" y="1009052"/>
                      </a:cubicBezTo>
                      <a:cubicBezTo>
                        <a:pt x="447781" y="1009822"/>
                        <a:pt x="447726" y="1010592"/>
                        <a:pt x="447726" y="1011362"/>
                      </a:cubicBezTo>
                      <a:cubicBezTo>
                        <a:pt x="447726" y="1012132"/>
                        <a:pt x="447726" y="1012902"/>
                        <a:pt x="447836" y="1013673"/>
                      </a:cubicBezTo>
                      <a:cubicBezTo>
                        <a:pt x="447836" y="1013948"/>
                        <a:pt x="447891" y="1014278"/>
                        <a:pt x="447946" y="1014553"/>
                      </a:cubicBezTo>
                      <a:cubicBezTo>
                        <a:pt x="448112" y="1015543"/>
                        <a:pt x="447506" y="1016588"/>
                        <a:pt x="446625" y="1016973"/>
                      </a:cubicBezTo>
                      <a:cubicBezTo>
                        <a:pt x="446185" y="1017138"/>
                        <a:pt x="445745" y="1017138"/>
                        <a:pt x="445305" y="1016863"/>
                      </a:cubicBezTo>
                      <a:cubicBezTo>
                        <a:pt x="444864" y="1016588"/>
                        <a:pt x="444699" y="1016203"/>
                        <a:pt x="444699" y="1015708"/>
                      </a:cubicBezTo>
                      <a:lnTo>
                        <a:pt x="444699" y="886379"/>
                      </a:lnTo>
                      <a:cubicBezTo>
                        <a:pt x="444699" y="885224"/>
                        <a:pt x="445525" y="884289"/>
                        <a:pt x="446625" y="884069"/>
                      </a:cubicBezTo>
                      <a:cubicBezTo>
                        <a:pt x="449212" y="883629"/>
                        <a:pt x="451689" y="882803"/>
                        <a:pt x="453946" y="881703"/>
                      </a:cubicBezTo>
                      <a:cubicBezTo>
                        <a:pt x="455597" y="880878"/>
                        <a:pt x="457138" y="879888"/>
                        <a:pt x="458569" y="878733"/>
                      </a:cubicBezTo>
                      <a:cubicBezTo>
                        <a:pt x="462311" y="875762"/>
                        <a:pt x="465173" y="871746"/>
                        <a:pt x="466824" y="867125"/>
                      </a:cubicBezTo>
                      <a:cubicBezTo>
                        <a:pt x="466989" y="866630"/>
                        <a:pt x="467375" y="866190"/>
                        <a:pt x="467815" y="865915"/>
                      </a:cubicBezTo>
                      <a:cubicBezTo>
                        <a:pt x="467815" y="865915"/>
                        <a:pt x="467815" y="865915"/>
                        <a:pt x="467870" y="865915"/>
                      </a:cubicBezTo>
                      <a:cubicBezTo>
                        <a:pt x="469521" y="865035"/>
                        <a:pt x="471062" y="863935"/>
                        <a:pt x="472493" y="862670"/>
                      </a:cubicBezTo>
                      <a:cubicBezTo>
                        <a:pt x="472878" y="862340"/>
                        <a:pt x="473208" y="861954"/>
                        <a:pt x="473594" y="861624"/>
                      </a:cubicBezTo>
                      <a:cubicBezTo>
                        <a:pt x="474034" y="861184"/>
                        <a:pt x="474639" y="860909"/>
                        <a:pt x="475245" y="860909"/>
                      </a:cubicBezTo>
                      <a:lnTo>
                        <a:pt x="622964" y="860909"/>
                      </a:lnTo>
                      <a:cubicBezTo>
                        <a:pt x="624120" y="860909"/>
                        <a:pt x="625056" y="861734"/>
                        <a:pt x="625276" y="862835"/>
                      </a:cubicBezTo>
                      <a:cubicBezTo>
                        <a:pt x="627147" y="874222"/>
                        <a:pt x="636503" y="883133"/>
                        <a:pt x="648116" y="884289"/>
                      </a:cubicBezTo>
                      <a:cubicBezTo>
                        <a:pt x="648281" y="884289"/>
                        <a:pt x="648446" y="884454"/>
                        <a:pt x="648446" y="884674"/>
                      </a:cubicBezTo>
                      <a:lnTo>
                        <a:pt x="648446" y="884674"/>
                      </a:lnTo>
                      <a:cubicBezTo>
                        <a:pt x="648446" y="884949"/>
                        <a:pt x="648281" y="885169"/>
                        <a:pt x="648006" y="885224"/>
                      </a:cubicBezTo>
                      <a:cubicBezTo>
                        <a:pt x="641512" y="886379"/>
                        <a:pt x="636393" y="891605"/>
                        <a:pt x="635403" y="898151"/>
                      </a:cubicBezTo>
                      <a:cubicBezTo>
                        <a:pt x="635292" y="898921"/>
                        <a:pt x="635238" y="899691"/>
                        <a:pt x="635238" y="900462"/>
                      </a:cubicBezTo>
                      <a:cubicBezTo>
                        <a:pt x="635238" y="901232"/>
                        <a:pt x="635292" y="902002"/>
                        <a:pt x="635403" y="902772"/>
                      </a:cubicBezTo>
                      <a:cubicBezTo>
                        <a:pt x="635898" y="906183"/>
                        <a:pt x="637549" y="909208"/>
                        <a:pt x="639861" y="911519"/>
                      </a:cubicBezTo>
                      <a:cubicBezTo>
                        <a:pt x="640301" y="911959"/>
                        <a:pt x="640576" y="912619"/>
                        <a:pt x="640576" y="913279"/>
                      </a:cubicBezTo>
                      <a:cubicBezTo>
                        <a:pt x="640576" y="913939"/>
                        <a:pt x="640246" y="914544"/>
                        <a:pt x="639750" y="914984"/>
                      </a:cubicBezTo>
                      <a:cubicBezTo>
                        <a:pt x="636558" y="917680"/>
                        <a:pt x="634302" y="921475"/>
                        <a:pt x="633751" y="925821"/>
                      </a:cubicBezTo>
                      <a:lnTo>
                        <a:pt x="633751" y="925931"/>
                      </a:lnTo>
                      <a:cubicBezTo>
                        <a:pt x="633586" y="926646"/>
                        <a:pt x="633586" y="927417"/>
                        <a:pt x="633586" y="928187"/>
                      </a:cubicBezTo>
                      <a:cubicBezTo>
                        <a:pt x="633586" y="928957"/>
                        <a:pt x="633586" y="929727"/>
                        <a:pt x="633751" y="930442"/>
                      </a:cubicBezTo>
                      <a:lnTo>
                        <a:pt x="633751" y="930552"/>
                      </a:lnTo>
                      <a:cubicBezTo>
                        <a:pt x="634192" y="933853"/>
                        <a:pt x="635568" y="936878"/>
                        <a:pt x="637659" y="939299"/>
                      </a:cubicBezTo>
                      <a:cubicBezTo>
                        <a:pt x="638430" y="940234"/>
                        <a:pt x="638375" y="941609"/>
                        <a:pt x="637494" y="942434"/>
                      </a:cubicBezTo>
                      <a:cubicBezTo>
                        <a:pt x="634522" y="945350"/>
                        <a:pt x="632541" y="949256"/>
                        <a:pt x="631990" y="953601"/>
                      </a:cubicBezTo>
                      <a:cubicBezTo>
                        <a:pt x="631880" y="954372"/>
                        <a:pt x="631825" y="955142"/>
                        <a:pt x="631825" y="955912"/>
                      </a:cubicBezTo>
                      <a:cubicBezTo>
                        <a:pt x="631825" y="956682"/>
                        <a:pt x="631825" y="957452"/>
                        <a:pt x="631990" y="958222"/>
                      </a:cubicBezTo>
                      <a:cubicBezTo>
                        <a:pt x="632375" y="961468"/>
                        <a:pt x="633641" y="964493"/>
                        <a:pt x="635458" y="967024"/>
                      </a:cubicBezTo>
                      <a:cubicBezTo>
                        <a:pt x="636118" y="967904"/>
                        <a:pt x="636063" y="969114"/>
                        <a:pt x="635292" y="969939"/>
                      </a:cubicBezTo>
                      <a:cubicBezTo>
                        <a:pt x="632541" y="973020"/>
                        <a:pt x="630724" y="976981"/>
                        <a:pt x="630229" y="981327"/>
                      </a:cubicBezTo>
                      <a:cubicBezTo>
                        <a:pt x="630119" y="982097"/>
                        <a:pt x="630064" y="982867"/>
                        <a:pt x="630064" y="983637"/>
                      </a:cubicBezTo>
                      <a:cubicBezTo>
                        <a:pt x="630064" y="984407"/>
                        <a:pt x="630064" y="985177"/>
                        <a:pt x="630229" y="985947"/>
                      </a:cubicBezTo>
                      <a:cubicBezTo>
                        <a:pt x="630559" y="989193"/>
                        <a:pt x="631660" y="992164"/>
                        <a:pt x="633366" y="994804"/>
                      </a:cubicBezTo>
                      <a:cubicBezTo>
                        <a:pt x="633917" y="995629"/>
                        <a:pt x="633862" y="996729"/>
                        <a:pt x="633201" y="997500"/>
                      </a:cubicBezTo>
                      <a:cubicBezTo>
                        <a:pt x="630614" y="1000745"/>
                        <a:pt x="628908" y="1004706"/>
                        <a:pt x="628468" y="1009052"/>
                      </a:cubicBezTo>
                      <a:cubicBezTo>
                        <a:pt x="628413" y="1009822"/>
                        <a:pt x="628358" y="1010592"/>
                        <a:pt x="628358" y="1011362"/>
                      </a:cubicBezTo>
                      <a:cubicBezTo>
                        <a:pt x="628358" y="1012132"/>
                        <a:pt x="628358" y="1012902"/>
                        <a:pt x="628468" y="1013673"/>
                      </a:cubicBezTo>
                      <a:cubicBezTo>
                        <a:pt x="628853" y="1017083"/>
                        <a:pt x="629954" y="1020329"/>
                        <a:pt x="631715" y="1023079"/>
                      </a:cubicBezTo>
                      <a:cubicBezTo>
                        <a:pt x="631715" y="1023079"/>
                        <a:pt x="631715" y="1023079"/>
                        <a:pt x="631715" y="1023134"/>
                      </a:cubicBezTo>
                      <a:cubicBezTo>
                        <a:pt x="631935" y="1023519"/>
                        <a:pt x="631880" y="1023959"/>
                        <a:pt x="631605" y="1024289"/>
                      </a:cubicBezTo>
                      <a:cubicBezTo>
                        <a:pt x="630779" y="1025335"/>
                        <a:pt x="630009" y="1026490"/>
                        <a:pt x="629403" y="1027700"/>
                      </a:cubicBezTo>
                      <a:cubicBezTo>
                        <a:pt x="627973" y="1030396"/>
                        <a:pt x="626982" y="1033476"/>
                        <a:pt x="626652" y="1036667"/>
                      </a:cubicBezTo>
                      <a:lnTo>
                        <a:pt x="626652" y="1036777"/>
                      </a:lnTo>
                      <a:cubicBezTo>
                        <a:pt x="626652" y="1037492"/>
                        <a:pt x="626542" y="1038262"/>
                        <a:pt x="626542" y="1039032"/>
                      </a:cubicBezTo>
                      <a:cubicBezTo>
                        <a:pt x="626542" y="1039802"/>
                        <a:pt x="626542" y="1040573"/>
                        <a:pt x="626652" y="1041288"/>
                      </a:cubicBezTo>
                      <a:lnTo>
                        <a:pt x="626652" y="1041398"/>
                      </a:lnTo>
                      <a:cubicBezTo>
                        <a:pt x="626982" y="1044533"/>
                        <a:pt x="627862" y="1047449"/>
                        <a:pt x="629238" y="1050089"/>
                      </a:cubicBezTo>
                      <a:cubicBezTo>
                        <a:pt x="629624" y="1050804"/>
                        <a:pt x="629569" y="1051740"/>
                        <a:pt x="629128" y="1052455"/>
                      </a:cubicBezTo>
                      <a:cubicBezTo>
                        <a:pt x="627147" y="1055425"/>
                        <a:pt x="625771" y="1058836"/>
                        <a:pt x="625166" y="1062467"/>
                      </a:cubicBezTo>
                      <a:cubicBezTo>
                        <a:pt x="625001" y="1063567"/>
                        <a:pt x="624010" y="1064392"/>
                        <a:pt x="622854" y="1064392"/>
                      </a:cubicBezTo>
                      <a:lnTo>
                        <a:pt x="530612" y="1064392"/>
                      </a:lnTo>
                      <a:cubicBezTo>
                        <a:pt x="529566" y="1064392"/>
                        <a:pt x="528631" y="1063677"/>
                        <a:pt x="528356" y="1062632"/>
                      </a:cubicBezTo>
                      <a:cubicBezTo>
                        <a:pt x="526649" y="1055975"/>
                        <a:pt x="521036" y="1050859"/>
                        <a:pt x="514046" y="1049924"/>
                      </a:cubicBezTo>
                      <a:lnTo>
                        <a:pt x="514046" y="1049924"/>
                      </a:lnTo>
                      <a:close/>
                      <a:moveTo>
                        <a:pt x="375242" y="1049704"/>
                      </a:moveTo>
                      <a:lnTo>
                        <a:pt x="375132" y="1049704"/>
                      </a:lnTo>
                      <a:cubicBezTo>
                        <a:pt x="374417" y="1049539"/>
                        <a:pt x="373646" y="1049539"/>
                        <a:pt x="372876" y="1049539"/>
                      </a:cubicBezTo>
                      <a:cubicBezTo>
                        <a:pt x="372105" y="1049539"/>
                        <a:pt x="371335" y="1049539"/>
                        <a:pt x="370619" y="1049704"/>
                      </a:cubicBezTo>
                      <a:lnTo>
                        <a:pt x="370509" y="1049704"/>
                      </a:lnTo>
                      <a:cubicBezTo>
                        <a:pt x="363575" y="1050639"/>
                        <a:pt x="357906" y="1055755"/>
                        <a:pt x="356200" y="1062412"/>
                      </a:cubicBezTo>
                      <a:cubicBezTo>
                        <a:pt x="355925" y="1063402"/>
                        <a:pt x="355044" y="1064172"/>
                        <a:pt x="353943" y="1064172"/>
                      </a:cubicBezTo>
                      <a:lnTo>
                        <a:pt x="261371" y="1064172"/>
                      </a:lnTo>
                      <a:cubicBezTo>
                        <a:pt x="260545" y="1064172"/>
                        <a:pt x="259885" y="1063567"/>
                        <a:pt x="259775" y="1062797"/>
                      </a:cubicBezTo>
                      <a:cubicBezTo>
                        <a:pt x="260490" y="1062852"/>
                        <a:pt x="261206" y="1062907"/>
                        <a:pt x="261921" y="1062907"/>
                      </a:cubicBezTo>
                      <a:cubicBezTo>
                        <a:pt x="262637" y="1062907"/>
                        <a:pt x="263462" y="1062907"/>
                        <a:pt x="264178" y="1062797"/>
                      </a:cubicBezTo>
                      <a:lnTo>
                        <a:pt x="264288" y="1062797"/>
                      </a:lnTo>
                      <a:cubicBezTo>
                        <a:pt x="275680" y="1061641"/>
                        <a:pt x="284817" y="1052565"/>
                        <a:pt x="285972" y="1041123"/>
                      </a:cubicBezTo>
                      <a:lnTo>
                        <a:pt x="285972" y="1041013"/>
                      </a:lnTo>
                      <a:cubicBezTo>
                        <a:pt x="285972" y="1040297"/>
                        <a:pt x="286083" y="1039527"/>
                        <a:pt x="286083" y="1038757"/>
                      </a:cubicBezTo>
                      <a:cubicBezTo>
                        <a:pt x="286083" y="1038152"/>
                        <a:pt x="286083" y="1037547"/>
                        <a:pt x="286027" y="1036997"/>
                      </a:cubicBezTo>
                      <a:cubicBezTo>
                        <a:pt x="286027" y="1036832"/>
                        <a:pt x="286027" y="1036612"/>
                        <a:pt x="286193" y="1036447"/>
                      </a:cubicBezTo>
                      <a:cubicBezTo>
                        <a:pt x="286633" y="1036062"/>
                        <a:pt x="287018" y="1035622"/>
                        <a:pt x="287403" y="1035182"/>
                      </a:cubicBezTo>
                      <a:cubicBezTo>
                        <a:pt x="287679" y="1034851"/>
                        <a:pt x="287954" y="1034521"/>
                        <a:pt x="288174" y="1034191"/>
                      </a:cubicBezTo>
                      <a:cubicBezTo>
                        <a:pt x="288504" y="1033696"/>
                        <a:pt x="289110" y="1033421"/>
                        <a:pt x="289715" y="1033421"/>
                      </a:cubicBezTo>
                      <a:cubicBezTo>
                        <a:pt x="290485" y="1033421"/>
                        <a:pt x="291256" y="1033421"/>
                        <a:pt x="292026" y="1033311"/>
                      </a:cubicBezTo>
                      <a:cubicBezTo>
                        <a:pt x="296980" y="1032816"/>
                        <a:pt x="301438" y="1030671"/>
                        <a:pt x="304905" y="1027480"/>
                      </a:cubicBezTo>
                      <a:cubicBezTo>
                        <a:pt x="306391" y="1026160"/>
                        <a:pt x="307657" y="1024565"/>
                        <a:pt x="308758" y="1022859"/>
                      </a:cubicBezTo>
                      <a:cubicBezTo>
                        <a:pt x="310519" y="1020054"/>
                        <a:pt x="311675" y="1016808"/>
                        <a:pt x="312005" y="1013397"/>
                      </a:cubicBezTo>
                      <a:cubicBezTo>
                        <a:pt x="312060" y="1012627"/>
                        <a:pt x="312115" y="1011857"/>
                        <a:pt x="312115" y="1011087"/>
                      </a:cubicBezTo>
                      <a:cubicBezTo>
                        <a:pt x="312115" y="1010317"/>
                        <a:pt x="312115" y="1009547"/>
                        <a:pt x="312005" y="1008777"/>
                      </a:cubicBezTo>
                      <a:cubicBezTo>
                        <a:pt x="311895" y="1008007"/>
                        <a:pt x="311840" y="1007236"/>
                        <a:pt x="311675" y="1006521"/>
                      </a:cubicBezTo>
                      <a:cubicBezTo>
                        <a:pt x="311510" y="1005806"/>
                        <a:pt x="311730" y="1005036"/>
                        <a:pt x="312280" y="1004486"/>
                      </a:cubicBezTo>
                      <a:cubicBezTo>
                        <a:pt x="312830" y="1003936"/>
                        <a:pt x="313546" y="1003661"/>
                        <a:pt x="314316" y="1003771"/>
                      </a:cubicBezTo>
                      <a:cubicBezTo>
                        <a:pt x="314592" y="1003771"/>
                        <a:pt x="314922" y="1003881"/>
                        <a:pt x="315197" y="1003881"/>
                      </a:cubicBezTo>
                      <a:cubicBezTo>
                        <a:pt x="315968" y="1003991"/>
                        <a:pt x="316738" y="1004046"/>
                        <a:pt x="317509" y="1004046"/>
                      </a:cubicBezTo>
                      <a:cubicBezTo>
                        <a:pt x="318279" y="1004046"/>
                        <a:pt x="319050" y="1004046"/>
                        <a:pt x="319820" y="1003881"/>
                      </a:cubicBezTo>
                      <a:cubicBezTo>
                        <a:pt x="329342" y="1002836"/>
                        <a:pt x="336992" y="995244"/>
                        <a:pt x="338038" y="985672"/>
                      </a:cubicBezTo>
                      <a:cubicBezTo>
                        <a:pt x="338148" y="984902"/>
                        <a:pt x="338203" y="984132"/>
                        <a:pt x="338203" y="983362"/>
                      </a:cubicBezTo>
                      <a:cubicBezTo>
                        <a:pt x="338203" y="982592"/>
                        <a:pt x="338203" y="981822"/>
                        <a:pt x="338038" y="981051"/>
                      </a:cubicBezTo>
                      <a:cubicBezTo>
                        <a:pt x="337872" y="979566"/>
                        <a:pt x="337542" y="978136"/>
                        <a:pt x="337102" y="976761"/>
                      </a:cubicBezTo>
                      <a:cubicBezTo>
                        <a:pt x="336827" y="975936"/>
                        <a:pt x="337047" y="975055"/>
                        <a:pt x="337652" y="974450"/>
                      </a:cubicBezTo>
                      <a:cubicBezTo>
                        <a:pt x="338258" y="973845"/>
                        <a:pt x="339138" y="973570"/>
                        <a:pt x="339964" y="973845"/>
                      </a:cubicBezTo>
                      <a:cubicBezTo>
                        <a:pt x="340954" y="974120"/>
                        <a:pt x="341945" y="974340"/>
                        <a:pt x="342936" y="974450"/>
                      </a:cubicBezTo>
                      <a:cubicBezTo>
                        <a:pt x="343706" y="974560"/>
                        <a:pt x="344477" y="974615"/>
                        <a:pt x="345247" y="974615"/>
                      </a:cubicBezTo>
                      <a:cubicBezTo>
                        <a:pt x="346018" y="974615"/>
                        <a:pt x="346788" y="974615"/>
                        <a:pt x="347559" y="974450"/>
                      </a:cubicBezTo>
                      <a:cubicBezTo>
                        <a:pt x="356200" y="973405"/>
                        <a:pt x="363024" y="966584"/>
                        <a:pt x="364070" y="958002"/>
                      </a:cubicBezTo>
                      <a:cubicBezTo>
                        <a:pt x="364180" y="957232"/>
                        <a:pt x="364235" y="956462"/>
                        <a:pt x="364235" y="955692"/>
                      </a:cubicBezTo>
                      <a:cubicBezTo>
                        <a:pt x="364235" y="954922"/>
                        <a:pt x="364235" y="954152"/>
                        <a:pt x="364070" y="953381"/>
                      </a:cubicBezTo>
                      <a:cubicBezTo>
                        <a:pt x="363024" y="944745"/>
                        <a:pt x="356200" y="937924"/>
                        <a:pt x="347559" y="936878"/>
                      </a:cubicBezTo>
                      <a:cubicBezTo>
                        <a:pt x="346788" y="936768"/>
                        <a:pt x="346018" y="936713"/>
                        <a:pt x="345247" y="936713"/>
                      </a:cubicBezTo>
                      <a:cubicBezTo>
                        <a:pt x="344477" y="936713"/>
                        <a:pt x="343706" y="936713"/>
                        <a:pt x="342936" y="936878"/>
                      </a:cubicBezTo>
                      <a:cubicBezTo>
                        <a:pt x="334295" y="937924"/>
                        <a:pt x="327470" y="944745"/>
                        <a:pt x="326425" y="953381"/>
                      </a:cubicBezTo>
                      <a:cubicBezTo>
                        <a:pt x="326315" y="954152"/>
                        <a:pt x="326260" y="954922"/>
                        <a:pt x="326260" y="955692"/>
                      </a:cubicBezTo>
                      <a:cubicBezTo>
                        <a:pt x="326260" y="956462"/>
                        <a:pt x="326260" y="957232"/>
                        <a:pt x="326425" y="958002"/>
                      </a:cubicBezTo>
                      <a:cubicBezTo>
                        <a:pt x="326590" y="958992"/>
                        <a:pt x="326755" y="960038"/>
                        <a:pt x="327030" y="960973"/>
                      </a:cubicBezTo>
                      <a:cubicBezTo>
                        <a:pt x="327250" y="961798"/>
                        <a:pt x="327030" y="962678"/>
                        <a:pt x="326425" y="963283"/>
                      </a:cubicBezTo>
                      <a:cubicBezTo>
                        <a:pt x="325819" y="963888"/>
                        <a:pt x="324884" y="964053"/>
                        <a:pt x="324113" y="963833"/>
                      </a:cubicBezTo>
                      <a:cubicBezTo>
                        <a:pt x="322737" y="963393"/>
                        <a:pt x="321361" y="963063"/>
                        <a:pt x="319875" y="962898"/>
                      </a:cubicBezTo>
                      <a:cubicBezTo>
                        <a:pt x="319105" y="962788"/>
                        <a:pt x="318334" y="962733"/>
                        <a:pt x="317564" y="962733"/>
                      </a:cubicBezTo>
                      <a:cubicBezTo>
                        <a:pt x="316793" y="962733"/>
                        <a:pt x="316023" y="962733"/>
                        <a:pt x="315252" y="962898"/>
                      </a:cubicBezTo>
                      <a:cubicBezTo>
                        <a:pt x="305676" y="963943"/>
                        <a:pt x="298081" y="971535"/>
                        <a:pt x="297035" y="981107"/>
                      </a:cubicBezTo>
                      <a:cubicBezTo>
                        <a:pt x="296925" y="981877"/>
                        <a:pt x="296870" y="982647"/>
                        <a:pt x="296870" y="983417"/>
                      </a:cubicBezTo>
                      <a:cubicBezTo>
                        <a:pt x="296870" y="984187"/>
                        <a:pt x="296870" y="984957"/>
                        <a:pt x="297035" y="985727"/>
                      </a:cubicBezTo>
                      <a:cubicBezTo>
                        <a:pt x="297035" y="986002"/>
                        <a:pt x="297090" y="986332"/>
                        <a:pt x="297145" y="986608"/>
                      </a:cubicBezTo>
                      <a:cubicBezTo>
                        <a:pt x="297255" y="987323"/>
                        <a:pt x="296980" y="988093"/>
                        <a:pt x="296429" y="988643"/>
                      </a:cubicBezTo>
                      <a:cubicBezTo>
                        <a:pt x="295879" y="989193"/>
                        <a:pt x="295109" y="989358"/>
                        <a:pt x="294393" y="989248"/>
                      </a:cubicBezTo>
                      <a:cubicBezTo>
                        <a:pt x="293678" y="989138"/>
                        <a:pt x="292907" y="988973"/>
                        <a:pt x="292137" y="988918"/>
                      </a:cubicBezTo>
                      <a:cubicBezTo>
                        <a:pt x="291366" y="988863"/>
                        <a:pt x="290595" y="988808"/>
                        <a:pt x="289825" y="988808"/>
                      </a:cubicBezTo>
                      <a:cubicBezTo>
                        <a:pt x="289054" y="988808"/>
                        <a:pt x="288284" y="988808"/>
                        <a:pt x="287513" y="988918"/>
                      </a:cubicBezTo>
                      <a:cubicBezTo>
                        <a:pt x="284046" y="989303"/>
                        <a:pt x="280854" y="990403"/>
                        <a:pt x="277992" y="992164"/>
                      </a:cubicBezTo>
                      <a:cubicBezTo>
                        <a:pt x="276286" y="993209"/>
                        <a:pt x="274745" y="994529"/>
                        <a:pt x="273369" y="996014"/>
                      </a:cubicBezTo>
                      <a:cubicBezTo>
                        <a:pt x="270177" y="999480"/>
                        <a:pt x="268030" y="1003936"/>
                        <a:pt x="267535" y="1008887"/>
                      </a:cubicBezTo>
                      <a:cubicBezTo>
                        <a:pt x="267480" y="1009657"/>
                        <a:pt x="267425" y="1010427"/>
                        <a:pt x="267425" y="1011197"/>
                      </a:cubicBezTo>
                      <a:cubicBezTo>
                        <a:pt x="267425" y="1011802"/>
                        <a:pt x="267150" y="1012352"/>
                        <a:pt x="266655" y="1012682"/>
                      </a:cubicBezTo>
                      <a:cubicBezTo>
                        <a:pt x="266324" y="1012902"/>
                        <a:pt x="265994" y="1013177"/>
                        <a:pt x="265664" y="1013452"/>
                      </a:cubicBezTo>
                      <a:cubicBezTo>
                        <a:pt x="265664" y="1013452"/>
                        <a:pt x="265609" y="1013508"/>
                        <a:pt x="265554" y="1013563"/>
                      </a:cubicBezTo>
                      <a:cubicBezTo>
                        <a:pt x="265168" y="1013838"/>
                        <a:pt x="264783" y="1014223"/>
                        <a:pt x="264453" y="1014608"/>
                      </a:cubicBezTo>
                      <a:cubicBezTo>
                        <a:pt x="264453" y="1014663"/>
                        <a:pt x="264343" y="1014718"/>
                        <a:pt x="264288" y="1014773"/>
                      </a:cubicBezTo>
                      <a:cubicBezTo>
                        <a:pt x="264178" y="1014828"/>
                        <a:pt x="264123" y="1014883"/>
                        <a:pt x="264013" y="1014883"/>
                      </a:cubicBezTo>
                      <a:cubicBezTo>
                        <a:pt x="263352" y="1014883"/>
                        <a:pt x="262692" y="1014828"/>
                        <a:pt x="262086" y="1014828"/>
                      </a:cubicBezTo>
                      <a:cubicBezTo>
                        <a:pt x="261316" y="1014828"/>
                        <a:pt x="260545" y="1014828"/>
                        <a:pt x="259830" y="1014938"/>
                      </a:cubicBezTo>
                      <a:lnTo>
                        <a:pt x="259720" y="1014938"/>
                      </a:lnTo>
                      <a:cubicBezTo>
                        <a:pt x="248327" y="1016093"/>
                        <a:pt x="239191" y="1025170"/>
                        <a:pt x="238035" y="1036612"/>
                      </a:cubicBezTo>
                      <a:lnTo>
                        <a:pt x="238035" y="1036722"/>
                      </a:lnTo>
                      <a:cubicBezTo>
                        <a:pt x="238035" y="1037437"/>
                        <a:pt x="237925" y="1038207"/>
                        <a:pt x="237925" y="1038977"/>
                      </a:cubicBezTo>
                      <a:lnTo>
                        <a:pt x="237925" y="1039692"/>
                      </a:lnTo>
                      <a:cubicBezTo>
                        <a:pt x="237925" y="1040022"/>
                        <a:pt x="237760" y="1040408"/>
                        <a:pt x="237540" y="1040628"/>
                      </a:cubicBezTo>
                      <a:cubicBezTo>
                        <a:pt x="237320" y="1040848"/>
                        <a:pt x="236934" y="1041013"/>
                        <a:pt x="236604" y="1041013"/>
                      </a:cubicBezTo>
                      <a:lnTo>
                        <a:pt x="236604" y="947055"/>
                      </a:lnTo>
                      <a:cubicBezTo>
                        <a:pt x="236604" y="946010"/>
                        <a:pt x="237320" y="945075"/>
                        <a:pt x="238365" y="944800"/>
                      </a:cubicBezTo>
                      <a:cubicBezTo>
                        <a:pt x="245080" y="943094"/>
                        <a:pt x="250198" y="937483"/>
                        <a:pt x="251079" y="930497"/>
                      </a:cubicBezTo>
                      <a:lnTo>
                        <a:pt x="251079" y="930387"/>
                      </a:lnTo>
                      <a:cubicBezTo>
                        <a:pt x="251244" y="929672"/>
                        <a:pt x="251244" y="928902"/>
                        <a:pt x="251244" y="928132"/>
                      </a:cubicBezTo>
                      <a:cubicBezTo>
                        <a:pt x="251244" y="927362"/>
                        <a:pt x="251244" y="926591"/>
                        <a:pt x="251079" y="925876"/>
                      </a:cubicBezTo>
                      <a:lnTo>
                        <a:pt x="251079" y="925766"/>
                      </a:lnTo>
                      <a:cubicBezTo>
                        <a:pt x="250143" y="918835"/>
                        <a:pt x="245025" y="913169"/>
                        <a:pt x="238365" y="911464"/>
                      </a:cubicBezTo>
                      <a:cubicBezTo>
                        <a:pt x="237375" y="911189"/>
                        <a:pt x="236604" y="910308"/>
                        <a:pt x="236604" y="909208"/>
                      </a:cubicBezTo>
                      <a:lnTo>
                        <a:pt x="236604" y="886324"/>
                      </a:lnTo>
                      <a:cubicBezTo>
                        <a:pt x="236604" y="885169"/>
                        <a:pt x="237430" y="884234"/>
                        <a:pt x="238530" y="884014"/>
                      </a:cubicBezTo>
                      <a:cubicBezTo>
                        <a:pt x="246896" y="882638"/>
                        <a:pt x="253941" y="877247"/>
                        <a:pt x="257518" y="869876"/>
                      </a:cubicBezTo>
                      <a:cubicBezTo>
                        <a:pt x="257903" y="869051"/>
                        <a:pt x="258784" y="868611"/>
                        <a:pt x="259665" y="868721"/>
                      </a:cubicBezTo>
                      <a:lnTo>
                        <a:pt x="259775" y="868721"/>
                      </a:lnTo>
                      <a:cubicBezTo>
                        <a:pt x="260490" y="868721"/>
                        <a:pt x="261261" y="868831"/>
                        <a:pt x="262031" y="868831"/>
                      </a:cubicBezTo>
                      <a:cubicBezTo>
                        <a:pt x="262802" y="868831"/>
                        <a:pt x="263572" y="868831"/>
                        <a:pt x="264288" y="868721"/>
                      </a:cubicBezTo>
                      <a:lnTo>
                        <a:pt x="264398" y="868721"/>
                      </a:lnTo>
                      <a:cubicBezTo>
                        <a:pt x="267590" y="868391"/>
                        <a:pt x="270617" y="867456"/>
                        <a:pt x="273314" y="866025"/>
                      </a:cubicBezTo>
                      <a:cubicBezTo>
                        <a:pt x="274965" y="865145"/>
                        <a:pt x="276506" y="864045"/>
                        <a:pt x="277937" y="862835"/>
                      </a:cubicBezTo>
                      <a:cubicBezTo>
                        <a:pt x="278377" y="862450"/>
                        <a:pt x="278873" y="862009"/>
                        <a:pt x="279313" y="861569"/>
                      </a:cubicBezTo>
                      <a:cubicBezTo>
                        <a:pt x="279753" y="861129"/>
                        <a:pt x="280304" y="860854"/>
                        <a:pt x="280964" y="860854"/>
                      </a:cubicBezTo>
                      <a:lnTo>
                        <a:pt x="414814" y="860854"/>
                      </a:lnTo>
                      <a:cubicBezTo>
                        <a:pt x="415970" y="860854"/>
                        <a:pt x="416906" y="861679"/>
                        <a:pt x="417126" y="862780"/>
                      </a:cubicBezTo>
                      <a:cubicBezTo>
                        <a:pt x="418887" y="873617"/>
                        <a:pt x="427473" y="882198"/>
                        <a:pt x="438370" y="884014"/>
                      </a:cubicBezTo>
                      <a:cubicBezTo>
                        <a:pt x="439471" y="884179"/>
                        <a:pt x="440296" y="885169"/>
                        <a:pt x="440296" y="886324"/>
                      </a:cubicBezTo>
                      <a:lnTo>
                        <a:pt x="440296" y="1020109"/>
                      </a:lnTo>
                      <a:cubicBezTo>
                        <a:pt x="440296" y="1020714"/>
                        <a:pt x="440021" y="1021319"/>
                        <a:pt x="439636" y="1021759"/>
                      </a:cubicBezTo>
                      <a:cubicBezTo>
                        <a:pt x="439251" y="1022199"/>
                        <a:pt x="438810" y="1022639"/>
                        <a:pt x="438425" y="1023079"/>
                      </a:cubicBezTo>
                      <a:cubicBezTo>
                        <a:pt x="437159" y="1024510"/>
                        <a:pt x="436113" y="1026050"/>
                        <a:pt x="435233" y="1027700"/>
                      </a:cubicBezTo>
                      <a:cubicBezTo>
                        <a:pt x="433802" y="1030396"/>
                        <a:pt x="432811" y="1033476"/>
                        <a:pt x="432481" y="1036667"/>
                      </a:cubicBezTo>
                      <a:lnTo>
                        <a:pt x="432481" y="1036777"/>
                      </a:lnTo>
                      <a:cubicBezTo>
                        <a:pt x="432481" y="1037492"/>
                        <a:pt x="432371" y="1038262"/>
                        <a:pt x="432371" y="1039032"/>
                      </a:cubicBezTo>
                      <a:cubicBezTo>
                        <a:pt x="432371" y="1039802"/>
                        <a:pt x="432371" y="1040518"/>
                        <a:pt x="432481" y="1041233"/>
                      </a:cubicBezTo>
                      <a:lnTo>
                        <a:pt x="432481" y="1041398"/>
                      </a:lnTo>
                      <a:lnTo>
                        <a:pt x="432481" y="1041398"/>
                      </a:lnTo>
                      <a:cubicBezTo>
                        <a:pt x="432591" y="1042278"/>
                        <a:pt x="432151" y="1043103"/>
                        <a:pt x="431325" y="1043488"/>
                      </a:cubicBezTo>
                      <a:cubicBezTo>
                        <a:pt x="423950" y="1047064"/>
                        <a:pt x="418502" y="1054050"/>
                        <a:pt x="417126" y="1062467"/>
                      </a:cubicBezTo>
                      <a:cubicBezTo>
                        <a:pt x="416961" y="1063567"/>
                        <a:pt x="415970" y="1064392"/>
                        <a:pt x="414814" y="1064392"/>
                      </a:cubicBezTo>
                      <a:lnTo>
                        <a:pt x="391919" y="1064392"/>
                      </a:lnTo>
                      <a:cubicBezTo>
                        <a:pt x="390873" y="1064392"/>
                        <a:pt x="389937" y="1063677"/>
                        <a:pt x="389662" y="1062632"/>
                      </a:cubicBezTo>
                      <a:cubicBezTo>
                        <a:pt x="387956" y="1055975"/>
                        <a:pt x="382342" y="1050859"/>
                        <a:pt x="375353" y="1049924"/>
                      </a:cubicBezTo>
                      <a:lnTo>
                        <a:pt x="375353" y="1049924"/>
                      </a:lnTo>
                      <a:close/>
                      <a:moveTo>
                        <a:pt x="272103" y="1008722"/>
                      </a:moveTo>
                      <a:lnTo>
                        <a:pt x="272103" y="1008722"/>
                      </a:lnTo>
                      <a:cubicBezTo>
                        <a:pt x="272268" y="1007126"/>
                        <a:pt x="272708" y="1005641"/>
                        <a:pt x="273259" y="1004266"/>
                      </a:cubicBezTo>
                      <a:cubicBezTo>
                        <a:pt x="274305" y="1001735"/>
                        <a:pt x="275846" y="999535"/>
                        <a:pt x="277882" y="997775"/>
                      </a:cubicBezTo>
                      <a:cubicBezTo>
                        <a:pt x="280469" y="995464"/>
                        <a:pt x="283771" y="993869"/>
                        <a:pt x="287403" y="993429"/>
                      </a:cubicBezTo>
                      <a:cubicBezTo>
                        <a:pt x="288174" y="993319"/>
                        <a:pt x="288944" y="993264"/>
                        <a:pt x="289715" y="993264"/>
                      </a:cubicBezTo>
                      <a:cubicBezTo>
                        <a:pt x="290485" y="993264"/>
                        <a:pt x="291256" y="993264"/>
                        <a:pt x="292026" y="993429"/>
                      </a:cubicBezTo>
                      <a:cubicBezTo>
                        <a:pt x="299952" y="994474"/>
                        <a:pt x="306281" y="1000800"/>
                        <a:pt x="307327" y="1008722"/>
                      </a:cubicBezTo>
                      <a:cubicBezTo>
                        <a:pt x="307437" y="1009492"/>
                        <a:pt x="307492" y="1010262"/>
                        <a:pt x="307492" y="1011032"/>
                      </a:cubicBezTo>
                      <a:cubicBezTo>
                        <a:pt x="307492" y="1011802"/>
                        <a:pt x="307492" y="1012572"/>
                        <a:pt x="307327" y="1013343"/>
                      </a:cubicBezTo>
                      <a:cubicBezTo>
                        <a:pt x="306887" y="1016973"/>
                        <a:pt x="305290" y="1020219"/>
                        <a:pt x="302979" y="1022804"/>
                      </a:cubicBezTo>
                      <a:cubicBezTo>
                        <a:pt x="301218" y="1024785"/>
                        <a:pt x="299016" y="1026380"/>
                        <a:pt x="296484" y="1027425"/>
                      </a:cubicBezTo>
                      <a:cubicBezTo>
                        <a:pt x="295053" y="1028030"/>
                        <a:pt x="293568" y="1028415"/>
                        <a:pt x="292026" y="1028580"/>
                      </a:cubicBezTo>
                      <a:lnTo>
                        <a:pt x="291971" y="1028580"/>
                      </a:lnTo>
                      <a:cubicBezTo>
                        <a:pt x="291531" y="1028635"/>
                        <a:pt x="291091" y="1028690"/>
                        <a:pt x="290651" y="1028745"/>
                      </a:cubicBezTo>
                      <a:cubicBezTo>
                        <a:pt x="290320" y="1028745"/>
                        <a:pt x="290045" y="1028745"/>
                        <a:pt x="289715" y="1028745"/>
                      </a:cubicBezTo>
                      <a:cubicBezTo>
                        <a:pt x="288944" y="1028745"/>
                        <a:pt x="288174" y="1028745"/>
                        <a:pt x="287458" y="1028580"/>
                      </a:cubicBezTo>
                      <a:lnTo>
                        <a:pt x="287403" y="1028580"/>
                      </a:lnTo>
                      <a:cubicBezTo>
                        <a:pt x="286083" y="1028415"/>
                        <a:pt x="284817" y="1028085"/>
                        <a:pt x="283606" y="1027645"/>
                      </a:cubicBezTo>
                      <a:cubicBezTo>
                        <a:pt x="283496" y="1027645"/>
                        <a:pt x="283441" y="1027535"/>
                        <a:pt x="283386" y="1027480"/>
                      </a:cubicBezTo>
                      <a:cubicBezTo>
                        <a:pt x="283386" y="1027480"/>
                        <a:pt x="283386" y="1027480"/>
                        <a:pt x="283386" y="1027480"/>
                      </a:cubicBezTo>
                      <a:cubicBezTo>
                        <a:pt x="282505" y="1025830"/>
                        <a:pt x="281404" y="1024289"/>
                        <a:pt x="280194" y="1022859"/>
                      </a:cubicBezTo>
                      <a:cubicBezTo>
                        <a:pt x="279533" y="1022089"/>
                        <a:pt x="278818" y="1021374"/>
                        <a:pt x="278047" y="1020714"/>
                      </a:cubicBezTo>
                      <a:cubicBezTo>
                        <a:pt x="276616" y="1019449"/>
                        <a:pt x="275075" y="1018403"/>
                        <a:pt x="273424" y="1017523"/>
                      </a:cubicBezTo>
                      <a:cubicBezTo>
                        <a:pt x="273314" y="1017523"/>
                        <a:pt x="273259" y="1017413"/>
                        <a:pt x="273204" y="1017303"/>
                      </a:cubicBezTo>
                      <a:cubicBezTo>
                        <a:pt x="272764" y="1016093"/>
                        <a:pt x="272378" y="1014773"/>
                        <a:pt x="272268" y="1013452"/>
                      </a:cubicBezTo>
                      <a:lnTo>
                        <a:pt x="272268" y="1013452"/>
                      </a:lnTo>
                      <a:cubicBezTo>
                        <a:pt x="272158" y="1012627"/>
                        <a:pt x="272103" y="1011857"/>
                        <a:pt x="272103" y="1011087"/>
                      </a:cubicBezTo>
                      <a:cubicBezTo>
                        <a:pt x="272103" y="1010757"/>
                        <a:pt x="272103" y="1010427"/>
                        <a:pt x="272103" y="1010097"/>
                      </a:cubicBezTo>
                      <a:cubicBezTo>
                        <a:pt x="272103" y="1009657"/>
                        <a:pt x="272158" y="1009217"/>
                        <a:pt x="272268" y="1008777"/>
                      </a:cubicBezTo>
                      <a:lnTo>
                        <a:pt x="272268" y="1008777"/>
                      </a:lnTo>
                      <a:close/>
                      <a:moveTo>
                        <a:pt x="236549" y="828233"/>
                      </a:moveTo>
                      <a:lnTo>
                        <a:pt x="236549" y="807879"/>
                      </a:lnTo>
                      <a:cubicBezTo>
                        <a:pt x="236549" y="806834"/>
                        <a:pt x="237265" y="805899"/>
                        <a:pt x="238310" y="805624"/>
                      </a:cubicBezTo>
                      <a:cubicBezTo>
                        <a:pt x="238861" y="805459"/>
                        <a:pt x="239411" y="805349"/>
                        <a:pt x="239906" y="805129"/>
                      </a:cubicBezTo>
                      <a:cubicBezTo>
                        <a:pt x="242603" y="804194"/>
                        <a:pt x="244970" y="802543"/>
                        <a:pt x="246786" y="800508"/>
                      </a:cubicBezTo>
                      <a:cubicBezTo>
                        <a:pt x="249043" y="798033"/>
                        <a:pt x="250584" y="794842"/>
                        <a:pt x="251079" y="791321"/>
                      </a:cubicBezTo>
                      <a:lnTo>
                        <a:pt x="251079" y="791211"/>
                      </a:lnTo>
                      <a:cubicBezTo>
                        <a:pt x="251244" y="790496"/>
                        <a:pt x="251244" y="789726"/>
                        <a:pt x="251244" y="788956"/>
                      </a:cubicBezTo>
                      <a:cubicBezTo>
                        <a:pt x="251244" y="788186"/>
                        <a:pt x="251244" y="787416"/>
                        <a:pt x="251079" y="786701"/>
                      </a:cubicBezTo>
                      <a:lnTo>
                        <a:pt x="251079" y="786591"/>
                      </a:lnTo>
                      <a:cubicBezTo>
                        <a:pt x="250143" y="779659"/>
                        <a:pt x="245025" y="773993"/>
                        <a:pt x="238365" y="772288"/>
                      </a:cubicBezTo>
                      <a:cubicBezTo>
                        <a:pt x="237375" y="772013"/>
                        <a:pt x="236604" y="771133"/>
                        <a:pt x="236604" y="770032"/>
                      </a:cubicBezTo>
                      <a:lnTo>
                        <a:pt x="236604" y="677835"/>
                      </a:lnTo>
                      <a:cubicBezTo>
                        <a:pt x="236604" y="676680"/>
                        <a:pt x="237430" y="675745"/>
                        <a:pt x="238530" y="675525"/>
                      </a:cubicBezTo>
                      <a:cubicBezTo>
                        <a:pt x="242218" y="674920"/>
                        <a:pt x="245630" y="673545"/>
                        <a:pt x="248602" y="671564"/>
                      </a:cubicBezTo>
                      <a:cubicBezTo>
                        <a:pt x="249318" y="671124"/>
                        <a:pt x="250198" y="671069"/>
                        <a:pt x="250969" y="671454"/>
                      </a:cubicBezTo>
                      <a:cubicBezTo>
                        <a:pt x="253611" y="672829"/>
                        <a:pt x="256583" y="673710"/>
                        <a:pt x="259665" y="674040"/>
                      </a:cubicBezTo>
                      <a:lnTo>
                        <a:pt x="259775" y="674040"/>
                      </a:lnTo>
                      <a:cubicBezTo>
                        <a:pt x="260490" y="674040"/>
                        <a:pt x="261261" y="674150"/>
                        <a:pt x="262031" y="674150"/>
                      </a:cubicBezTo>
                      <a:cubicBezTo>
                        <a:pt x="262802" y="674150"/>
                        <a:pt x="263572" y="674150"/>
                        <a:pt x="264288" y="674040"/>
                      </a:cubicBezTo>
                      <a:lnTo>
                        <a:pt x="264398" y="674040"/>
                      </a:lnTo>
                      <a:cubicBezTo>
                        <a:pt x="267590" y="673710"/>
                        <a:pt x="270617" y="672774"/>
                        <a:pt x="273314" y="671344"/>
                      </a:cubicBezTo>
                      <a:cubicBezTo>
                        <a:pt x="274525" y="670684"/>
                        <a:pt x="275680" y="669969"/>
                        <a:pt x="276726" y="669144"/>
                      </a:cubicBezTo>
                      <a:cubicBezTo>
                        <a:pt x="277056" y="668869"/>
                        <a:pt x="277552" y="668869"/>
                        <a:pt x="277937" y="669034"/>
                      </a:cubicBezTo>
                      <a:cubicBezTo>
                        <a:pt x="280744" y="670794"/>
                        <a:pt x="283991" y="671949"/>
                        <a:pt x="287458" y="672279"/>
                      </a:cubicBezTo>
                      <a:cubicBezTo>
                        <a:pt x="288229" y="672334"/>
                        <a:pt x="289000" y="672389"/>
                        <a:pt x="289770" y="672389"/>
                      </a:cubicBezTo>
                      <a:cubicBezTo>
                        <a:pt x="290541" y="672389"/>
                        <a:pt x="291311" y="672389"/>
                        <a:pt x="292082" y="672279"/>
                      </a:cubicBezTo>
                      <a:cubicBezTo>
                        <a:pt x="296429" y="671839"/>
                        <a:pt x="300447" y="670134"/>
                        <a:pt x="303694" y="667549"/>
                      </a:cubicBezTo>
                      <a:cubicBezTo>
                        <a:pt x="304465" y="666943"/>
                        <a:pt x="305566" y="666888"/>
                        <a:pt x="306391" y="667384"/>
                      </a:cubicBezTo>
                      <a:cubicBezTo>
                        <a:pt x="308978" y="669089"/>
                        <a:pt x="312005" y="670134"/>
                        <a:pt x="315197" y="670519"/>
                      </a:cubicBezTo>
                      <a:cubicBezTo>
                        <a:pt x="315968" y="670629"/>
                        <a:pt x="316738" y="670684"/>
                        <a:pt x="317509" y="670684"/>
                      </a:cubicBezTo>
                      <a:cubicBezTo>
                        <a:pt x="318279" y="670684"/>
                        <a:pt x="319050" y="670684"/>
                        <a:pt x="319820" y="670519"/>
                      </a:cubicBezTo>
                      <a:cubicBezTo>
                        <a:pt x="324168" y="670024"/>
                        <a:pt x="328076" y="668209"/>
                        <a:pt x="331213" y="665458"/>
                      </a:cubicBezTo>
                      <a:cubicBezTo>
                        <a:pt x="332038" y="664743"/>
                        <a:pt x="333249" y="664688"/>
                        <a:pt x="334130" y="665293"/>
                      </a:cubicBezTo>
                      <a:cubicBezTo>
                        <a:pt x="336662" y="667163"/>
                        <a:pt x="339689" y="668374"/>
                        <a:pt x="342936" y="668759"/>
                      </a:cubicBezTo>
                      <a:cubicBezTo>
                        <a:pt x="343706" y="668869"/>
                        <a:pt x="344477" y="668924"/>
                        <a:pt x="345247" y="668924"/>
                      </a:cubicBezTo>
                      <a:cubicBezTo>
                        <a:pt x="346018" y="668924"/>
                        <a:pt x="346788" y="668924"/>
                        <a:pt x="347559" y="668759"/>
                      </a:cubicBezTo>
                      <a:cubicBezTo>
                        <a:pt x="351907" y="668209"/>
                        <a:pt x="355814" y="666228"/>
                        <a:pt x="358731" y="663258"/>
                      </a:cubicBezTo>
                      <a:cubicBezTo>
                        <a:pt x="359612" y="662378"/>
                        <a:pt x="360933" y="662323"/>
                        <a:pt x="361869" y="663093"/>
                      </a:cubicBezTo>
                      <a:cubicBezTo>
                        <a:pt x="364290" y="665128"/>
                        <a:pt x="367262" y="666558"/>
                        <a:pt x="370619" y="666998"/>
                      </a:cubicBezTo>
                      <a:lnTo>
                        <a:pt x="370729" y="666998"/>
                      </a:lnTo>
                      <a:cubicBezTo>
                        <a:pt x="371445" y="667163"/>
                        <a:pt x="372215" y="667163"/>
                        <a:pt x="372986" y="667163"/>
                      </a:cubicBezTo>
                      <a:cubicBezTo>
                        <a:pt x="373757" y="667163"/>
                        <a:pt x="374527" y="667163"/>
                        <a:pt x="375242" y="666998"/>
                      </a:cubicBezTo>
                      <a:lnTo>
                        <a:pt x="375353" y="666998"/>
                      </a:lnTo>
                      <a:cubicBezTo>
                        <a:pt x="379700" y="666393"/>
                        <a:pt x="383553" y="664193"/>
                        <a:pt x="386195" y="660947"/>
                      </a:cubicBezTo>
                      <a:cubicBezTo>
                        <a:pt x="386635" y="660452"/>
                        <a:pt x="387240" y="660122"/>
                        <a:pt x="387901" y="660122"/>
                      </a:cubicBezTo>
                      <a:cubicBezTo>
                        <a:pt x="388561" y="660122"/>
                        <a:pt x="389222" y="660342"/>
                        <a:pt x="389662" y="660837"/>
                      </a:cubicBezTo>
                      <a:cubicBezTo>
                        <a:pt x="391974" y="663203"/>
                        <a:pt x="395001" y="664798"/>
                        <a:pt x="398413" y="665293"/>
                      </a:cubicBezTo>
                      <a:cubicBezTo>
                        <a:pt x="399184" y="665403"/>
                        <a:pt x="399954" y="665458"/>
                        <a:pt x="400725" y="665458"/>
                      </a:cubicBezTo>
                      <a:cubicBezTo>
                        <a:pt x="401495" y="665458"/>
                        <a:pt x="402266" y="665403"/>
                        <a:pt x="403036" y="665293"/>
                      </a:cubicBezTo>
                      <a:cubicBezTo>
                        <a:pt x="409531" y="664303"/>
                        <a:pt x="414704" y="659352"/>
                        <a:pt x="415915" y="652916"/>
                      </a:cubicBezTo>
                      <a:cubicBezTo>
                        <a:pt x="415970" y="652531"/>
                        <a:pt x="416300" y="652256"/>
                        <a:pt x="416685" y="652256"/>
                      </a:cubicBezTo>
                      <a:lnTo>
                        <a:pt x="416685" y="652256"/>
                      </a:lnTo>
                      <a:cubicBezTo>
                        <a:pt x="416685" y="652256"/>
                        <a:pt x="416850" y="652256"/>
                        <a:pt x="416850" y="652421"/>
                      </a:cubicBezTo>
                      <a:cubicBezTo>
                        <a:pt x="417951" y="664138"/>
                        <a:pt x="426812" y="673545"/>
                        <a:pt x="438315" y="675470"/>
                      </a:cubicBezTo>
                      <a:cubicBezTo>
                        <a:pt x="439416" y="675635"/>
                        <a:pt x="440241" y="676625"/>
                        <a:pt x="440241" y="677780"/>
                      </a:cubicBezTo>
                      <a:lnTo>
                        <a:pt x="440241" y="825428"/>
                      </a:lnTo>
                      <a:cubicBezTo>
                        <a:pt x="440241" y="826033"/>
                        <a:pt x="439966" y="826638"/>
                        <a:pt x="439526" y="827078"/>
                      </a:cubicBezTo>
                      <a:cubicBezTo>
                        <a:pt x="439195" y="827408"/>
                        <a:pt x="438865" y="827738"/>
                        <a:pt x="438535" y="828068"/>
                      </a:cubicBezTo>
                      <a:cubicBezTo>
                        <a:pt x="438535" y="828068"/>
                        <a:pt x="438535" y="828068"/>
                        <a:pt x="438535" y="828123"/>
                      </a:cubicBezTo>
                      <a:cubicBezTo>
                        <a:pt x="437269" y="829499"/>
                        <a:pt x="436224" y="831039"/>
                        <a:pt x="435343" y="832689"/>
                      </a:cubicBezTo>
                      <a:cubicBezTo>
                        <a:pt x="435343" y="832689"/>
                        <a:pt x="435343" y="832689"/>
                        <a:pt x="435343" y="832744"/>
                      </a:cubicBezTo>
                      <a:cubicBezTo>
                        <a:pt x="435068" y="833184"/>
                        <a:pt x="434627" y="833569"/>
                        <a:pt x="434132" y="833734"/>
                      </a:cubicBezTo>
                      <a:cubicBezTo>
                        <a:pt x="429509" y="835330"/>
                        <a:pt x="425491" y="838245"/>
                        <a:pt x="422519" y="841986"/>
                      </a:cubicBezTo>
                      <a:cubicBezTo>
                        <a:pt x="421364" y="843416"/>
                        <a:pt x="420373" y="844956"/>
                        <a:pt x="419547" y="846607"/>
                      </a:cubicBezTo>
                      <a:cubicBezTo>
                        <a:pt x="418391" y="848862"/>
                        <a:pt x="417621" y="851283"/>
                        <a:pt x="417181" y="853868"/>
                      </a:cubicBezTo>
                      <a:cubicBezTo>
                        <a:pt x="417016" y="854968"/>
                        <a:pt x="416025" y="855793"/>
                        <a:pt x="414869" y="855793"/>
                      </a:cubicBezTo>
                      <a:lnTo>
                        <a:pt x="286908" y="855793"/>
                      </a:lnTo>
                      <a:cubicBezTo>
                        <a:pt x="286137" y="855793"/>
                        <a:pt x="285477" y="855408"/>
                        <a:pt x="285037" y="854803"/>
                      </a:cubicBezTo>
                      <a:cubicBezTo>
                        <a:pt x="284596" y="854198"/>
                        <a:pt x="284486" y="853373"/>
                        <a:pt x="284762" y="852658"/>
                      </a:cubicBezTo>
                      <a:cubicBezTo>
                        <a:pt x="284872" y="852383"/>
                        <a:pt x="285147" y="852218"/>
                        <a:pt x="285422" y="852328"/>
                      </a:cubicBezTo>
                      <a:cubicBezTo>
                        <a:pt x="286137" y="852493"/>
                        <a:pt x="286853" y="852603"/>
                        <a:pt x="287569" y="852658"/>
                      </a:cubicBezTo>
                      <a:cubicBezTo>
                        <a:pt x="288339" y="852713"/>
                        <a:pt x="289110" y="852768"/>
                        <a:pt x="289880" y="852768"/>
                      </a:cubicBezTo>
                      <a:cubicBezTo>
                        <a:pt x="290651" y="852768"/>
                        <a:pt x="291421" y="852768"/>
                        <a:pt x="292192" y="852658"/>
                      </a:cubicBezTo>
                      <a:cubicBezTo>
                        <a:pt x="297255" y="852108"/>
                        <a:pt x="301878" y="849907"/>
                        <a:pt x="305346" y="846607"/>
                      </a:cubicBezTo>
                      <a:cubicBezTo>
                        <a:pt x="306776" y="845231"/>
                        <a:pt x="308042" y="843691"/>
                        <a:pt x="309088" y="841986"/>
                      </a:cubicBezTo>
                      <a:cubicBezTo>
                        <a:pt x="310134" y="840225"/>
                        <a:pt x="310959" y="838355"/>
                        <a:pt x="311510" y="836320"/>
                      </a:cubicBezTo>
                      <a:lnTo>
                        <a:pt x="311510" y="836320"/>
                      </a:lnTo>
                      <a:cubicBezTo>
                        <a:pt x="312720" y="836705"/>
                        <a:pt x="313986" y="836980"/>
                        <a:pt x="315307" y="837090"/>
                      </a:cubicBezTo>
                      <a:cubicBezTo>
                        <a:pt x="316078" y="837200"/>
                        <a:pt x="316848" y="837255"/>
                        <a:pt x="317619" y="837255"/>
                      </a:cubicBezTo>
                      <a:cubicBezTo>
                        <a:pt x="318389" y="837255"/>
                        <a:pt x="319160" y="837255"/>
                        <a:pt x="319930" y="837090"/>
                      </a:cubicBezTo>
                      <a:cubicBezTo>
                        <a:pt x="323893" y="836650"/>
                        <a:pt x="327470" y="835109"/>
                        <a:pt x="330442" y="832744"/>
                      </a:cubicBezTo>
                      <a:cubicBezTo>
                        <a:pt x="332093" y="831424"/>
                        <a:pt x="333579" y="829884"/>
                        <a:pt x="334735" y="828123"/>
                      </a:cubicBezTo>
                      <a:cubicBezTo>
                        <a:pt x="335891" y="826418"/>
                        <a:pt x="336772" y="824548"/>
                        <a:pt x="337377" y="822512"/>
                      </a:cubicBezTo>
                      <a:cubicBezTo>
                        <a:pt x="337762" y="821302"/>
                        <a:pt x="338973" y="820642"/>
                        <a:pt x="340184" y="820917"/>
                      </a:cubicBezTo>
                      <a:cubicBezTo>
                        <a:pt x="341065" y="821192"/>
                        <a:pt x="342000" y="821357"/>
                        <a:pt x="342991" y="821467"/>
                      </a:cubicBezTo>
                      <a:cubicBezTo>
                        <a:pt x="343761" y="821577"/>
                        <a:pt x="344532" y="821632"/>
                        <a:pt x="345302" y="821632"/>
                      </a:cubicBezTo>
                      <a:cubicBezTo>
                        <a:pt x="346073" y="821632"/>
                        <a:pt x="346843" y="821632"/>
                        <a:pt x="347614" y="821467"/>
                      </a:cubicBezTo>
                      <a:cubicBezTo>
                        <a:pt x="350366" y="821137"/>
                        <a:pt x="352953" y="820202"/>
                        <a:pt x="355154" y="818827"/>
                      </a:cubicBezTo>
                      <a:cubicBezTo>
                        <a:pt x="357135" y="817616"/>
                        <a:pt x="358896" y="816021"/>
                        <a:pt x="360327" y="814206"/>
                      </a:cubicBezTo>
                      <a:cubicBezTo>
                        <a:pt x="362364" y="811620"/>
                        <a:pt x="363685" y="808430"/>
                        <a:pt x="364125" y="804964"/>
                      </a:cubicBezTo>
                      <a:cubicBezTo>
                        <a:pt x="364125" y="804689"/>
                        <a:pt x="364345" y="804414"/>
                        <a:pt x="364565" y="804249"/>
                      </a:cubicBezTo>
                      <a:cubicBezTo>
                        <a:pt x="364785" y="804084"/>
                        <a:pt x="365171" y="804084"/>
                        <a:pt x="365391" y="804249"/>
                      </a:cubicBezTo>
                      <a:cubicBezTo>
                        <a:pt x="365941" y="804524"/>
                        <a:pt x="366492" y="804744"/>
                        <a:pt x="367097" y="804964"/>
                      </a:cubicBezTo>
                      <a:cubicBezTo>
                        <a:pt x="367097" y="804964"/>
                        <a:pt x="367097" y="804964"/>
                        <a:pt x="367152" y="804964"/>
                      </a:cubicBezTo>
                      <a:cubicBezTo>
                        <a:pt x="368253" y="805404"/>
                        <a:pt x="369409" y="805679"/>
                        <a:pt x="370619" y="805844"/>
                      </a:cubicBezTo>
                      <a:lnTo>
                        <a:pt x="370784" y="805844"/>
                      </a:lnTo>
                      <a:cubicBezTo>
                        <a:pt x="371500" y="806009"/>
                        <a:pt x="372270" y="806009"/>
                        <a:pt x="373041" y="806009"/>
                      </a:cubicBezTo>
                      <a:cubicBezTo>
                        <a:pt x="373812" y="806009"/>
                        <a:pt x="374527" y="806009"/>
                        <a:pt x="375298" y="805844"/>
                      </a:cubicBezTo>
                      <a:lnTo>
                        <a:pt x="375463" y="805844"/>
                      </a:lnTo>
                      <a:cubicBezTo>
                        <a:pt x="376673" y="805679"/>
                        <a:pt x="377829" y="805404"/>
                        <a:pt x="378930" y="804964"/>
                      </a:cubicBezTo>
                      <a:cubicBezTo>
                        <a:pt x="381627" y="804029"/>
                        <a:pt x="383993" y="802378"/>
                        <a:pt x="385810" y="800343"/>
                      </a:cubicBezTo>
                      <a:cubicBezTo>
                        <a:pt x="388066" y="797868"/>
                        <a:pt x="389607" y="794677"/>
                        <a:pt x="390103" y="791211"/>
                      </a:cubicBezTo>
                      <a:lnTo>
                        <a:pt x="390103" y="791101"/>
                      </a:lnTo>
                      <a:cubicBezTo>
                        <a:pt x="390268" y="790386"/>
                        <a:pt x="390268" y="789616"/>
                        <a:pt x="390268" y="788846"/>
                      </a:cubicBezTo>
                      <a:cubicBezTo>
                        <a:pt x="390268" y="788131"/>
                        <a:pt x="390268" y="787416"/>
                        <a:pt x="390103" y="786756"/>
                      </a:cubicBezTo>
                      <a:cubicBezTo>
                        <a:pt x="390103" y="786646"/>
                        <a:pt x="390103" y="786535"/>
                        <a:pt x="390103" y="786426"/>
                      </a:cubicBezTo>
                      <a:cubicBezTo>
                        <a:pt x="390103" y="786426"/>
                        <a:pt x="390103" y="786370"/>
                        <a:pt x="390103" y="786370"/>
                      </a:cubicBezTo>
                      <a:lnTo>
                        <a:pt x="390213" y="786370"/>
                      </a:lnTo>
                      <a:cubicBezTo>
                        <a:pt x="390213" y="786370"/>
                        <a:pt x="390323" y="786481"/>
                        <a:pt x="390378" y="786481"/>
                      </a:cubicBezTo>
                      <a:cubicBezTo>
                        <a:pt x="390433" y="786481"/>
                        <a:pt x="390543" y="786591"/>
                        <a:pt x="390598" y="786646"/>
                      </a:cubicBezTo>
                      <a:cubicBezTo>
                        <a:pt x="392744" y="788571"/>
                        <a:pt x="395496" y="789891"/>
                        <a:pt x="398468" y="790276"/>
                      </a:cubicBezTo>
                      <a:cubicBezTo>
                        <a:pt x="399239" y="790386"/>
                        <a:pt x="400009" y="790441"/>
                        <a:pt x="400780" y="790441"/>
                      </a:cubicBezTo>
                      <a:cubicBezTo>
                        <a:pt x="401550" y="790441"/>
                        <a:pt x="402321" y="790386"/>
                        <a:pt x="403091" y="790276"/>
                      </a:cubicBezTo>
                      <a:cubicBezTo>
                        <a:pt x="406118" y="789836"/>
                        <a:pt x="408870" y="788516"/>
                        <a:pt x="411072" y="786535"/>
                      </a:cubicBezTo>
                      <a:cubicBezTo>
                        <a:pt x="413713" y="784225"/>
                        <a:pt x="415530" y="780980"/>
                        <a:pt x="416080" y="777294"/>
                      </a:cubicBezTo>
                      <a:cubicBezTo>
                        <a:pt x="416190" y="776524"/>
                        <a:pt x="416245" y="775754"/>
                        <a:pt x="416245" y="774983"/>
                      </a:cubicBezTo>
                      <a:cubicBezTo>
                        <a:pt x="416245" y="774213"/>
                        <a:pt x="416190" y="773443"/>
                        <a:pt x="416080" y="772673"/>
                      </a:cubicBezTo>
                      <a:cubicBezTo>
                        <a:pt x="415089" y="765962"/>
                        <a:pt x="409806" y="760681"/>
                        <a:pt x="403091" y="759691"/>
                      </a:cubicBezTo>
                      <a:cubicBezTo>
                        <a:pt x="402321" y="759581"/>
                        <a:pt x="401550" y="759526"/>
                        <a:pt x="400780" y="759526"/>
                      </a:cubicBezTo>
                      <a:cubicBezTo>
                        <a:pt x="400009" y="759526"/>
                        <a:pt x="399239" y="759581"/>
                        <a:pt x="398468" y="759691"/>
                      </a:cubicBezTo>
                      <a:cubicBezTo>
                        <a:pt x="391754" y="760681"/>
                        <a:pt x="386470" y="765962"/>
                        <a:pt x="385479" y="772673"/>
                      </a:cubicBezTo>
                      <a:cubicBezTo>
                        <a:pt x="385369" y="773443"/>
                        <a:pt x="385314" y="774213"/>
                        <a:pt x="385314" y="774983"/>
                      </a:cubicBezTo>
                      <a:cubicBezTo>
                        <a:pt x="385314" y="775258"/>
                        <a:pt x="385149" y="775533"/>
                        <a:pt x="384874" y="775698"/>
                      </a:cubicBezTo>
                      <a:cubicBezTo>
                        <a:pt x="384599" y="775864"/>
                        <a:pt x="384269" y="775809"/>
                        <a:pt x="384048" y="775589"/>
                      </a:cubicBezTo>
                      <a:cubicBezTo>
                        <a:pt x="382562" y="774323"/>
                        <a:pt x="380856" y="773388"/>
                        <a:pt x="378985" y="772673"/>
                      </a:cubicBezTo>
                      <a:cubicBezTo>
                        <a:pt x="377884" y="772233"/>
                        <a:pt x="376673" y="771958"/>
                        <a:pt x="375463" y="771793"/>
                      </a:cubicBezTo>
                      <a:lnTo>
                        <a:pt x="375298" y="771793"/>
                      </a:lnTo>
                      <a:cubicBezTo>
                        <a:pt x="374582" y="771628"/>
                        <a:pt x="373812" y="771628"/>
                        <a:pt x="373041" y="771628"/>
                      </a:cubicBezTo>
                      <a:cubicBezTo>
                        <a:pt x="372270" y="771628"/>
                        <a:pt x="371555" y="771628"/>
                        <a:pt x="370784" y="771793"/>
                      </a:cubicBezTo>
                      <a:lnTo>
                        <a:pt x="370619" y="771793"/>
                      </a:lnTo>
                      <a:cubicBezTo>
                        <a:pt x="369409" y="771958"/>
                        <a:pt x="368198" y="772233"/>
                        <a:pt x="367097" y="772673"/>
                      </a:cubicBezTo>
                      <a:cubicBezTo>
                        <a:pt x="364455" y="773608"/>
                        <a:pt x="362089" y="775203"/>
                        <a:pt x="360327" y="777294"/>
                      </a:cubicBezTo>
                      <a:cubicBezTo>
                        <a:pt x="360327" y="777294"/>
                        <a:pt x="360327" y="777294"/>
                        <a:pt x="360327" y="777294"/>
                      </a:cubicBezTo>
                      <a:cubicBezTo>
                        <a:pt x="358016" y="779769"/>
                        <a:pt x="356530" y="782905"/>
                        <a:pt x="356035" y="786370"/>
                      </a:cubicBezTo>
                      <a:cubicBezTo>
                        <a:pt x="356035" y="786426"/>
                        <a:pt x="356035" y="786535"/>
                        <a:pt x="356035" y="786591"/>
                      </a:cubicBezTo>
                      <a:cubicBezTo>
                        <a:pt x="356035" y="786646"/>
                        <a:pt x="355979" y="786756"/>
                        <a:pt x="355869" y="786756"/>
                      </a:cubicBezTo>
                      <a:cubicBezTo>
                        <a:pt x="355759" y="786756"/>
                        <a:pt x="355704" y="786756"/>
                        <a:pt x="355649" y="786756"/>
                      </a:cubicBezTo>
                      <a:cubicBezTo>
                        <a:pt x="355484" y="786646"/>
                        <a:pt x="355374" y="786591"/>
                        <a:pt x="355264" y="786481"/>
                      </a:cubicBezTo>
                      <a:cubicBezTo>
                        <a:pt x="353007" y="785105"/>
                        <a:pt x="350476" y="784170"/>
                        <a:pt x="347724" y="783840"/>
                      </a:cubicBezTo>
                      <a:cubicBezTo>
                        <a:pt x="346954" y="783730"/>
                        <a:pt x="346183" y="783675"/>
                        <a:pt x="345412" y="783675"/>
                      </a:cubicBezTo>
                      <a:cubicBezTo>
                        <a:pt x="344642" y="783675"/>
                        <a:pt x="343871" y="783675"/>
                        <a:pt x="343101" y="783840"/>
                      </a:cubicBezTo>
                      <a:cubicBezTo>
                        <a:pt x="340349" y="784170"/>
                        <a:pt x="337762" y="785105"/>
                        <a:pt x="335561" y="786481"/>
                      </a:cubicBezTo>
                      <a:cubicBezTo>
                        <a:pt x="333579" y="787691"/>
                        <a:pt x="331818" y="789231"/>
                        <a:pt x="330387" y="791101"/>
                      </a:cubicBezTo>
                      <a:cubicBezTo>
                        <a:pt x="329287" y="792532"/>
                        <a:pt x="328406" y="794072"/>
                        <a:pt x="327745" y="795777"/>
                      </a:cubicBezTo>
                      <a:cubicBezTo>
                        <a:pt x="327305" y="796932"/>
                        <a:pt x="325984" y="797538"/>
                        <a:pt x="324829" y="797098"/>
                      </a:cubicBezTo>
                      <a:cubicBezTo>
                        <a:pt x="323287" y="796547"/>
                        <a:pt x="321692" y="796162"/>
                        <a:pt x="320040" y="795942"/>
                      </a:cubicBezTo>
                      <a:cubicBezTo>
                        <a:pt x="319270" y="795832"/>
                        <a:pt x="318499" y="795777"/>
                        <a:pt x="317729" y="795777"/>
                      </a:cubicBezTo>
                      <a:cubicBezTo>
                        <a:pt x="316958" y="795777"/>
                        <a:pt x="316188" y="795777"/>
                        <a:pt x="315417" y="795942"/>
                      </a:cubicBezTo>
                      <a:cubicBezTo>
                        <a:pt x="311455" y="796382"/>
                        <a:pt x="307877" y="797923"/>
                        <a:pt x="304905" y="800288"/>
                      </a:cubicBezTo>
                      <a:cubicBezTo>
                        <a:pt x="303254" y="801608"/>
                        <a:pt x="301768" y="803149"/>
                        <a:pt x="300612" y="804909"/>
                      </a:cubicBezTo>
                      <a:cubicBezTo>
                        <a:pt x="300007" y="805789"/>
                        <a:pt x="299512" y="806669"/>
                        <a:pt x="299071" y="807604"/>
                      </a:cubicBezTo>
                      <a:cubicBezTo>
                        <a:pt x="298576" y="808650"/>
                        <a:pt x="297420" y="809145"/>
                        <a:pt x="296319" y="808815"/>
                      </a:cubicBezTo>
                      <a:cubicBezTo>
                        <a:pt x="294999" y="808430"/>
                        <a:pt x="293678" y="808155"/>
                        <a:pt x="292302" y="808044"/>
                      </a:cubicBezTo>
                      <a:cubicBezTo>
                        <a:pt x="291531" y="807990"/>
                        <a:pt x="290761" y="807934"/>
                        <a:pt x="289990" y="807934"/>
                      </a:cubicBezTo>
                      <a:cubicBezTo>
                        <a:pt x="289220" y="807934"/>
                        <a:pt x="288449" y="807934"/>
                        <a:pt x="287679" y="808044"/>
                      </a:cubicBezTo>
                      <a:cubicBezTo>
                        <a:pt x="284211" y="808430"/>
                        <a:pt x="281019" y="809530"/>
                        <a:pt x="278157" y="811290"/>
                      </a:cubicBezTo>
                      <a:cubicBezTo>
                        <a:pt x="276836" y="812115"/>
                        <a:pt x="275625" y="813050"/>
                        <a:pt x="274525" y="814151"/>
                      </a:cubicBezTo>
                      <a:cubicBezTo>
                        <a:pt x="274195" y="814426"/>
                        <a:pt x="273864" y="814756"/>
                        <a:pt x="273589" y="815141"/>
                      </a:cubicBezTo>
                      <a:cubicBezTo>
                        <a:pt x="273589" y="815141"/>
                        <a:pt x="273589" y="815141"/>
                        <a:pt x="273589" y="815141"/>
                      </a:cubicBezTo>
                      <a:cubicBezTo>
                        <a:pt x="272543" y="816241"/>
                        <a:pt x="271663" y="817451"/>
                        <a:pt x="270837" y="818771"/>
                      </a:cubicBezTo>
                      <a:cubicBezTo>
                        <a:pt x="270672" y="819047"/>
                        <a:pt x="270507" y="819322"/>
                        <a:pt x="270397" y="819597"/>
                      </a:cubicBezTo>
                      <a:cubicBezTo>
                        <a:pt x="269902" y="820532"/>
                        <a:pt x="268856" y="820972"/>
                        <a:pt x="267810" y="820752"/>
                      </a:cubicBezTo>
                      <a:cubicBezTo>
                        <a:pt x="266765" y="820532"/>
                        <a:pt x="265774" y="820312"/>
                        <a:pt x="264673" y="820202"/>
                      </a:cubicBezTo>
                      <a:lnTo>
                        <a:pt x="264563" y="820202"/>
                      </a:lnTo>
                      <a:cubicBezTo>
                        <a:pt x="263848" y="820202"/>
                        <a:pt x="263077" y="820092"/>
                        <a:pt x="262307" y="820092"/>
                      </a:cubicBezTo>
                      <a:cubicBezTo>
                        <a:pt x="261536" y="820092"/>
                        <a:pt x="260765" y="820092"/>
                        <a:pt x="260050" y="820202"/>
                      </a:cubicBezTo>
                      <a:lnTo>
                        <a:pt x="259940" y="820202"/>
                      </a:lnTo>
                      <a:cubicBezTo>
                        <a:pt x="253831" y="820807"/>
                        <a:pt x="248327" y="823722"/>
                        <a:pt x="244419" y="828013"/>
                      </a:cubicBezTo>
                      <a:cubicBezTo>
                        <a:pt x="243154" y="829443"/>
                        <a:pt x="242108" y="830929"/>
                        <a:pt x="241172" y="832579"/>
                      </a:cubicBezTo>
                      <a:cubicBezTo>
                        <a:pt x="241172" y="832579"/>
                        <a:pt x="241172" y="832579"/>
                        <a:pt x="241172" y="832634"/>
                      </a:cubicBezTo>
                      <a:cubicBezTo>
                        <a:pt x="241062" y="832799"/>
                        <a:pt x="240842" y="832909"/>
                        <a:pt x="240622" y="832854"/>
                      </a:cubicBezTo>
                      <a:cubicBezTo>
                        <a:pt x="240182" y="832744"/>
                        <a:pt x="239741" y="832634"/>
                        <a:pt x="239246" y="832579"/>
                      </a:cubicBezTo>
                      <a:lnTo>
                        <a:pt x="239191" y="832579"/>
                      </a:lnTo>
                      <a:cubicBezTo>
                        <a:pt x="239191" y="832579"/>
                        <a:pt x="238971" y="832579"/>
                        <a:pt x="238861" y="832579"/>
                      </a:cubicBezTo>
                      <a:cubicBezTo>
                        <a:pt x="237760" y="832414"/>
                        <a:pt x="236934" y="831424"/>
                        <a:pt x="236934" y="830269"/>
                      </a:cubicBezTo>
                      <a:lnTo>
                        <a:pt x="236934" y="827958"/>
                      </a:lnTo>
                      <a:lnTo>
                        <a:pt x="236934" y="827958"/>
                      </a:lnTo>
                      <a:close/>
                      <a:moveTo>
                        <a:pt x="236549" y="485850"/>
                      </a:moveTo>
                      <a:lnTo>
                        <a:pt x="236549" y="469677"/>
                      </a:lnTo>
                      <a:cubicBezTo>
                        <a:pt x="236549" y="468577"/>
                        <a:pt x="237320" y="467587"/>
                        <a:pt x="238420" y="467421"/>
                      </a:cubicBezTo>
                      <a:cubicBezTo>
                        <a:pt x="238475" y="467421"/>
                        <a:pt x="238530" y="467421"/>
                        <a:pt x="238586" y="467421"/>
                      </a:cubicBezTo>
                      <a:lnTo>
                        <a:pt x="238696" y="467421"/>
                      </a:lnTo>
                      <a:cubicBezTo>
                        <a:pt x="239191" y="467367"/>
                        <a:pt x="239686" y="467256"/>
                        <a:pt x="240127" y="467146"/>
                      </a:cubicBezTo>
                      <a:cubicBezTo>
                        <a:pt x="240402" y="467091"/>
                        <a:pt x="240677" y="467146"/>
                        <a:pt x="240787" y="467421"/>
                      </a:cubicBezTo>
                      <a:cubicBezTo>
                        <a:pt x="241668" y="469072"/>
                        <a:pt x="242823" y="470612"/>
                        <a:pt x="244089" y="472042"/>
                      </a:cubicBezTo>
                      <a:cubicBezTo>
                        <a:pt x="247997" y="476388"/>
                        <a:pt x="253501" y="479249"/>
                        <a:pt x="259610" y="479854"/>
                      </a:cubicBezTo>
                      <a:lnTo>
                        <a:pt x="259720" y="479854"/>
                      </a:lnTo>
                      <a:cubicBezTo>
                        <a:pt x="260435" y="479854"/>
                        <a:pt x="261206" y="479964"/>
                        <a:pt x="261976" y="479964"/>
                      </a:cubicBezTo>
                      <a:cubicBezTo>
                        <a:pt x="262747" y="479964"/>
                        <a:pt x="263462" y="479964"/>
                        <a:pt x="264233" y="479854"/>
                      </a:cubicBezTo>
                      <a:lnTo>
                        <a:pt x="264343" y="479854"/>
                      </a:lnTo>
                      <a:cubicBezTo>
                        <a:pt x="265389" y="479744"/>
                        <a:pt x="266489" y="479579"/>
                        <a:pt x="267480" y="479304"/>
                      </a:cubicBezTo>
                      <a:cubicBezTo>
                        <a:pt x="268471" y="479029"/>
                        <a:pt x="269516" y="479524"/>
                        <a:pt x="270067" y="480459"/>
                      </a:cubicBezTo>
                      <a:cubicBezTo>
                        <a:pt x="270232" y="480734"/>
                        <a:pt x="270342" y="481009"/>
                        <a:pt x="270507" y="481284"/>
                      </a:cubicBezTo>
                      <a:cubicBezTo>
                        <a:pt x="271278" y="482604"/>
                        <a:pt x="272213" y="483814"/>
                        <a:pt x="273259" y="484915"/>
                      </a:cubicBezTo>
                      <a:cubicBezTo>
                        <a:pt x="273534" y="485245"/>
                        <a:pt x="273864" y="485575"/>
                        <a:pt x="274195" y="485905"/>
                      </a:cubicBezTo>
                      <a:cubicBezTo>
                        <a:pt x="275295" y="487005"/>
                        <a:pt x="276561" y="487940"/>
                        <a:pt x="277882" y="488765"/>
                      </a:cubicBezTo>
                      <a:cubicBezTo>
                        <a:pt x="280689" y="490526"/>
                        <a:pt x="283936" y="491681"/>
                        <a:pt x="287403" y="492011"/>
                      </a:cubicBezTo>
                      <a:cubicBezTo>
                        <a:pt x="288174" y="492066"/>
                        <a:pt x="288944" y="492121"/>
                        <a:pt x="289715" y="492121"/>
                      </a:cubicBezTo>
                      <a:cubicBezTo>
                        <a:pt x="290485" y="492121"/>
                        <a:pt x="291256" y="492121"/>
                        <a:pt x="292026" y="492011"/>
                      </a:cubicBezTo>
                      <a:cubicBezTo>
                        <a:pt x="293402" y="491846"/>
                        <a:pt x="294723" y="491571"/>
                        <a:pt x="296044" y="491241"/>
                      </a:cubicBezTo>
                      <a:cubicBezTo>
                        <a:pt x="297145" y="490911"/>
                        <a:pt x="298301" y="491461"/>
                        <a:pt x="298796" y="492451"/>
                      </a:cubicBezTo>
                      <a:cubicBezTo>
                        <a:pt x="299236" y="493386"/>
                        <a:pt x="299787" y="494321"/>
                        <a:pt x="300337" y="495147"/>
                      </a:cubicBezTo>
                      <a:cubicBezTo>
                        <a:pt x="301493" y="496907"/>
                        <a:pt x="302924" y="498447"/>
                        <a:pt x="304575" y="499767"/>
                      </a:cubicBezTo>
                      <a:cubicBezTo>
                        <a:pt x="307547" y="502133"/>
                        <a:pt x="311179" y="503673"/>
                        <a:pt x="315142" y="504113"/>
                      </a:cubicBezTo>
                      <a:cubicBezTo>
                        <a:pt x="315913" y="504223"/>
                        <a:pt x="316683" y="504278"/>
                        <a:pt x="317454" y="504278"/>
                      </a:cubicBezTo>
                      <a:cubicBezTo>
                        <a:pt x="318224" y="504278"/>
                        <a:pt x="318995" y="504278"/>
                        <a:pt x="319765" y="504113"/>
                      </a:cubicBezTo>
                      <a:cubicBezTo>
                        <a:pt x="321416" y="503948"/>
                        <a:pt x="323067" y="503563"/>
                        <a:pt x="324553" y="503013"/>
                      </a:cubicBezTo>
                      <a:cubicBezTo>
                        <a:pt x="325709" y="502573"/>
                        <a:pt x="327030" y="503178"/>
                        <a:pt x="327470" y="504333"/>
                      </a:cubicBezTo>
                      <a:cubicBezTo>
                        <a:pt x="328131" y="506039"/>
                        <a:pt x="329011" y="507579"/>
                        <a:pt x="330112" y="509009"/>
                      </a:cubicBezTo>
                      <a:cubicBezTo>
                        <a:pt x="331543" y="510825"/>
                        <a:pt x="333304" y="512420"/>
                        <a:pt x="335286" y="513630"/>
                      </a:cubicBezTo>
                      <a:cubicBezTo>
                        <a:pt x="337542" y="515005"/>
                        <a:pt x="340074" y="515941"/>
                        <a:pt x="342826" y="516271"/>
                      </a:cubicBezTo>
                      <a:cubicBezTo>
                        <a:pt x="343596" y="516381"/>
                        <a:pt x="344367" y="516436"/>
                        <a:pt x="345137" y="516436"/>
                      </a:cubicBezTo>
                      <a:cubicBezTo>
                        <a:pt x="345908" y="516436"/>
                        <a:pt x="346678" y="516436"/>
                        <a:pt x="347449" y="516271"/>
                      </a:cubicBezTo>
                      <a:cubicBezTo>
                        <a:pt x="350201" y="515941"/>
                        <a:pt x="352787" y="515005"/>
                        <a:pt x="354989" y="513630"/>
                      </a:cubicBezTo>
                      <a:cubicBezTo>
                        <a:pt x="355099" y="513575"/>
                        <a:pt x="355209" y="513465"/>
                        <a:pt x="355264" y="513465"/>
                      </a:cubicBezTo>
                      <a:cubicBezTo>
                        <a:pt x="355374" y="513465"/>
                        <a:pt x="355484" y="513410"/>
                        <a:pt x="355539" y="513465"/>
                      </a:cubicBezTo>
                      <a:cubicBezTo>
                        <a:pt x="355594" y="513520"/>
                        <a:pt x="355704" y="513575"/>
                        <a:pt x="355759" y="513685"/>
                      </a:cubicBezTo>
                      <a:cubicBezTo>
                        <a:pt x="356200" y="517206"/>
                        <a:pt x="357741" y="520396"/>
                        <a:pt x="360107" y="522927"/>
                      </a:cubicBezTo>
                      <a:cubicBezTo>
                        <a:pt x="361924" y="524962"/>
                        <a:pt x="364290" y="526612"/>
                        <a:pt x="366932" y="527548"/>
                      </a:cubicBezTo>
                      <a:cubicBezTo>
                        <a:pt x="368033" y="527988"/>
                        <a:pt x="369243" y="528263"/>
                        <a:pt x="370454" y="528428"/>
                      </a:cubicBezTo>
                      <a:lnTo>
                        <a:pt x="370619" y="528428"/>
                      </a:lnTo>
                      <a:cubicBezTo>
                        <a:pt x="371335" y="528593"/>
                        <a:pt x="372105" y="528593"/>
                        <a:pt x="372876" y="528593"/>
                      </a:cubicBezTo>
                      <a:cubicBezTo>
                        <a:pt x="373646" y="528593"/>
                        <a:pt x="374362" y="528593"/>
                        <a:pt x="375132" y="528428"/>
                      </a:cubicBezTo>
                      <a:lnTo>
                        <a:pt x="375298" y="528428"/>
                      </a:lnTo>
                      <a:cubicBezTo>
                        <a:pt x="376508" y="528263"/>
                        <a:pt x="377664" y="527988"/>
                        <a:pt x="378765" y="527548"/>
                      </a:cubicBezTo>
                      <a:cubicBezTo>
                        <a:pt x="380636" y="526887"/>
                        <a:pt x="382342" y="525897"/>
                        <a:pt x="383828" y="524632"/>
                      </a:cubicBezTo>
                      <a:cubicBezTo>
                        <a:pt x="384048" y="524467"/>
                        <a:pt x="384379" y="524412"/>
                        <a:pt x="384654" y="524522"/>
                      </a:cubicBezTo>
                      <a:cubicBezTo>
                        <a:pt x="384929" y="524632"/>
                        <a:pt x="385094" y="524907"/>
                        <a:pt x="385094" y="525237"/>
                      </a:cubicBezTo>
                      <a:cubicBezTo>
                        <a:pt x="385094" y="526007"/>
                        <a:pt x="385149" y="526777"/>
                        <a:pt x="385259" y="527548"/>
                      </a:cubicBezTo>
                      <a:cubicBezTo>
                        <a:pt x="386250" y="534259"/>
                        <a:pt x="391588" y="539540"/>
                        <a:pt x="398248" y="540530"/>
                      </a:cubicBezTo>
                      <a:cubicBezTo>
                        <a:pt x="399018" y="540640"/>
                        <a:pt x="399789" y="540695"/>
                        <a:pt x="400560" y="540695"/>
                      </a:cubicBezTo>
                      <a:cubicBezTo>
                        <a:pt x="401330" y="540695"/>
                        <a:pt x="402101" y="540640"/>
                        <a:pt x="402871" y="540530"/>
                      </a:cubicBezTo>
                      <a:cubicBezTo>
                        <a:pt x="409586" y="539540"/>
                        <a:pt x="414869" y="534204"/>
                        <a:pt x="415860" y="527548"/>
                      </a:cubicBezTo>
                      <a:cubicBezTo>
                        <a:pt x="415970" y="526777"/>
                        <a:pt x="416025" y="526007"/>
                        <a:pt x="416025" y="525237"/>
                      </a:cubicBezTo>
                      <a:cubicBezTo>
                        <a:pt x="416025" y="524467"/>
                        <a:pt x="415970" y="523697"/>
                        <a:pt x="415860" y="522927"/>
                      </a:cubicBezTo>
                      <a:cubicBezTo>
                        <a:pt x="415309" y="519241"/>
                        <a:pt x="413493" y="515995"/>
                        <a:pt x="410851" y="513685"/>
                      </a:cubicBezTo>
                      <a:cubicBezTo>
                        <a:pt x="408650" y="511705"/>
                        <a:pt x="405898" y="510384"/>
                        <a:pt x="402816" y="509944"/>
                      </a:cubicBezTo>
                      <a:cubicBezTo>
                        <a:pt x="402045" y="509834"/>
                        <a:pt x="401275" y="509779"/>
                        <a:pt x="400504" y="509779"/>
                      </a:cubicBezTo>
                      <a:cubicBezTo>
                        <a:pt x="399734" y="509779"/>
                        <a:pt x="398963" y="509834"/>
                        <a:pt x="398193" y="509944"/>
                      </a:cubicBezTo>
                      <a:cubicBezTo>
                        <a:pt x="395166" y="510384"/>
                        <a:pt x="392469" y="511705"/>
                        <a:pt x="390268" y="513630"/>
                      </a:cubicBezTo>
                      <a:cubicBezTo>
                        <a:pt x="390268" y="513630"/>
                        <a:pt x="390157" y="513740"/>
                        <a:pt x="390103" y="513740"/>
                      </a:cubicBezTo>
                      <a:cubicBezTo>
                        <a:pt x="390103" y="513740"/>
                        <a:pt x="390103" y="513740"/>
                        <a:pt x="390047" y="513740"/>
                      </a:cubicBezTo>
                      <a:cubicBezTo>
                        <a:pt x="390047" y="513740"/>
                        <a:pt x="389937" y="513740"/>
                        <a:pt x="389882" y="513740"/>
                      </a:cubicBezTo>
                      <a:cubicBezTo>
                        <a:pt x="389827" y="513740"/>
                        <a:pt x="389772" y="513685"/>
                        <a:pt x="389772" y="513630"/>
                      </a:cubicBezTo>
                      <a:cubicBezTo>
                        <a:pt x="389937" y="512860"/>
                        <a:pt x="389937" y="512090"/>
                        <a:pt x="389937" y="511320"/>
                      </a:cubicBezTo>
                      <a:cubicBezTo>
                        <a:pt x="389937" y="510549"/>
                        <a:pt x="389937" y="509834"/>
                        <a:pt x="389772" y="509064"/>
                      </a:cubicBezTo>
                      <a:lnTo>
                        <a:pt x="389772" y="508954"/>
                      </a:lnTo>
                      <a:cubicBezTo>
                        <a:pt x="389332" y="505434"/>
                        <a:pt x="387791" y="502298"/>
                        <a:pt x="385479" y="499767"/>
                      </a:cubicBezTo>
                      <a:cubicBezTo>
                        <a:pt x="383663" y="497732"/>
                        <a:pt x="381297" y="496082"/>
                        <a:pt x="378600" y="495147"/>
                      </a:cubicBezTo>
                      <a:cubicBezTo>
                        <a:pt x="377499" y="494707"/>
                        <a:pt x="376343" y="494432"/>
                        <a:pt x="375132" y="494266"/>
                      </a:cubicBezTo>
                      <a:lnTo>
                        <a:pt x="374967" y="494266"/>
                      </a:lnTo>
                      <a:cubicBezTo>
                        <a:pt x="374252" y="494101"/>
                        <a:pt x="373481" y="494101"/>
                        <a:pt x="372711" y="494101"/>
                      </a:cubicBezTo>
                      <a:cubicBezTo>
                        <a:pt x="371940" y="494101"/>
                        <a:pt x="371225" y="494101"/>
                        <a:pt x="370454" y="494266"/>
                      </a:cubicBezTo>
                      <a:lnTo>
                        <a:pt x="370289" y="494266"/>
                      </a:lnTo>
                      <a:cubicBezTo>
                        <a:pt x="369078" y="494432"/>
                        <a:pt x="367868" y="494707"/>
                        <a:pt x="366767" y="495147"/>
                      </a:cubicBezTo>
                      <a:cubicBezTo>
                        <a:pt x="366161" y="495367"/>
                        <a:pt x="365611" y="495587"/>
                        <a:pt x="365061" y="495862"/>
                      </a:cubicBezTo>
                      <a:cubicBezTo>
                        <a:pt x="364785" y="496027"/>
                        <a:pt x="364455" y="495972"/>
                        <a:pt x="364180" y="495862"/>
                      </a:cubicBezTo>
                      <a:cubicBezTo>
                        <a:pt x="363905" y="495752"/>
                        <a:pt x="363740" y="495422"/>
                        <a:pt x="363740" y="495147"/>
                      </a:cubicBezTo>
                      <a:cubicBezTo>
                        <a:pt x="363300" y="491681"/>
                        <a:pt x="361979" y="488490"/>
                        <a:pt x="359942" y="485905"/>
                      </a:cubicBezTo>
                      <a:cubicBezTo>
                        <a:pt x="358511" y="484090"/>
                        <a:pt x="356750" y="482494"/>
                        <a:pt x="354769" y="481284"/>
                      </a:cubicBezTo>
                      <a:cubicBezTo>
                        <a:pt x="352512" y="479909"/>
                        <a:pt x="349980" y="478974"/>
                        <a:pt x="347229" y="478644"/>
                      </a:cubicBezTo>
                      <a:cubicBezTo>
                        <a:pt x="346458" y="478534"/>
                        <a:pt x="345688" y="478479"/>
                        <a:pt x="344917" y="478479"/>
                      </a:cubicBezTo>
                      <a:cubicBezTo>
                        <a:pt x="344147" y="478479"/>
                        <a:pt x="343376" y="478479"/>
                        <a:pt x="342606" y="478644"/>
                      </a:cubicBezTo>
                      <a:cubicBezTo>
                        <a:pt x="341670" y="478754"/>
                        <a:pt x="340734" y="478919"/>
                        <a:pt x="339799" y="479194"/>
                      </a:cubicBezTo>
                      <a:cubicBezTo>
                        <a:pt x="338588" y="479524"/>
                        <a:pt x="337322" y="478864"/>
                        <a:pt x="336992" y="477598"/>
                      </a:cubicBezTo>
                      <a:cubicBezTo>
                        <a:pt x="336386" y="475618"/>
                        <a:pt x="335506" y="473748"/>
                        <a:pt x="334350" y="472042"/>
                      </a:cubicBezTo>
                      <a:cubicBezTo>
                        <a:pt x="333194" y="470282"/>
                        <a:pt x="331708" y="468742"/>
                        <a:pt x="330057" y="467421"/>
                      </a:cubicBezTo>
                      <a:cubicBezTo>
                        <a:pt x="327085" y="465056"/>
                        <a:pt x="323453" y="463516"/>
                        <a:pt x="319490" y="463076"/>
                      </a:cubicBezTo>
                      <a:cubicBezTo>
                        <a:pt x="318719" y="462966"/>
                        <a:pt x="317949" y="462911"/>
                        <a:pt x="317178" y="462911"/>
                      </a:cubicBezTo>
                      <a:cubicBezTo>
                        <a:pt x="316408" y="462911"/>
                        <a:pt x="315637" y="462911"/>
                        <a:pt x="314867" y="463076"/>
                      </a:cubicBezTo>
                      <a:cubicBezTo>
                        <a:pt x="314262" y="463131"/>
                        <a:pt x="313656" y="463241"/>
                        <a:pt x="312996" y="463351"/>
                      </a:cubicBezTo>
                      <a:cubicBezTo>
                        <a:pt x="311895" y="463571"/>
                        <a:pt x="310794" y="462966"/>
                        <a:pt x="310409" y="461920"/>
                      </a:cubicBezTo>
                      <a:cubicBezTo>
                        <a:pt x="309914" y="460600"/>
                        <a:pt x="309308" y="459390"/>
                        <a:pt x="308593" y="458235"/>
                      </a:cubicBezTo>
                      <a:cubicBezTo>
                        <a:pt x="307602" y="456529"/>
                        <a:pt x="306336" y="454989"/>
                        <a:pt x="304905" y="453614"/>
                      </a:cubicBezTo>
                      <a:cubicBezTo>
                        <a:pt x="301438" y="450258"/>
                        <a:pt x="296815" y="448058"/>
                        <a:pt x="291751" y="447508"/>
                      </a:cubicBezTo>
                      <a:cubicBezTo>
                        <a:pt x="290981" y="447453"/>
                        <a:pt x="290210" y="447398"/>
                        <a:pt x="289440" y="447398"/>
                      </a:cubicBezTo>
                      <a:cubicBezTo>
                        <a:pt x="288669" y="447398"/>
                        <a:pt x="287899" y="447398"/>
                        <a:pt x="287128" y="447508"/>
                      </a:cubicBezTo>
                      <a:cubicBezTo>
                        <a:pt x="286798" y="447508"/>
                        <a:pt x="286468" y="447563"/>
                        <a:pt x="286137" y="447618"/>
                      </a:cubicBezTo>
                      <a:cubicBezTo>
                        <a:pt x="285202" y="447783"/>
                        <a:pt x="284266" y="447233"/>
                        <a:pt x="283936" y="446408"/>
                      </a:cubicBezTo>
                      <a:cubicBezTo>
                        <a:pt x="283716" y="445968"/>
                        <a:pt x="283771" y="445417"/>
                        <a:pt x="284046" y="445032"/>
                      </a:cubicBezTo>
                      <a:cubicBezTo>
                        <a:pt x="284321" y="444647"/>
                        <a:pt x="284762" y="444372"/>
                        <a:pt x="285257" y="444372"/>
                      </a:cubicBezTo>
                      <a:lnTo>
                        <a:pt x="414484" y="444372"/>
                      </a:lnTo>
                      <a:cubicBezTo>
                        <a:pt x="415640" y="444372"/>
                        <a:pt x="416575" y="445197"/>
                        <a:pt x="416796" y="446298"/>
                      </a:cubicBezTo>
                      <a:cubicBezTo>
                        <a:pt x="417236" y="448883"/>
                        <a:pt x="418006" y="451359"/>
                        <a:pt x="419162" y="453614"/>
                      </a:cubicBezTo>
                      <a:cubicBezTo>
                        <a:pt x="419988" y="455264"/>
                        <a:pt x="420978" y="456805"/>
                        <a:pt x="422134" y="458235"/>
                      </a:cubicBezTo>
                      <a:cubicBezTo>
                        <a:pt x="425161" y="461975"/>
                        <a:pt x="429124" y="464836"/>
                        <a:pt x="433747" y="466431"/>
                      </a:cubicBezTo>
                      <a:cubicBezTo>
                        <a:pt x="434297" y="466596"/>
                        <a:pt x="434683" y="466981"/>
                        <a:pt x="434958" y="467476"/>
                      </a:cubicBezTo>
                      <a:cubicBezTo>
                        <a:pt x="435838" y="469127"/>
                        <a:pt x="436994" y="470667"/>
                        <a:pt x="438260" y="472097"/>
                      </a:cubicBezTo>
                      <a:cubicBezTo>
                        <a:pt x="438590" y="472482"/>
                        <a:pt x="438920" y="472812"/>
                        <a:pt x="439251" y="473143"/>
                      </a:cubicBezTo>
                      <a:cubicBezTo>
                        <a:pt x="439691" y="473583"/>
                        <a:pt x="439966" y="474133"/>
                        <a:pt x="439966" y="474793"/>
                      </a:cubicBezTo>
                      <a:lnTo>
                        <a:pt x="439966" y="622440"/>
                      </a:lnTo>
                      <a:cubicBezTo>
                        <a:pt x="439966" y="623595"/>
                        <a:pt x="439141" y="624531"/>
                        <a:pt x="438040" y="624751"/>
                      </a:cubicBezTo>
                      <a:cubicBezTo>
                        <a:pt x="426647" y="626621"/>
                        <a:pt x="417786" y="635973"/>
                        <a:pt x="416630" y="647580"/>
                      </a:cubicBezTo>
                      <a:cubicBezTo>
                        <a:pt x="416630" y="647745"/>
                        <a:pt x="416465" y="647910"/>
                        <a:pt x="416245" y="647910"/>
                      </a:cubicBezTo>
                      <a:lnTo>
                        <a:pt x="416245" y="647910"/>
                      </a:lnTo>
                      <a:cubicBezTo>
                        <a:pt x="416245" y="647910"/>
                        <a:pt x="415805" y="647745"/>
                        <a:pt x="415750" y="647470"/>
                      </a:cubicBezTo>
                      <a:cubicBezTo>
                        <a:pt x="414594" y="640979"/>
                        <a:pt x="409365" y="635863"/>
                        <a:pt x="402816" y="634872"/>
                      </a:cubicBezTo>
                      <a:cubicBezTo>
                        <a:pt x="402045" y="634762"/>
                        <a:pt x="401275" y="634707"/>
                        <a:pt x="400504" y="634707"/>
                      </a:cubicBezTo>
                      <a:cubicBezTo>
                        <a:pt x="399734" y="634707"/>
                        <a:pt x="398963" y="634762"/>
                        <a:pt x="398193" y="634872"/>
                      </a:cubicBezTo>
                      <a:cubicBezTo>
                        <a:pt x="394781" y="635368"/>
                        <a:pt x="391754" y="637018"/>
                        <a:pt x="389442" y="639328"/>
                      </a:cubicBezTo>
                      <a:cubicBezTo>
                        <a:pt x="389002" y="639768"/>
                        <a:pt x="388341" y="640043"/>
                        <a:pt x="387681" y="640043"/>
                      </a:cubicBezTo>
                      <a:cubicBezTo>
                        <a:pt x="387020" y="640043"/>
                        <a:pt x="386415" y="639713"/>
                        <a:pt x="385975" y="639218"/>
                      </a:cubicBezTo>
                      <a:cubicBezTo>
                        <a:pt x="383278" y="635973"/>
                        <a:pt x="379480" y="633772"/>
                        <a:pt x="375132" y="633167"/>
                      </a:cubicBezTo>
                      <a:lnTo>
                        <a:pt x="375022" y="633167"/>
                      </a:lnTo>
                      <a:cubicBezTo>
                        <a:pt x="374307" y="633002"/>
                        <a:pt x="373536" y="633002"/>
                        <a:pt x="372766" y="633002"/>
                      </a:cubicBezTo>
                      <a:cubicBezTo>
                        <a:pt x="371995" y="633002"/>
                        <a:pt x="371225" y="633002"/>
                        <a:pt x="370509" y="633167"/>
                      </a:cubicBezTo>
                      <a:lnTo>
                        <a:pt x="370399" y="633167"/>
                      </a:lnTo>
                      <a:cubicBezTo>
                        <a:pt x="367097" y="633607"/>
                        <a:pt x="364070" y="634983"/>
                        <a:pt x="361648" y="637073"/>
                      </a:cubicBezTo>
                      <a:cubicBezTo>
                        <a:pt x="360713" y="637843"/>
                        <a:pt x="359337" y="637788"/>
                        <a:pt x="358511" y="636908"/>
                      </a:cubicBezTo>
                      <a:cubicBezTo>
                        <a:pt x="355594" y="633937"/>
                        <a:pt x="351687" y="631957"/>
                        <a:pt x="347339" y="631407"/>
                      </a:cubicBezTo>
                      <a:cubicBezTo>
                        <a:pt x="346568" y="631297"/>
                        <a:pt x="345798" y="631242"/>
                        <a:pt x="345027" y="631242"/>
                      </a:cubicBezTo>
                      <a:cubicBezTo>
                        <a:pt x="344257" y="631242"/>
                        <a:pt x="343486" y="631242"/>
                        <a:pt x="342716" y="631407"/>
                      </a:cubicBezTo>
                      <a:cubicBezTo>
                        <a:pt x="339413" y="631792"/>
                        <a:pt x="336441" y="633057"/>
                        <a:pt x="333910" y="634872"/>
                      </a:cubicBezTo>
                      <a:cubicBezTo>
                        <a:pt x="333029" y="635533"/>
                        <a:pt x="331818" y="635478"/>
                        <a:pt x="330993" y="634707"/>
                      </a:cubicBezTo>
                      <a:cubicBezTo>
                        <a:pt x="327856" y="631957"/>
                        <a:pt x="323948" y="630087"/>
                        <a:pt x="319600" y="629647"/>
                      </a:cubicBezTo>
                      <a:cubicBezTo>
                        <a:pt x="318830" y="629536"/>
                        <a:pt x="318059" y="629482"/>
                        <a:pt x="317288" y="629482"/>
                      </a:cubicBezTo>
                      <a:cubicBezTo>
                        <a:pt x="316518" y="629482"/>
                        <a:pt x="315747" y="629482"/>
                        <a:pt x="314977" y="629647"/>
                      </a:cubicBezTo>
                      <a:cubicBezTo>
                        <a:pt x="311785" y="629977"/>
                        <a:pt x="308758" y="631077"/>
                        <a:pt x="306171" y="632782"/>
                      </a:cubicBezTo>
                      <a:cubicBezTo>
                        <a:pt x="305346" y="633332"/>
                        <a:pt x="304245" y="633277"/>
                        <a:pt x="303474" y="632617"/>
                      </a:cubicBezTo>
                      <a:cubicBezTo>
                        <a:pt x="300227" y="630032"/>
                        <a:pt x="296264" y="628326"/>
                        <a:pt x="291861" y="627886"/>
                      </a:cubicBezTo>
                      <a:cubicBezTo>
                        <a:pt x="291091" y="627831"/>
                        <a:pt x="290320" y="627776"/>
                        <a:pt x="289550" y="627776"/>
                      </a:cubicBezTo>
                      <a:cubicBezTo>
                        <a:pt x="288779" y="627776"/>
                        <a:pt x="288009" y="627776"/>
                        <a:pt x="287238" y="627886"/>
                      </a:cubicBezTo>
                      <a:cubicBezTo>
                        <a:pt x="283771" y="628216"/>
                        <a:pt x="280579" y="629371"/>
                        <a:pt x="277772" y="631077"/>
                      </a:cubicBezTo>
                      <a:cubicBezTo>
                        <a:pt x="277772" y="631077"/>
                        <a:pt x="277772" y="631077"/>
                        <a:pt x="277717" y="631077"/>
                      </a:cubicBezTo>
                      <a:cubicBezTo>
                        <a:pt x="277332" y="631297"/>
                        <a:pt x="276891" y="631242"/>
                        <a:pt x="276561" y="630967"/>
                      </a:cubicBezTo>
                      <a:cubicBezTo>
                        <a:pt x="275515" y="630142"/>
                        <a:pt x="274305" y="629371"/>
                        <a:pt x="273094" y="628766"/>
                      </a:cubicBezTo>
                      <a:cubicBezTo>
                        <a:pt x="270397" y="627336"/>
                        <a:pt x="267370" y="626401"/>
                        <a:pt x="264178" y="626071"/>
                      </a:cubicBezTo>
                      <a:lnTo>
                        <a:pt x="264068" y="626071"/>
                      </a:lnTo>
                      <a:cubicBezTo>
                        <a:pt x="263352" y="626071"/>
                        <a:pt x="262582" y="625961"/>
                        <a:pt x="261811" y="625961"/>
                      </a:cubicBezTo>
                      <a:cubicBezTo>
                        <a:pt x="261041" y="625961"/>
                        <a:pt x="260270" y="625961"/>
                        <a:pt x="259555" y="626071"/>
                      </a:cubicBezTo>
                      <a:lnTo>
                        <a:pt x="259444" y="626071"/>
                      </a:lnTo>
                      <a:cubicBezTo>
                        <a:pt x="256308" y="626401"/>
                        <a:pt x="253391" y="627281"/>
                        <a:pt x="250694" y="628656"/>
                      </a:cubicBezTo>
                      <a:cubicBezTo>
                        <a:pt x="249978" y="629041"/>
                        <a:pt x="249043" y="628986"/>
                        <a:pt x="248327" y="628546"/>
                      </a:cubicBezTo>
                      <a:cubicBezTo>
                        <a:pt x="245355" y="626566"/>
                        <a:pt x="241943" y="625191"/>
                        <a:pt x="238310" y="624586"/>
                      </a:cubicBezTo>
                      <a:cubicBezTo>
                        <a:pt x="237210" y="624421"/>
                        <a:pt x="236384" y="623430"/>
                        <a:pt x="236384" y="622275"/>
                      </a:cubicBezTo>
                      <a:lnTo>
                        <a:pt x="236384" y="530078"/>
                      </a:lnTo>
                      <a:cubicBezTo>
                        <a:pt x="236384" y="529033"/>
                        <a:pt x="237099" y="528098"/>
                        <a:pt x="238145" y="527823"/>
                      </a:cubicBezTo>
                      <a:cubicBezTo>
                        <a:pt x="244860" y="526117"/>
                        <a:pt x="249978" y="520506"/>
                        <a:pt x="250859" y="513520"/>
                      </a:cubicBezTo>
                      <a:lnTo>
                        <a:pt x="250859" y="513410"/>
                      </a:lnTo>
                      <a:cubicBezTo>
                        <a:pt x="251024" y="512695"/>
                        <a:pt x="251024" y="511925"/>
                        <a:pt x="251024" y="511155"/>
                      </a:cubicBezTo>
                      <a:cubicBezTo>
                        <a:pt x="251024" y="510384"/>
                        <a:pt x="251024" y="509669"/>
                        <a:pt x="250859" y="508899"/>
                      </a:cubicBezTo>
                      <a:lnTo>
                        <a:pt x="250859" y="508789"/>
                      </a:lnTo>
                      <a:cubicBezTo>
                        <a:pt x="250419" y="505269"/>
                        <a:pt x="248877" y="502133"/>
                        <a:pt x="246566" y="499602"/>
                      </a:cubicBezTo>
                      <a:cubicBezTo>
                        <a:pt x="244750" y="497567"/>
                        <a:pt x="242383" y="495972"/>
                        <a:pt x="239686" y="494982"/>
                      </a:cubicBezTo>
                      <a:cubicBezTo>
                        <a:pt x="239191" y="494817"/>
                        <a:pt x="238640" y="494652"/>
                        <a:pt x="238090" y="494486"/>
                      </a:cubicBezTo>
                      <a:cubicBezTo>
                        <a:pt x="237099" y="494211"/>
                        <a:pt x="236329" y="493331"/>
                        <a:pt x="236329" y="492231"/>
                      </a:cubicBezTo>
                      <a:lnTo>
                        <a:pt x="236329" y="485740"/>
                      </a:lnTo>
                      <a:lnTo>
                        <a:pt x="236329" y="485740"/>
                      </a:lnTo>
                      <a:close/>
                      <a:moveTo>
                        <a:pt x="236549" y="347004"/>
                      </a:moveTo>
                      <a:lnTo>
                        <a:pt x="236549" y="261023"/>
                      </a:lnTo>
                      <a:cubicBezTo>
                        <a:pt x="236549" y="260198"/>
                        <a:pt x="237155" y="259483"/>
                        <a:pt x="237980" y="259373"/>
                      </a:cubicBezTo>
                      <a:cubicBezTo>
                        <a:pt x="237925" y="260088"/>
                        <a:pt x="237870" y="260803"/>
                        <a:pt x="237870" y="261573"/>
                      </a:cubicBezTo>
                      <a:cubicBezTo>
                        <a:pt x="237870" y="262344"/>
                        <a:pt x="237870" y="263114"/>
                        <a:pt x="237980" y="263829"/>
                      </a:cubicBezTo>
                      <a:lnTo>
                        <a:pt x="237980" y="263939"/>
                      </a:lnTo>
                      <a:cubicBezTo>
                        <a:pt x="239136" y="275326"/>
                        <a:pt x="248217" y="284458"/>
                        <a:pt x="259665" y="285558"/>
                      </a:cubicBezTo>
                      <a:lnTo>
                        <a:pt x="259775" y="285558"/>
                      </a:lnTo>
                      <a:cubicBezTo>
                        <a:pt x="260490" y="285558"/>
                        <a:pt x="261261" y="285668"/>
                        <a:pt x="262031" y="285668"/>
                      </a:cubicBezTo>
                      <a:cubicBezTo>
                        <a:pt x="262637" y="285668"/>
                        <a:pt x="263187" y="285668"/>
                        <a:pt x="263792" y="285668"/>
                      </a:cubicBezTo>
                      <a:cubicBezTo>
                        <a:pt x="264013" y="285668"/>
                        <a:pt x="264233" y="285668"/>
                        <a:pt x="264398" y="285833"/>
                      </a:cubicBezTo>
                      <a:cubicBezTo>
                        <a:pt x="264783" y="286273"/>
                        <a:pt x="265168" y="286658"/>
                        <a:pt x="265609" y="286988"/>
                      </a:cubicBezTo>
                      <a:cubicBezTo>
                        <a:pt x="265609" y="286988"/>
                        <a:pt x="265609" y="286988"/>
                        <a:pt x="265664" y="286988"/>
                      </a:cubicBezTo>
                      <a:cubicBezTo>
                        <a:pt x="265939" y="287263"/>
                        <a:pt x="266269" y="287538"/>
                        <a:pt x="266655" y="287758"/>
                      </a:cubicBezTo>
                      <a:cubicBezTo>
                        <a:pt x="267150" y="288088"/>
                        <a:pt x="267425" y="288638"/>
                        <a:pt x="267425" y="289244"/>
                      </a:cubicBezTo>
                      <a:cubicBezTo>
                        <a:pt x="267425" y="290014"/>
                        <a:pt x="267425" y="290784"/>
                        <a:pt x="267535" y="291554"/>
                      </a:cubicBezTo>
                      <a:cubicBezTo>
                        <a:pt x="268030" y="296505"/>
                        <a:pt x="270177" y="300961"/>
                        <a:pt x="273369" y="304426"/>
                      </a:cubicBezTo>
                      <a:cubicBezTo>
                        <a:pt x="274745" y="305912"/>
                        <a:pt x="276286" y="307177"/>
                        <a:pt x="277992" y="308277"/>
                      </a:cubicBezTo>
                      <a:cubicBezTo>
                        <a:pt x="280799" y="310037"/>
                        <a:pt x="284046" y="311193"/>
                        <a:pt x="287513" y="311523"/>
                      </a:cubicBezTo>
                      <a:cubicBezTo>
                        <a:pt x="288284" y="311578"/>
                        <a:pt x="289054" y="311633"/>
                        <a:pt x="289825" y="311633"/>
                      </a:cubicBezTo>
                      <a:cubicBezTo>
                        <a:pt x="290595" y="311633"/>
                        <a:pt x="291366" y="311633"/>
                        <a:pt x="292137" y="311523"/>
                      </a:cubicBezTo>
                      <a:cubicBezTo>
                        <a:pt x="292907" y="311413"/>
                        <a:pt x="293678" y="311358"/>
                        <a:pt x="294393" y="311193"/>
                      </a:cubicBezTo>
                      <a:cubicBezTo>
                        <a:pt x="295109" y="311028"/>
                        <a:pt x="295879" y="311248"/>
                        <a:pt x="296429" y="311798"/>
                      </a:cubicBezTo>
                      <a:cubicBezTo>
                        <a:pt x="296980" y="312348"/>
                        <a:pt x="297255" y="313063"/>
                        <a:pt x="297145" y="313833"/>
                      </a:cubicBezTo>
                      <a:cubicBezTo>
                        <a:pt x="297145" y="314108"/>
                        <a:pt x="297035" y="314438"/>
                        <a:pt x="297035" y="314713"/>
                      </a:cubicBezTo>
                      <a:cubicBezTo>
                        <a:pt x="296925" y="315483"/>
                        <a:pt x="296870" y="316254"/>
                        <a:pt x="296870" y="317024"/>
                      </a:cubicBezTo>
                      <a:cubicBezTo>
                        <a:pt x="296870" y="317794"/>
                        <a:pt x="296870" y="318564"/>
                        <a:pt x="297035" y="319334"/>
                      </a:cubicBezTo>
                      <a:cubicBezTo>
                        <a:pt x="298081" y="328851"/>
                        <a:pt x="305676" y="336497"/>
                        <a:pt x="315252" y="337542"/>
                      </a:cubicBezTo>
                      <a:cubicBezTo>
                        <a:pt x="316023" y="337653"/>
                        <a:pt x="316793" y="337707"/>
                        <a:pt x="317564" y="337707"/>
                      </a:cubicBezTo>
                      <a:cubicBezTo>
                        <a:pt x="318334" y="337707"/>
                        <a:pt x="319105" y="337707"/>
                        <a:pt x="319875" y="337542"/>
                      </a:cubicBezTo>
                      <a:cubicBezTo>
                        <a:pt x="321306" y="337377"/>
                        <a:pt x="322792" y="337047"/>
                        <a:pt x="324113" y="336607"/>
                      </a:cubicBezTo>
                      <a:cubicBezTo>
                        <a:pt x="324939" y="336332"/>
                        <a:pt x="325819" y="336552"/>
                        <a:pt x="326425" y="337157"/>
                      </a:cubicBezTo>
                      <a:cubicBezTo>
                        <a:pt x="327030" y="337763"/>
                        <a:pt x="327305" y="338643"/>
                        <a:pt x="327030" y="339468"/>
                      </a:cubicBezTo>
                      <a:cubicBezTo>
                        <a:pt x="326755" y="340458"/>
                        <a:pt x="326535" y="341393"/>
                        <a:pt x="326425" y="342438"/>
                      </a:cubicBezTo>
                      <a:cubicBezTo>
                        <a:pt x="326315" y="343208"/>
                        <a:pt x="326260" y="343979"/>
                        <a:pt x="326260" y="344749"/>
                      </a:cubicBezTo>
                      <a:cubicBezTo>
                        <a:pt x="326260" y="345519"/>
                        <a:pt x="326260" y="346289"/>
                        <a:pt x="326425" y="347059"/>
                      </a:cubicBezTo>
                      <a:cubicBezTo>
                        <a:pt x="327470" y="355696"/>
                        <a:pt x="334295" y="362517"/>
                        <a:pt x="342936" y="363562"/>
                      </a:cubicBezTo>
                      <a:cubicBezTo>
                        <a:pt x="343706" y="363672"/>
                        <a:pt x="344477" y="363727"/>
                        <a:pt x="345247" y="363727"/>
                      </a:cubicBezTo>
                      <a:cubicBezTo>
                        <a:pt x="346018" y="363727"/>
                        <a:pt x="346788" y="363727"/>
                        <a:pt x="347559" y="363562"/>
                      </a:cubicBezTo>
                      <a:cubicBezTo>
                        <a:pt x="356200" y="362517"/>
                        <a:pt x="363024" y="355696"/>
                        <a:pt x="364070" y="347059"/>
                      </a:cubicBezTo>
                      <a:cubicBezTo>
                        <a:pt x="364180" y="346289"/>
                        <a:pt x="364235" y="345519"/>
                        <a:pt x="364235" y="344749"/>
                      </a:cubicBezTo>
                      <a:cubicBezTo>
                        <a:pt x="364235" y="343979"/>
                        <a:pt x="364235" y="343208"/>
                        <a:pt x="364070" y="342438"/>
                      </a:cubicBezTo>
                      <a:cubicBezTo>
                        <a:pt x="363024" y="333802"/>
                        <a:pt x="356200" y="326981"/>
                        <a:pt x="347559" y="325935"/>
                      </a:cubicBezTo>
                      <a:cubicBezTo>
                        <a:pt x="346788" y="325825"/>
                        <a:pt x="346018" y="325770"/>
                        <a:pt x="345247" y="325770"/>
                      </a:cubicBezTo>
                      <a:cubicBezTo>
                        <a:pt x="344477" y="325770"/>
                        <a:pt x="343706" y="325770"/>
                        <a:pt x="342936" y="325935"/>
                      </a:cubicBezTo>
                      <a:cubicBezTo>
                        <a:pt x="341945" y="326045"/>
                        <a:pt x="340899" y="326265"/>
                        <a:pt x="339964" y="326540"/>
                      </a:cubicBezTo>
                      <a:cubicBezTo>
                        <a:pt x="339138" y="326760"/>
                        <a:pt x="338258" y="326540"/>
                        <a:pt x="337652" y="325935"/>
                      </a:cubicBezTo>
                      <a:cubicBezTo>
                        <a:pt x="337047" y="325330"/>
                        <a:pt x="336882" y="324395"/>
                        <a:pt x="337102" y="323625"/>
                      </a:cubicBezTo>
                      <a:cubicBezTo>
                        <a:pt x="337542" y="322250"/>
                        <a:pt x="337872" y="320874"/>
                        <a:pt x="338038" y="319389"/>
                      </a:cubicBezTo>
                      <a:cubicBezTo>
                        <a:pt x="338148" y="318619"/>
                        <a:pt x="338203" y="317849"/>
                        <a:pt x="338203" y="317079"/>
                      </a:cubicBezTo>
                      <a:cubicBezTo>
                        <a:pt x="338203" y="316309"/>
                        <a:pt x="338203" y="315538"/>
                        <a:pt x="338038" y="314768"/>
                      </a:cubicBezTo>
                      <a:cubicBezTo>
                        <a:pt x="336992" y="305196"/>
                        <a:pt x="329342" y="297605"/>
                        <a:pt x="319820" y="296560"/>
                      </a:cubicBezTo>
                      <a:cubicBezTo>
                        <a:pt x="319050" y="296450"/>
                        <a:pt x="318279" y="296395"/>
                        <a:pt x="317509" y="296395"/>
                      </a:cubicBezTo>
                      <a:cubicBezTo>
                        <a:pt x="316738" y="296395"/>
                        <a:pt x="315968" y="296395"/>
                        <a:pt x="315197" y="296560"/>
                      </a:cubicBezTo>
                      <a:cubicBezTo>
                        <a:pt x="314922" y="296560"/>
                        <a:pt x="314592" y="296615"/>
                        <a:pt x="314316" y="296670"/>
                      </a:cubicBezTo>
                      <a:cubicBezTo>
                        <a:pt x="313601" y="296780"/>
                        <a:pt x="312830" y="296505"/>
                        <a:pt x="312280" y="295955"/>
                      </a:cubicBezTo>
                      <a:cubicBezTo>
                        <a:pt x="311730" y="295405"/>
                        <a:pt x="311565" y="294635"/>
                        <a:pt x="311675" y="293919"/>
                      </a:cubicBezTo>
                      <a:cubicBezTo>
                        <a:pt x="311785" y="293204"/>
                        <a:pt x="311950" y="292434"/>
                        <a:pt x="312005" y="291719"/>
                      </a:cubicBezTo>
                      <a:cubicBezTo>
                        <a:pt x="312060" y="290949"/>
                        <a:pt x="312115" y="290179"/>
                        <a:pt x="312115" y="289409"/>
                      </a:cubicBezTo>
                      <a:cubicBezTo>
                        <a:pt x="312115" y="288638"/>
                        <a:pt x="312115" y="287868"/>
                        <a:pt x="312005" y="287098"/>
                      </a:cubicBezTo>
                      <a:cubicBezTo>
                        <a:pt x="311620" y="283633"/>
                        <a:pt x="310519" y="280442"/>
                        <a:pt x="308703" y="277581"/>
                      </a:cubicBezTo>
                      <a:cubicBezTo>
                        <a:pt x="307657" y="275876"/>
                        <a:pt x="306391" y="274336"/>
                        <a:pt x="304905" y="272961"/>
                      </a:cubicBezTo>
                      <a:cubicBezTo>
                        <a:pt x="301438" y="269770"/>
                        <a:pt x="296980" y="267625"/>
                        <a:pt x="292026" y="267129"/>
                      </a:cubicBezTo>
                      <a:cubicBezTo>
                        <a:pt x="291256" y="267074"/>
                        <a:pt x="290485" y="267019"/>
                        <a:pt x="289715" y="267019"/>
                      </a:cubicBezTo>
                      <a:cubicBezTo>
                        <a:pt x="289110" y="267019"/>
                        <a:pt x="288559" y="266744"/>
                        <a:pt x="288229" y="266249"/>
                      </a:cubicBezTo>
                      <a:cubicBezTo>
                        <a:pt x="288009" y="265919"/>
                        <a:pt x="287734" y="265589"/>
                        <a:pt x="287458" y="265259"/>
                      </a:cubicBezTo>
                      <a:cubicBezTo>
                        <a:pt x="287458" y="265259"/>
                        <a:pt x="287458" y="265259"/>
                        <a:pt x="287458" y="265204"/>
                      </a:cubicBezTo>
                      <a:cubicBezTo>
                        <a:pt x="287128" y="264764"/>
                        <a:pt x="286743" y="264434"/>
                        <a:pt x="286413" y="264104"/>
                      </a:cubicBezTo>
                      <a:cubicBezTo>
                        <a:pt x="286358" y="264104"/>
                        <a:pt x="286303" y="263994"/>
                        <a:pt x="286248" y="263939"/>
                      </a:cubicBezTo>
                      <a:cubicBezTo>
                        <a:pt x="286193" y="263829"/>
                        <a:pt x="286137" y="263719"/>
                        <a:pt x="286137" y="263609"/>
                      </a:cubicBezTo>
                      <a:cubicBezTo>
                        <a:pt x="286137" y="262949"/>
                        <a:pt x="286193" y="262344"/>
                        <a:pt x="286193" y="261683"/>
                      </a:cubicBezTo>
                      <a:cubicBezTo>
                        <a:pt x="286193" y="260913"/>
                        <a:pt x="286193" y="260143"/>
                        <a:pt x="286083" y="259428"/>
                      </a:cubicBezTo>
                      <a:lnTo>
                        <a:pt x="286083" y="259318"/>
                      </a:lnTo>
                      <a:cubicBezTo>
                        <a:pt x="284927" y="247931"/>
                        <a:pt x="275846" y="238799"/>
                        <a:pt x="264398" y="237644"/>
                      </a:cubicBezTo>
                      <a:lnTo>
                        <a:pt x="264288" y="237644"/>
                      </a:lnTo>
                      <a:cubicBezTo>
                        <a:pt x="263572" y="237644"/>
                        <a:pt x="262802" y="237534"/>
                        <a:pt x="262031" y="237534"/>
                      </a:cubicBezTo>
                      <a:lnTo>
                        <a:pt x="261316" y="237534"/>
                      </a:lnTo>
                      <a:cubicBezTo>
                        <a:pt x="260986" y="237534"/>
                        <a:pt x="260600" y="237369"/>
                        <a:pt x="260380" y="237149"/>
                      </a:cubicBezTo>
                      <a:cubicBezTo>
                        <a:pt x="260160" y="236929"/>
                        <a:pt x="259995" y="236544"/>
                        <a:pt x="259995" y="236214"/>
                      </a:cubicBezTo>
                      <a:lnTo>
                        <a:pt x="353998" y="236214"/>
                      </a:lnTo>
                      <a:cubicBezTo>
                        <a:pt x="355044" y="236214"/>
                        <a:pt x="355979" y="236929"/>
                        <a:pt x="356255" y="237974"/>
                      </a:cubicBezTo>
                      <a:cubicBezTo>
                        <a:pt x="357961" y="244685"/>
                        <a:pt x="363630" y="249801"/>
                        <a:pt x="370564" y="250681"/>
                      </a:cubicBezTo>
                      <a:lnTo>
                        <a:pt x="370674" y="250681"/>
                      </a:lnTo>
                      <a:cubicBezTo>
                        <a:pt x="371390" y="250846"/>
                        <a:pt x="372160" y="250846"/>
                        <a:pt x="372931" y="250846"/>
                      </a:cubicBezTo>
                      <a:cubicBezTo>
                        <a:pt x="373701" y="250846"/>
                        <a:pt x="374472" y="250846"/>
                        <a:pt x="375188" y="250681"/>
                      </a:cubicBezTo>
                      <a:lnTo>
                        <a:pt x="375298" y="250681"/>
                      </a:lnTo>
                      <a:cubicBezTo>
                        <a:pt x="382232" y="249746"/>
                        <a:pt x="387901" y="244630"/>
                        <a:pt x="389607" y="237974"/>
                      </a:cubicBezTo>
                      <a:cubicBezTo>
                        <a:pt x="389882" y="236984"/>
                        <a:pt x="390763" y="236214"/>
                        <a:pt x="391864" y="236214"/>
                      </a:cubicBezTo>
                      <a:lnTo>
                        <a:pt x="414759" y="236214"/>
                      </a:lnTo>
                      <a:cubicBezTo>
                        <a:pt x="415915" y="236214"/>
                        <a:pt x="416850" y="237039"/>
                        <a:pt x="417071" y="238139"/>
                      </a:cubicBezTo>
                      <a:cubicBezTo>
                        <a:pt x="418447" y="246556"/>
                        <a:pt x="423895" y="253597"/>
                        <a:pt x="431325" y="257118"/>
                      </a:cubicBezTo>
                      <a:cubicBezTo>
                        <a:pt x="432096" y="257503"/>
                        <a:pt x="432536" y="258273"/>
                        <a:pt x="432426" y="259153"/>
                      </a:cubicBezTo>
                      <a:lnTo>
                        <a:pt x="432426" y="259428"/>
                      </a:lnTo>
                      <a:cubicBezTo>
                        <a:pt x="432426" y="260143"/>
                        <a:pt x="432316" y="260913"/>
                        <a:pt x="432316" y="261628"/>
                      </a:cubicBezTo>
                      <a:cubicBezTo>
                        <a:pt x="432316" y="262344"/>
                        <a:pt x="432316" y="263169"/>
                        <a:pt x="432426" y="263884"/>
                      </a:cubicBezTo>
                      <a:lnTo>
                        <a:pt x="432426" y="263994"/>
                      </a:lnTo>
                      <a:cubicBezTo>
                        <a:pt x="432756" y="267184"/>
                        <a:pt x="433692" y="270210"/>
                        <a:pt x="435123" y="272906"/>
                      </a:cubicBezTo>
                      <a:cubicBezTo>
                        <a:pt x="436003" y="274556"/>
                        <a:pt x="437104" y="276096"/>
                        <a:pt x="438315" y="277526"/>
                      </a:cubicBezTo>
                      <a:cubicBezTo>
                        <a:pt x="438700" y="277966"/>
                        <a:pt x="439141" y="278407"/>
                        <a:pt x="439581" y="278847"/>
                      </a:cubicBezTo>
                      <a:cubicBezTo>
                        <a:pt x="440021" y="279287"/>
                        <a:pt x="440241" y="279837"/>
                        <a:pt x="440241" y="280497"/>
                      </a:cubicBezTo>
                      <a:lnTo>
                        <a:pt x="440241" y="414282"/>
                      </a:lnTo>
                      <a:cubicBezTo>
                        <a:pt x="440241" y="415437"/>
                        <a:pt x="439416" y="416372"/>
                        <a:pt x="438315" y="416592"/>
                      </a:cubicBezTo>
                      <a:cubicBezTo>
                        <a:pt x="427473" y="418352"/>
                        <a:pt x="418887" y="426934"/>
                        <a:pt x="417071" y="437826"/>
                      </a:cubicBezTo>
                      <a:cubicBezTo>
                        <a:pt x="416906" y="438926"/>
                        <a:pt x="415915" y="439751"/>
                        <a:pt x="414759" y="439751"/>
                      </a:cubicBezTo>
                      <a:lnTo>
                        <a:pt x="280909" y="439751"/>
                      </a:lnTo>
                      <a:cubicBezTo>
                        <a:pt x="280304" y="439751"/>
                        <a:pt x="279698" y="439476"/>
                        <a:pt x="279258" y="439036"/>
                      </a:cubicBezTo>
                      <a:cubicBezTo>
                        <a:pt x="278818" y="438596"/>
                        <a:pt x="278377" y="438211"/>
                        <a:pt x="277937" y="437826"/>
                      </a:cubicBezTo>
                      <a:cubicBezTo>
                        <a:pt x="276506" y="436561"/>
                        <a:pt x="274965" y="435516"/>
                        <a:pt x="273314" y="434635"/>
                      </a:cubicBezTo>
                      <a:cubicBezTo>
                        <a:pt x="270617" y="433205"/>
                        <a:pt x="267590" y="432270"/>
                        <a:pt x="264398" y="431940"/>
                      </a:cubicBezTo>
                      <a:lnTo>
                        <a:pt x="264288" y="431940"/>
                      </a:lnTo>
                      <a:cubicBezTo>
                        <a:pt x="263572" y="431940"/>
                        <a:pt x="262802" y="431830"/>
                        <a:pt x="262031" y="431830"/>
                      </a:cubicBezTo>
                      <a:cubicBezTo>
                        <a:pt x="261261" y="431830"/>
                        <a:pt x="260545" y="431830"/>
                        <a:pt x="259830" y="431940"/>
                      </a:cubicBezTo>
                      <a:lnTo>
                        <a:pt x="259665" y="431940"/>
                      </a:lnTo>
                      <a:cubicBezTo>
                        <a:pt x="258784" y="432050"/>
                        <a:pt x="257959" y="431610"/>
                        <a:pt x="257573" y="430785"/>
                      </a:cubicBezTo>
                      <a:cubicBezTo>
                        <a:pt x="253996" y="423413"/>
                        <a:pt x="246951" y="417967"/>
                        <a:pt x="238586" y="416592"/>
                      </a:cubicBezTo>
                      <a:cubicBezTo>
                        <a:pt x="237485" y="416427"/>
                        <a:pt x="236659" y="415437"/>
                        <a:pt x="236659" y="414282"/>
                      </a:cubicBezTo>
                      <a:lnTo>
                        <a:pt x="236659" y="391397"/>
                      </a:lnTo>
                      <a:cubicBezTo>
                        <a:pt x="236659" y="390352"/>
                        <a:pt x="237375" y="389417"/>
                        <a:pt x="238420" y="389142"/>
                      </a:cubicBezTo>
                      <a:cubicBezTo>
                        <a:pt x="245135" y="387437"/>
                        <a:pt x="250253" y="381771"/>
                        <a:pt x="251134" y="374839"/>
                      </a:cubicBezTo>
                      <a:lnTo>
                        <a:pt x="251134" y="374729"/>
                      </a:lnTo>
                      <a:cubicBezTo>
                        <a:pt x="251299" y="374014"/>
                        <a:pt x="251299" y="373244"/>
                        <a:pt x="251299" y="372474"/>
                      </a:cubicBezTo>
                      <a:cubicBezTo>
                        <a:pt x="251299" y="371704"/>
                        <a:pt x="251299" y="370934"/>
                        <a:pt x="251134" y="370219"/>
                      </a:cubicBezTo>
                      <a:lnTo>
                        <a:pt x="251134" y="370108"/>
                      </a:lnTo>
                      <a:cubicBezTo>
                        <a:pt x="250198" y="363177"/>
                        <a:pt x="245080" y="357511"/>
                        <a:pt x="238420" y="355806"/>
                      </a:cubicBezTo>
                      <a:cubicBezTo>
                        <a:pt x="237430" y="355531"/>
                        <a:pt x="236659" y="354651"/>
                        <a:pt x="236659" y="353550"/>
                      </a:cubicBezTo>
                      <a:lnTo>
                        <a:pt x="236659" y="347059"/>
                      </a:lnTo>
                      <a:lnTo>
                        <a:pt x="236659" y="347059"/>
                      </a:lnTo>
                      <a:close/>
                      <a:moveTo>
                        <a:pt x="290651" y="271530"/>
                      </a:moveTo>
                      <a:cubicBezTo>
                        <a:pt x="291091" y="271530"/>
                        <a:pt x="291531" y="271585"/>
                        <a:pt x="291971" y="271695"/>
                      </a:cubicBezTo>
                      <a:lnTo>
                        <a:pt x="292026" y="271695"/>
                      </a:lnTo>
                      <a:cubicBezTo>
                        <a:pt x="293568" y="271860"/>
                        <a:pt x="295053" y="272300"/>
                        <a:pt x="296374" y="272850"/>
                      </a:cubicBezTo>
                      <a:cubicBezTo>
                        <a:pt x="298906" y="273896"/>
                        <a:pt x="301108" y="275436"/>
                        <a:pt x="302869" y="277471"/>
                      </a:cubicBezTo>
                      <a:cubicBezTo>
                        <a:pt x="305180" y="280057"/>
                        <a:pt x="306776" y="283357"/>
                        <a:pt x="307217" y="286988"/>
                      </a:cubicBezTo>
                      <a:cubicBezTo>
                        <a:pt x="307327" y="287758"/>
                        <a:pt x="307382" y="288528"/>
                        <a:pt x="307382" y="289299"/>
                      </a:cubicBezTo>
                      <a:cubicBezTo>
                        <a:pt x="307382" y="290069"/>
                        <a:pt x="307382" y="290839"/>
                        <a:pt x="307217" y="291609"/>
                      </a:cubicBezTo>
                      <a:cubicBezTo>
                        <a:pt x="306171" y="299530"/>
                        <a:pt x="299842" y="305857"/>
                        <a:pt x="291916" y="306902"/>
                      </a:cubicBezTo>
                      <a:cubicBezTo>
                        <a:pt x="291146" y="307012"/>
                        <a:pt x="290375" y="307067"/>
                        <a:pt x="289605" y="307067"/>
                      </a:cubicBezTo>
                      <a:cubicBezTo>
                        <a:pt x="288834" y="307067"/>
                        <a:pt x="288064" y="307067"/>
                        <a:pt x="287293" y="306902"/>
                      </a:cubicBezTo>
                      <a:cubicBezTo>
                        <a:pt x="283661" y="306462"/>
                        <a:pt x="280359" y="304866"/>
                        <a:pt x="277772" y="302556"/>
                      </a:cubicBezTo>
                      <a:cubicBezTo>
                        <a:pt x="275736" y="300796"/>
                        <a:pt x="274195" y="298540"/>
                        <a:pt x="273149" y="296065"/>
                      </a:cubicBezTo>
                      <a:cubicBezTo>
                        <a:pt x="272543" y="294690"/>
                        <a:pt x="272158" y="293204"/>
                        <a:pt x="271993" y="291719"/>
                      </a:cubicBezTo>
                      <a:lnTo>
                        <a:pt x="271993" y="291719"/>
                      </a:lnTo>
                      <a:cubicBezTo>
                        <a:pt x="271938" y="291224"/>
                        <a:pt x="271883" y="290784"/>
                        <a:pt x="271828" y="290344"/>
                      </a:cubicBezTo>
                      <a:cubicBezTo>
                        <a:pt x="271828" y="290014"/>
                        <a:pt x="271828" y="289739"/>
                        <a:pt x="271828" y="289409"/>
                      </a:cubicBezTo>
                      <a:cubicBezTo>
                        <a:pt x="271828" y="288638"/>
                        <a:pt x="271828" y="287868"/>
                        <a:pt x="271993" y="287153"/>
                      </a:cubicBezTo>
                      <a:lnTo>
                        <a:pt x="271993" y="287153"/>
                      </a:lnTo>
                      <a:cubicBezTo>
                        <a:pt x="272158" y="285723"/>
                        <a:pt x="272488" y="284403"/>
                        <a:pt x="272984" y="283137"/>
                      </a:cubicBezTo>
                      <a:cubicBezTo>
                        <a:pt x="272984" y="283082"/>
                        <a:pt x="273094" y="283027"/>
                        <a:pt x="273149" y="283027"/>
                      </a:cubicBezTo>
                      <a:cubicBezTo>
                        <a:pt x="274800" y="282147"/>
                        <a:pt x="276341" y="281047"/>
                        <a:pt x="277772" y="279837"/>
                      </a:cubicBezTo>
                      <a:cubicBezTo>
                        <a:pt x="278542" y="279122"/>
                        <a:pt x="279313" y="278407"/>
                        <a:pt x="279973" y="277636"/>
                      </a:cubicBezTo>
                      <a:cubicBezTo>
                        <a:pt x="281239" y="276206"/>
                        <a:pt x="282285" y="274666"/>
                        <a:pt x="283166" y="273016"/>
                      </a:cubicBezTo>
                      <a:cubicBezTo>
                        <a:pt x="283166" y="272906"/>
                        <a:pt x="283276" y="272850"/>
                        <a:pt x="283386" y="272795"/>
                      </a:cubicBezTo>
                      <a:cubicBezTo>
                        <a:pt x="284596" y="272355"/>
                        <a:pt x="285862" y="271970"/>
                        <a:pt x="287238" y="271860"/>
                      </a:cubicBezTo>
                      <a:lnTo>
                        <a:pt x="287293" y="271860"/>
                      </a:lnTo>
                      <a:cubicBezTo>
                        <a:pt x="288009" y="271750"/>
                        <a:pt x="288779" y="271695"/>
                        <a:pt x="289550" y="271695"/>
                      </a:cubicBezTo>
                      <a:cubicBezTo>
                        <a:pt x="289880" y="271695"/>
                        <a:pt x="290155" y="271695"/>
                        <a:pt x="290485" y="271695"/>
                      </a:cubicBezTo>
                      <a:lnTo>
                        <a:pt x="290485" y="271695"/>
                      </a:lnTo>
                      <a:close/>
                      <a:moveTo>
                        <a:pt x="495608" y="239404"/>
                      </a:moveTo>
                      <a:cubicBezTo>
                        <a:pt x="496599" y="242045"/>
                        <a:pt x="498195" y="244410"/>
                        <a:pt x="500232" y="246226"/>
                      </a:cubicBezTo>
                      <a:cubicBezTo>
                        <a:pt x="502708" y="248536"/>
                        <a:pt x="505900" y="250076"/>
                        <a:pt x="509423" y="250516"/>
                      </a:cubicBezTo>
                      <a:lnTo>
                        <a:pt x="509533" y="250516"/>
                      </a:lnTo>
                      <a:cubicBezTo>
                        <a:pt x="510248" y="250681"/>
                        <a:pt x="511019" y="250681"/>
                        <a:pt x="511789" y="250681"/>
                      </a:cubicBezTo>
                      <a:cubicBezTo>
                        <a:pt x="512560" y="250681"/>
                        <a:pt x="513330" y="250681"/>
                        <a:pt x="514046" y="250516"/>
                      </a:cubicBezTo>
                      <a:lnTo>
                        <a:pt x="514156" y="250516"/>
                      </a:lnTo>
                      <a:cubicBezTo>
                        <a:pt x="521091" y="249581"/>
                        <a:pt x="526759" y="244465"/>
                        <a:pt x="528466" y="237809"/>
                      </a:cubicBezTo>
                      <a:cubicBezTo>
                        <a:pt x="528741" y="236819"/>
                        <a:pt x="529621" y="236049"/>
                        <a:pt x="530722" y="236049"/>
                      </a:cubicBezTo>
                      <a:lnTo>
                        <a:pt x="622964" y="236049"/>
                      </a:lnTo>
                      <a:cubicBezTo>
                        <a:pt x="624120" y="236049"/>
                        <a:pt x="625056" y="236874"/>
                        <a:pt x="625276" y="237974"/>
                      </a:cubicBezTo>
                      <a:cubicBezTo>
                        <a:pt x="625881" y="241660"/>
                        <a:pt x="627257" y="245070"/>
                        <a:pt x="629238" y="247986"/>
                      </a:cubicBezTo>
                      <a:cubicBezTo>
                        <a:pt x="629679" y="248701"/>
                        <a:pt x="629734" y="249581"/>
                        <a:pt x="629403" y="250296"/>
                      </a:cubicBezTo>
                      <a:cubicBezTo>
                        <a:pt x="628028" y="252937"/>
                        <a:pt x="627092" y="255907"/>
                        <a:pt x="626817" y="259043"/>
                      </a:cubicBezTo>
                      <a:lnTo>
                        <a:pt x="626817" y="259153"/>
                      </a:lnTo>
                      <a:cubicBezTo>
                        <a:pt x="626817" y="259868"/>
                        <a:pt x="626707" y="260638"/>
                        <a:pt x="626707" y="261408"/>
                      </a:cubicBezTo>
                      <a:cubicBezTo>
                        <a:pt x="626707" y="262179"/>
                        <a:pt x="626707" y="262949"/>
                        <a:pt x="626817" y="263664"/>
                      </a:cubicBezTo>
                      <a:lnTo>
                        <a:pt x="626817" y="263774"/>
                      </a:lnTo>
                      <a:cubicBezTo>
                        <a:pt x="627147" y="266964"/>
                        <a:pt x="628083" y="269990"/>
                        <a:pt x="629514" y="272685"/>
                      </a:cubicBezTo>
                      <a:cubicBezTo>
                        <a:pt x="630174" y="273896"/>
                        <a:pt x="630890" y="275051"/>
                        <a:pt x="631715" y="276151"/>
                      </a:cubicBezTo>
                      <a:cubicBezTo>
                        <a:pt x="631990" y="276481"/>
                        <a:pt x="631990" y="276976"/>
                        <a:pt x="631825" y="277306"/>
                      </a:cubicBezTo>
                      <a:cubicBezTo>
                        <a:pt x="630064" y="280112"/>
                        <a:pt x="628908" y="283357"/>
                        <a:pt x="628523" y="286823"/>
                      </a:cubicBezTo>
                      <a:cubicBezTo>
                        <a:pt x="628468" y="287593"/>
                        <a:pt x="628413" y="288363"/>
                        <a:pt x="628413" y="289134"/>
                      </a:cubicBezTo>
                      <a:cubicBezTo>
                        <a:pt x="628413" y="289904"/>
                        <a:pt x="628413" y="290674"/>
                        <a:pt x="628523" y="291444"/>
                      </a:cubicBezTo>
                      <a:cubicBezTo>
                        <a:pt x="628963" y="295790"/>
                        <a:pt x="630669" y="299805"/>
                        <a:pt x="633256" y="302996"/>
                      </a:cubicBezTo>
                      <a:cubicBezTo>
                        <a:pt x="633862" y="303766"/>
                        <a:pt x="633917" y="304866"/>
                        <a:pt x="633421" y="305692"/>
                      </a:cubicBezTo>
                      <a:cubicBezTo>
                        <a:pt x="631715" y="308277"/>
                        <a:pt x="630669" y="311303"/>
                        <a:pt x="630284" y="314548"/>
                      </a:cubicBezTo>
                      <a:cubicBezTo>
                        <a:pt x="630174" y="315318"/>
                        <a:pt x="630119" y="316088"/>
                        <a:pt x="630119" y="316859"/>
                      </a:cubicBezTo>
                      <a:cubicBezTo>
                        <a:pt x="630119" y="317629"/>
                        <a:pt x="630119" y="318399"/>
                        <a:pt x="630284" y="319169"/>
                      </a:cubicBezTo>
                      <a:cubicBezTo>
                        <a:pt x="630779" y="323515"/>
                        <a:pt x="632596" y="327421"/>
                        <a:pt x="635348" y="330556"/>
                      </a:cubicBezTo>
                      <a:cubicBezTo>
                        <a:pt x="636063" y="331381"/>
                        <a:pt x="636118" y="332592"/>
                        <a:pt x="635513" y="333472"/>
                      </a:cubicBezTo>
                      <a:cubicBezTo>
                        <a:pt x="633696" y="336002"/>
                        <a:pt x="632431" y="339028"/>
                        <a:pt x="632045" y="342273"/>
                      </a:cubicBezTo>
                      <a:cubicBezTo>
                        <a:pt x="631935" y="343043"/>
                        <a:pt x="631880" y="343814"/>
                        <a:pt x="631880" y="344584"/>
                      </a:cubicBezTo>
                      <a:cubicBezTo>
                        <a:pt x="631880" y="345354"/>
                        <a:pt x="631880" y="346124"/>
                        <a:pt x="632045" y="346894"/>
                      </a:cubicBezTo>
                      <a:cubicBezTo>
                        <a:pt x="632596" y="351240"/>
                        <a:pt x="634577" y="355146"/>
                        <a:pt x="637549" y="358061"/>
                      </a:cubicBezTo>
                      <a:cubicBezTo>
                        <a:pt x="638430" y="358941"/>
                        <a:pt x="638485" y="360262"/>
                        <a:pt x="637714" y="361197"/>
                      </a:cubicBezTo>
                      <a:cubicBezTo>
                        <a:pt x="635678" y="363617"/>
                        <a:pt x="634247" y="366643"/>
                        <a:pt x="633807" y="369943"/>
                      </a:cubicBezTo>
                      <a:lnTo>
                        <a:pt x="633807" y="370053"/>
                      </a:lnTo>
                      <a:cubicBezTo>
                        <a:pt x="633641" y="370769"/>
                        <a:pt x="633641" y="371539"/>
                        <a:pt x="633641" y="372309"/>
                      </a:cubicBezTo>
                      <a:cubicBezTo>
                        <a:pt x="633641" y="373079"/>
                        <a:pt x="633641" y="373849"/>
                        <a:pt x="633807" y="374564"/>
                      </a:cubicBezTo>
                      <a:lnTo>
                        <a:pt x="633807" y="374674"/>
                      </a:lnTo>
                      <a:cubicBezTo>
                        <a:pt x="634412" y="379020"/>
                        <a:pt x="636613" y="382871"/>
                        <a:pt x="639806" y="385511"/>
                      </a:cubicBezTo>
                      <a:cubicBezTo>
                        <a:pt x="640301" y="385951"/>
                        <a:pt x="640631" y="386501"/>
                        <a:pt x="640631" y="387217"/>
                      </a:cubicBezTo>
                      <a:cubicBezTo>
                        <a:pt x="640631" y="387932"/>
                        <a:pt x="640411" y="388537"/>
                        <a:pt x="639916" y="388977"/>
                      </a:cubicBezTo>
                      <a:cubicBezTo>
                        <a:pt x="637604" y="391287"/>
                        <a:pt x="635953" y="394313"/>
                        <a:pt x="635458" y="397724"/>
                      </a:cubicBezTo>
                      <a:cubicBezTo>
                        <a:pt x="635348" y="398494"/>
                        <a:pt x="635292" y="399264"/>
                        <a:pt x="635292" y="400034"/>
                      </a:cubicBezTo>
                      <a:cubicBezTo>
                        <a:pt x="635292" y="400804"/>
                        <a:pt x="635348" y="401574"/>
                        <a:pt x="635458" y="402344"/>
                      </a:cubicBezTo>
                      <a:cubicBezTo>
                        <a:pt x="636448" y="408836"/>
                        <a:pt x="641402" y="414007"/>
                        <a:pt x="647841" y="415217"/>
                      </a:cubicBezTo>
                      <a:cubicBezTo>
                        <a:pt x="648226" y="415272"/>
                        <a:pt x="648501" y="415602"/>
                        <a:pt x="648501" y="415987"/>
                      </a:cubicBezTo>
                      <a:lnTo>
                        <a:pt x="648501" y="415987"/>
                      </a:lnTo>
                      <a:cubicBezTo>
                        <a:pt x="648501" y="415987"/>
                        <a:pt x="648501" y="416152"/>
                        <a:pt x="648336" y="416152"/>
                      </a:cubicBezTo>
                      <a:cubicBezTo>
                        <a:pt x="636613" y="417252"/>
                        <a:pt x="627202" y="426109"/>
                        <a:pt x="625331" y="437606"/>
                      </a:cubicBezTo>
                      <a:cubicBezTo>
                        <a:pt x="625166" y="438706"/>
                        <a:pt x="624175" y="439531"/>
                        <a:pt x="623019" y="439531"/>
                      </a:cubicBezTo>
                      <a:lnTo>
                        <a:pt x="475300" y="439531"/>
                      </a:lnTo>
                      <a:cubicBezTo>
                        <a:pt x="474694" y="439531"/>
                        <a:pt x="474089" y="439256"/>
                        <a:pt x="473649" y="438816"/>
                      </a:cubicBezTo>
                      <a:cubicBezTo>
                        <a:pt x="473318" y="438486"/>
                        <a:pt x="472933" y="438101"/>
                        <a:pt x="472603" y="437826"/>
                      </a:cubicBezTo>
                      <a:cubicBezTo>
                        <a:pt x="471227" y="436561"/>
                        <a:pt x="469686" y="435516"/>
                        <a:pt x="468035" y="434580"/>
                      </a:cubicBezTo>
                      <a:cubicBezTo>
                        <a:pt x="468035" y="434580"/>
                        <a:pt x="468035" y="434580"/>
                        <a:pt x="467980" y="434580"/>
                      </a:cubicBezTo>
                      <a:cubicBezTo>
                        <a:pt x="467540" y="434305"/>
                        <a:pt x="467154" y="433865"/>
                        <a:pt x="466989" y="433370"/>
                      </a:cubicBezTo>
                      <a:cubicBezTo>
                        <a:pt x="465393" y="428749"/>
                        <a:pt x="462476" y="424734"/>
                        <a:pt x="458734" y="421763"/>
                      </a:cubicBezTo>
                      <a:cubicBezTo>
                        <a:pt x="457303" y="420608"/>
                        <a:pt x="455762" y="419618"/>
                        <a:pt x="454111" y="418793"/>
                      </a:cubicBezTo>
                      <a:cubicBezTo>
                        <a:pt x="451854" y="417637"/>
                        <a:pt x="449377" y="416867"/>
                        <a:pt x="446791" y="416427"/>
                      </a:cubicBezTo>
                      <a:cubicBezTo>
                        <a:pt x="445690" y="416262"/>
                        <a:pt x="444864" y="415272"/>
                        <a:pt x="444864" y="414117"/>
                      </a:cubicBezTo>
                      <a:lnTo>
                        <a:pt x="444864" y="285888"/>
                      </a:lnTo>
                      <a:cubicBezTo>
                        <a:pt x="444864" y="285173"/>
                        <a:pt x="445194" y="284568"/>
                        <a:pt x="445800" y="284128"/>
                      </a:cubicBezTo>
                      <a:cubicBezTo>
                        <a:pt x="446405" y="283687"/>
                        <a:pt x="447121" y="283633"/>
                        <a:pt x="447726" y="283908"/>
                      </a:cubicBezTo>
                      <a:cubicBezTo>
                        <a:pt x="448167" y="284073"/>
                        <a:pt x="448387" y="284513"/>
                        <a:pt x="448332" y="284953"/>
                      </a:cubicBezTo>
                      <a:cubicBezTo>
                        <a:pt x="448222" y="285558"/>
                        <a:pt x="448112" y="286218"/>
                        <a:pt x="448057" y="286823"/>
                      </a:cubicBezTo>
                      <a:cubicBezTo>
                        <a:pt x="448001" y="287593"/>
                        <a:pt x="447946" y="288363"/>
                        <a:pt x="447946" y="289134"/>
                      </a:cubicBezTo>
                      <a:cubicBezTo>
                        <a:pt x="447946" y="289904"/>
                        <a:pt x="447946" y="290674"/>
                        <a:pt x="448057" y="291444"/>
                      </a:cubicBezTo>
                      <a:cubicBezTo>
                        <a:pt x="448607" y="296505"/>
                        <a:pt x="450808" y="301126"/>
                        <a:pt x="454166" y="304591"/>
                      </a:cubicBezTo>
                      <a:cubicBezTo>
                        <a:pt x="455541" y="306022"/>
                        <a:pt x="457083" y="307287"/>
                        <a:pt x="458789" y="308332"/>
                      </a:cubicBezTo>
                      <a:cubicBezTo>
                        <a:pt x="459945" y="309047"/>
                        <a:pt x="461210" y="309652"/>
                        <a:pt x="462476" y="310092"/>
                      </a:cubicBezTo>
                      <a:cubicBezTo>
                        <a:pt x="463522" y="310477"/>
                        <a:pt x="464182" y="311578"/>
                        <a:pt x="463907" y="312678"/>
                      </a:cubicBezTo>
                      <a:cubicBezTo>
                        <a:pt x="463797" y="313283"/>
                        <a:pt x="463687" y="313888"/>
                        <a:pt x="463632" y="314493"/>
                      </a:cubicBezTo>
                      <a:cubicBezTo>
                        <a:pt x="463522" y="315263"/>
                        <a:pt x="463467" y="316034"/>
                        <a:pt x="463467" y="316804"/>
                      </a:cubicBezTo>
                      <a:cubicBezTo>
                        <a:pt x="463467" y="317574"/>
                        <a:pt x="463467" y="318344"/>
                        <a:pt x="463632" y="319114"/>
                      </a:cubicBezTo>
                      <a:cubicBezTo>
                        <a:pt x="464072" y="323075"/>
                        <a:pt x="465668" y="326705"/>
                        <a:pt x="467980" y="329676"/>
                      </a:cubicBezTo>
                      <a:cubicBezTo>
                        <a:pt x="469301" y="331326"/>
                        <a:pt x="470842" y="332757"/>
                        <a:pt x="472603" y="333912"/>
                      </a:cubicBezTo>
                      <a:cubicBezTo>
                        <a:pt x="474309" y="335067"/>
                        <a:pt x="476180" y="335947"/>
                        <a:pt x="478217" y="336552"/>
                      </a:cubicBezTo>
                      <a:cubicBezTo>
                        <a:pt x="479428" y="336937"/>
                        <a:pt x="480088" y="338148"/>
                        <a:pt x="479813" y="339413"/>
                      </a:cubicBezTo>
                      <a:cubicBezTo>
                        <a:pt x="479538" y="340293"/>
                        <a:pt x="479373" y="341228"/>
                        <a:pt x="479262" y="342163"/>
                      </a:cubicBezTo>
                      <a:cubicBezTo>
                        <a:pt x="479152" y="342933"/>
                        <a:pt x="479097" y="343704"/>
                        <a:pt x="479097" y="344474"/>
                      </a:cubicBezTo>
                      <a:cubicBezTo>
                        <a:pt x="479097" y="345244"/>
                        <a:pt x="479097" y="346014"/>
                        <a:pt x="479262" y="346784"/>
                      </a:cubicBezTo>
                      <a:cubicBezTo>
                        <a:pt x="479593" y="349535"/>
                        <a:pt x="480528" y="352065"/>
                        <a:pt x="481849" y="354321"/>
                      </a:cubicBezTo>
                      <a:cubicBezTo>
                        <a:pt x="483060" y="356356"/>
                        <a:pt x="484601" y="358061"/>
                        <a:pt x="486472" y="359492"/>
                      </a:cubicBezTo>
                      <a:cubicBezTo>
                        <a:pt x="489059" y="361527"/>
                        <a:pt x="492251" y="362902"/>
                        <a:pt x="495719" y="363287"/>
                      </a:cubicBezTo>
                      <a:cubicBezTo>
                        <a:pt x="495994" y="363287"/>
                        <a:pt x="496269" y="363507"/>
                        <a:pt x="496434" y="363727"/>
                      </a:cubicBezTo>
                      <a:cubicBezTo>
                        <a:pt x="496599" y="363947"/>
                        <a:pt x="496599" y="364332"/>
                        <a:pt x="496434" y="364607"/>
                      </a:cubicBezTo>
                      <a:cubicBezTo>
                        <a:pt x="496159" y="365158"/>
                        <a:pt x="495939" y="365763"/>
                        <a:pt x="495719" y="366313"/>
                      </a:cubicBezTo>
                      <a:cubicBezTo>
                        <a:pt x="495278" y="367413"/>
                        <a:pt x="495003" y="368623"/>
                        <a:pt x="494838" y="369833"/>
                      </a:cubicBezTo>
                      <a:lnTo>
                        <a:pt x="494838" y="369998"/>
                      </a:lnTo>
                      <a:cubicBezTo>
                        <a:pt x="494673" y="370714"/>
                        <a:pt x="494673" y="371484"/>
                        <a:pt x="494673" y="372254"/>
                      </a:cubicBezTo>
                      <a:cubicBezTo>
                        <a:pt x="494673" y="373024"/>
                        <a:pt x="494673" y="373739"/>
                        <a:pt x="494838" y="374509"/>
                      </a:cubicBezTo>
                      <a:lnTo>
                        <a:pt x="494838" y="374674"/>
                      </a:lnTo>
                      <a:cubicBezTo>
                        <a:pt x="495003" y="375885"/>
                        <a:pt x="495278" y="377095"/>
                        <a:pt x="495719" y="378195"/>
                      </a:cubicBezTo>
                      <a:cubicBezTo>
                        <a:pt x="496709" y="380835"/>
                        <a:pt x="498305" y="383201"/>
                        <a:pt x="500342" y="385016"/>
                      </a:cubicBezTo>
                      <a:cubicBezTo>
                        <a:pt x="502818" y="387327"/>
                        <a:pt x="506011" y="388867"/>
                        <a:pt x="509533" y="389307"/>
                      </a:cubicBezTo>
                      <a:lnTo>
                        <a:pt x="509643" y="389307"/>
                      </a:lnTo>
                      <a:cubicBezTo>
                        <a:pt x="510358" y="389472"/>
                        <a:pt x="511129" y="389472"/>
                        <a:pt x="511900" y="389472"/>
                      </a:cubicBezTo>
                      <a:cubicBezTo>
                        <a:pt x="512615" y="389472"/>
                        <a:pt x="513330" y="389472"/>
                        <a:pt x="513991" y="389307"/>
                      </a:cubicBezTo>
                      <a:cubicBezTo>
                        <a:pt x="514101" y="389307"/>
                        <a:pt x="514211" y="389307"/>
                        <a:pt x="514266" y="389307"/>
                      </a:cubicBezTo>
                      <a:cubicBezTo>
                        <a:pt x="514266" y="389307"/>
                        <a:pt x="514321" y="389307"/>
                        <a:pt x="514321" y="389307"/>
                      </a:cubicBezTo>
                      <a:lnTo>
                        <a:pt x="514321" y="389417"/>
                      </a:lnTo>
                      <a:cubicBezTo>
                        <a:pt x="514321" y="389417"/>
                        <a:pt x="514266" y="389527"/>
                        <a:pt x="514211" y="389582"/>
                      </a:cubicBezTo>
                      <a:cubicBezTo>
                        <a:pt x="514211" y="389637"/>
                        <a:pt x="514101" y="389692"/>
                        <a:pt x="514046" y="389747"/>
                      </a:cubicBezTo>
                      <a:cubicBezTo>
                        <a:pt x="512120" y="391893"/>
                        <a:pt x="510799" y="394643"/>
                        <a:pt x="510358" y="397669"/>
                      </a:cubicBezTo>
                      <a:cubicBezTo>
                        <a:pt x="510248" y="398439"/>
                        <a:pt x="510193" y="399209"/>
                        <a:pt x="510193" y="399979"/>
                      </a:cubicBezTo>
                      <a:cubicBezTo>
                        <a:pt x="510193" y="400749"/>
                        <a:pt x="510248" y="401519"/>
                        <a:pt x="510358" y="402289"/>
                      </a:cubicBezTo>
                      <a:cubicBezTo>
                        <a:pt x="510799" y="405315"/>
                        <a:pt x="512120" y="408121"/>
                        <a:pt x="514101" y="410321"/>
                      </a:cubicBezTo>
                      <a:cubicBezTo>
                        <a:pt x="516412" y="412961"/>
                        <a:pt x="519660" y="414777"/>
                        <a:pt x="523347" y="415327"/>
                      </a:cubicBezTo>
                      <a:cubicBezTo>
                        <a:pt x="524118" y="415437"/>
                        <a:pt x="524888" y="415492"/>
                        <a:pt x="525659" y="415492"/>
                      </a:cubicBezTo>
                      <a:cubicBezTo>
                        <a:pt x="526429" y="415492"/>
                        <a:pt x="527200" y="415437"/>
                        <a:pt x="527970" y="415327"/>
                      </a:cubicBezTo>
                      <a:cubicBezTo>
                        <a:pt x="534685" y="414337"/>
                        <a:pt x="539968" y="409056"/>
                        <a:pt x="540959" y="402344"/>
                      </a:cubicBezTo>
                      <a:cubicBezTo>
                        <a:pt x="541069" y="401574"/>
                        <a:pt x="541124" y="400804"/>
                        <a:pt x="541124" y="400034"/>
                      </a:cubicBezTo>
                      <a:cubicBezTo>
                        <a:pt x="541124" y="399264"/>
                        <a:pt x="541069" y="398494"/>
                        <a:pt x="540959" y="397724"/>
                      </a:cubicBezTo>
                      <a:cubicBezTo>
                        <a:pt x="539968" y="391012"/>
                        <a:pt x="534630" y="385731"/>
                        <a:pt x="527970" y="384741"/>
                      </a:cubicBezTo>
                      <a:cubicBezTo>
                        <a:pt x="527200" y="384631"/>
                        <a:pt x="526429" y="384576"/>
                        <a:pt x="525659" y="384576"/>
                      </a:cubicBezTo>
                      <a:cubicBezTo>
                        <a:pt x="525383" y="384576"/>
                        <a:pt x="525108" y="384411"/>
                        <a:pt x="524943" y="384136"/>
                      </a:cubicBezTo>
                      <a:cubicBezTo>
                        <a:pt x="524778" y="383861"/>
                        <a:pt x="524833" y="383531"/>
                        <a:pt x="525053" y="383311"/>
                      </a:cubicBezTo>
                      <a:cubicBezTo>
                        <a:pt x="526319" y="381826"/>
                        <a:pt x="527255" y="380120"/>
                        <a:pt x="527970" y="378250"/>
                      </a:cubicBezTo>
                      <a:cubicBezTo>
                        <a:pt x="528411" y="377150"/>
                        <a:pt x="528686" y="375940"/>
                        <a:pt x="528851" y="374729"/>
                      </a:cubicBezTo>
                      <a:lnTo>
                        <a:pt x="528851" y="374564"/>
                      </a:lnTo>
                      <a:cubicBezTo>
                        <a:pt x="529016" y="373849"/>
                        <a:pt x="529016" y="373079"/>
                        <a:pt x="529016" y="372309"/>
                      </a:cubicBezTo>
                      <a:cubicBezTo>
                        <a:pt x="529016" y="371539"/>
                        <a:pt x="529016" y="370824"/>
                        <a:pt x="528851" y="370053"/>
                      </a:cubicBezTo>
                      <a:lnTo>
                        <a:pt x="528851" y="369888"/>
                      </a:lnTo>
                      <a:cubicBezTo>
                        <a:pt x="528686" y="368678"/>
                        <a:pt x="528411" y="367468"/>
                        <a:pt x="527970" y="366368"/>
                      </a:cubicBezTo>
                      <a:cubicBezTo>
                        <a:pt x="526980" y="363672"/>
                        <a:pt x="525383" y="361307"/>
                        <a:pt x="523347" y="359492"/>
                      </a:cubicBezTo>
                      <a:cubicBezTo>
                        <a:pt x="520870" y="357181"/>
                        <a:pt x="517733" y="355696"/>
                        <a:pt x="514266" y="355201"/>
                      </a:cubicBezTo>
                      <a:cubicBezTo>
                        <a:pt x="514211" y="355201"/>
                        <a:pt x="514101" y="355201"/>
                        <a:pt x="514046" y="355201"/>
                      </a:cubicBezTo>
                      <a:cubicBezTo>
                        <a:pt x="513991" y="355201"/>
                        <a:pt x="513881" y="355146"/>
                        <a:pt x="513881" y="355036"/>
                      </a:cubicBezTo>
                      <a:cubicBezTo>
                        <a:pt x="513881" y="354926"/>
                        <a:pt x="513881" y="354871"/>
                        <a:pt x="513881" y="354816"/>
                      </a:cubicBezTo>
                      <a:cubicBezTo>
                        <a:pt x="513936" y="354706"/>
                        <a:pt x="514046" y="354596"/>
                        <a:pt x="514101" y="354431"/>
                      </a:cubicBezTo>
                      <a:cubicBezTo>
                        <a:pt x="514101" y="354431"/>
                        <a:pt x="514101" y="354431"/>
                        <a:pt x="514101" y="354321"/>
                      </a:cubicBezTo>
                      <a:cubicBezTo>
                        <a:pt x="515477" y="352065"/>
                        <a:pt x="516412" y="349535"/>
                        <a:pt x="516688" y="346784"/>
                      </a:cubicBezTo>
                      <a:cubicBezTo>
                        <a:pt x="516798" y="346014"/>
                        <a:pt x="516853" y="345244"/>
                        <a:pt x="516853" y="344474"/>
                      </a:cubicBezTo>
                      <a:cubicBezTo>
                        <a:pt x="516853" y="343704"/>
                        <a:pt x="516853" y="342933"/>
                        <a:pt x="516688" y="342163"/>
                      </a:cubicBezTo>
                      <a:cubicBezTo>
                        <a:pt x="516357" y="339413"/>
                        <a:pt x="515422" y="336827"/>
                        <a:pt x="514046" y="334627"/>
                      </a:cubicBezTo>
                      <a:cubicBezTo>
                        <a:pt x="512835" y="332647"/>
                        <a:pt x="511239" y="330886"/>
                        <a:pt x="509423" y="329456"/>
                      </a:cubicBezTo>
                      <a:cubicBezTo>
                        <a:pt x="507992" y="328356"/>
                        <a:pt x="506451" y="327476"/>
                        <a:pt x="504800" y="326815"/>
                      </a:cubicBezTo>
                      <a:cubicBezTo>
                        <a:pt x="503644" y="326375"/>
                        <a:pt x="503038" y="325055"/>
                        <a:pt x="503479" y="323900"/>
                      </a:cubicBezTo>
                      <a:cubicBezTo>
                        <a:pt x="504029" y="322360"/>
                        <a:pt x="504414" y="320764"/>
                        <a:pt x="504579" y="319114"/>
                      </a:cubicBezTo>
                      <a:cubicBezTo>
                        <a:pt x="504690" y="318344"/>
                        <a:pt x="504745" y="317574"/>
                        <a:pt x="504745" y="316804"/>
                      </a:cubicBezTo>
                      <a:cubicBezTo>
                        <a:pt x="504745" y="316034"/>
                        <a:pt x="504745" y="315263"/>
                        <a:pt x="504579" y="314493"/>
                      </a:cubicBezTo>
                      <a:cubicBezTo>
                        <a:pt x="504139" y="310532"/>
                        <a:pt x="502543" y="306847"/>
                        <a:pt x="500232" y="303931"/>
                      </a:cubicBezTo>
                      <a:cubicBezTo>
                        <a:pt x="498911" y="302281"/>
                        <a:pt x="497315" y="300851"/>
                        <a:pt x="495608" y="299640"/>
                      </a:cubicBezTo>
                      <a:cubicBezTo>
                        <a:pt x="494728" y="299035"/>
                        <a:pt x="493847" y="298540"/>
                        <a:pt x="492912" y="298100"/>
                      </a:cubicBezTo>
                      <a:cubicBezTo>
                        <a:pt x="491866" y="297605"/>
                        <a:pt x="491371" y="296450"/>
                        <a:pt x="491701" y="295350"/>
                      </a:cubicBezTo>
                      <a:cubicBezTo>
                        <a:pt x="492086" y="294029"/>
                        <a:pt x="492361" y="292764"/>
                        <a:pt x="492471" y="291389"/>
                      </a:cubicBezTo>
                      <a:cubicBezTo>
                        <a:pt x="492526" y="290619"/>
                        <a:pt x="492581" y="289849"/>
                        <a:pt x="492581" y="289079"/>
                      </a:cubicBezTo>
                      <a:cubicBezTo>
                        <a:pt x="492581" y="288308"/>
                        <a:pt x="492581" y="287538"/>
                        <a:pt x="492471" y="286768"/>
                      </a:cubicBezTo>
                      <a:cubicBezTo>
                        <a:pt x="492141" y="283302"/>
                        <a:pt x="490985" y="280112"/>
                        <a:pt x="489224" y="277251"/>
                      </a:cubicBezTo>
                      <a:cubicBezTo>
                        <a:pt x="488399" y="275931"/>
                        <a:pt x="487463" y="274666"/>
                        <a:pt x="486362" y="273566"/>
                      </a:cubicBezTo>
                      <a:cubicBezTo>
                        <a:pt x="486032" y="273236"/>
                        <a:pt x="485702" y="272906"/>
                        <a:pt x="485372" y="272630"/>
                      </a:cubicBezTo>
                      <a:cubicBezTo>
                        <a:pt x="484271" y="271585"/>
                        <a:pt x="483060" y="270650"/>
                        <a:pt x="481739" y="269880"/>
                      </a:cubicBezTo>
                      <a:cubicBezTo>
                        <a:pt x="481464" y="269715"/>
                        <a:pt x="481189" y="269550"/>
                        <a:pt x="480969" y="269440"/>
                      </a:cubicBezTo>
                      <a:cubicBezTo>
                        <a:pt x="480033" y="268945"/>
                        <a:pt x="479593" y="267900"/>
                        <a:pt x="479813" y="266854"/>
                      </a:cubicBezTo>
                      <a:cubicBezTo>
                        <a:pt x="480033" y="265809"/>
                        <a:pt x="480253" y="264764"/>
                        <a:pt x="480363" y="263719"/>
                      </a:cubicBezTo>
                      <a:lnTo>
                        <a:pt x="480363" y="263609"/>
                      </a:lnTo>
                      <a:cubicBezTo>
                        <a:pt x="480363" y="262894"/>
                        <a:pt x="480473" y="262124"/>
                        <a:pt x="480473" y="261353"/>
                      </a:cubicBezTo>
                      <a:cubicBezTo>
                        <a:pt x="480473" y="260583"/>
                        <a:pt x="480473" y="259813"/>
                        <a:pt x="480363" y="259098"/>
                      </a:cubicBezTo>
                      <a:lnTo>
                        <a:pt x="480363" y="258988"/>
                      </a:lnTo>
                      <a:cubicBezTo>
                        <a:pt x="479758" y="252882"/>
                        <a:pt x="476841" y="247381"/>
                        <a:pt x="472548" y="243475"/>
                      </a:cubicBezTo>
                      <a:cubicBezTo>
                        <a:pt x="471172" y="242210"/>
                        <a:pt x="469631" y="241165"/>
                        <a:pt x="467980" y="240229"/>
                      </a:cubicBezTo>
                      <a:cubicBezTo>
                        <a:pt x="467980" y="240229"/>
                        <a:pt x="467980" y="240229"/>
                        <a:pt x="467925" y="240229"/>
                      </a:cubicBezTo>
                      <a:cubicBezTo>
                        <a:pt x="467760" y="240119"/>
                        <a:pt x="467650" y="239899"/>
                        <a:pt x="467650" y="239679"/>
                      </a:cubicBezTo>
                      <a:cubicBezTo>
                        <a:pt x="467760" y="239184"/>
                        <a:pt x="467870" y="238744"/>
                        <a:pt x="467925" y="238249"/>
                      </a:cubicBezTo>
                      <a:cubicBezTo>
                        <a:pt x="467925" y="238139"/>
                        <a:pt x="467925" y="238029"/>
                        <a:pt x="467980" y="237919"/>
                      </a:cubicBezTo>
                      <a:cubicBezTo>
                        <a:pt x="468145" y="236819"/>
                        <a:pt x="469136" y="235994"/>
                        <a:pt x="470292" y="235994"/>
                      </a:cubicBezTo>
                      <a:lnTo>
                        <a:pt x="492912" y="235994"/>
                      </a:lnTo>
                      <a:cubicBezTo>
                        <a:pt x="493957" y="235994"/>
                        <a:pt x="494893" y="236709"/>
                        <a:pt x="495168" y="237754"/>
                      </a:cubicBezTo>
                      <a:cubicBezTo>
                        <a:pt x="495333" y="238304"/>
                        <a:pt x="495443" y="238799"/>
                        <a:pt x="495664" y="239349"/>
                      </a:cubicBezTo>
                      <a:lnTo>
                        <a:pt x="495664" y="239349"/>
                      </a:lnTo>
                      <a:close/>
                      <a:moveTo>
                        <a:pt x="787250" y="250516"/>
                      </a:moveTo>
                      <a:lnTo>
                        <a:pt x="787360" y="250516"/>
                      </a:lnTo>
                      <a:cubicBezTo>
                        <a:pt x="788075" y="250681"/>
                        <a:pt x="788846" y="250681"/>
                        <a:pt x="789616" y="250681"/>
                      </a:cubicBezTo>
                      <a:cubicBezTo>
                        <a:pt x="790387" y="250681"/>
                        <a:pt x="791102" y="250681"/>
                        <a:pt x="791873" y="250516"/>
                      </a:cubicBezTo>
                      <a:lnTo>
                        <a:pt x="791983" y="250516"/>
                      </a:lnTo>
                      <a:cubicBezTo>
                        <a:pt x="795505" y="250076"/>
                        <a:pt x="798642" y="248536"/>
                        <a:pt x="801174" y="246226"/>
                      </a:cubicBezTo>
                      <a:cubicBezTo>
                        <a:pt x="803210" y="244410"/>
                        <a:pt x="804807" y="242045"/>
                        <a:pt x="805797" y="239404"/>
                      </a:cubicBezTo>
                      <a:cubicBezTo>
                        <a:pt x="805962" y="238909"/>
                        <a:pt x="806127" y="238359"/>
                        <a:pt x="806292" y="237809"/>
                      </a:cubicBezTo>
                      <a:cubicBezTo>
                        <a:pt x="806568" y="236819"/>
                        <a:pt x="807448" y="236049"/>
                        <a:pt x="808549" y="236049"/>
                      </a:cubicBezTo>
                      <a:lnTo>
                        <a:pt x="831224" y="236049"/>
                      </a:lnTo>
                      <a:cubicBezTo>
                        <a:pt x="832380" y="236049"/>
                        <a:pt x="833316" y="236874"/>
                        <a:pt x="833536" y="237974"/>
                      </a:cubicBezTo>
                      <a:cubicBezTo>
                        <a:pt x="833536" y="238084"/>
                        <a:pt x="833536" y="238194"/>
                        <a:pt x="833591" y="238304"/>
                      </a:cubicBezTo>
                      <a:cubicBezTo>
                        <a:pt x="833646" y="238744"/>
                        <a:pt x="833756" y="239239"/>
                        <a:pt x="833866" y="239679"/>
                      </a:cubicBezTo>
                      <a:cubicBezTo>
                        <a:pt x="833866" y="239954"/>
                        <a:pt x="833866" y="240174"/>
                        <a:pt x="833591" y="240284"/>
                      </a:cubicBezTo>
                      <a:cubicBezTo>
                        <a:pt x="831940" y="241165"/>
                        <a:pt x="830399" y="242320"/>
                        <a:pt x="828968" y="243585"/>
                      </a:cubicBezTo>
                      <a:cubicBezTo>
                        <a:pt x="824620" y="247491"/>
                        <a:pt x="821758" y="252992"/>
                        <a:pt x="821152" y="259098"/>
                      </a:cubicBezTo>
                      <a:lnTo>
                        <a:pt x="821152" y="259208"/>
                      </a:lnTo>
                      <a:cubicBezTo>
                        <a:pt x="821152" y="259923"/>
                        <a:pt x="821043" y="260693"/>
                        <a:pt x="821043" y="261463"/>
                      </a:cubicBezTo>
                      <a:cubicBezTo>
                        <a:pt x="821043" y="262234"/>
                        <a:pt x="821043" y="262949"/>
                        <a:pt x="821152" y="263719"/>
                      </a:cubicBezTo>
                      <a:lnTo>
                        <a:pt x="821152" y="263829"/>
                      </a:lnTo>
                      <a:cubicBezTo>
                        <a:pt x="821263" y="264874"/>
                        <a:pt x="821428" y="265974"/>
                        <a:pt x="821703" y="266964"/>
                      </a:cubicBezTo>
                      <a:cubicBezTo>
                        <a:pt x="821978" y="267955"/>
                        <a:pt x="821483" y="269000"/>
                        <a:pt x="820547" y="269550"/>
                      </a:cubicBezTo>
                      <a:cubicBezTo>
                        <a:pt x="820272" y="269715"/>
                        <a:pt x="819997" y="269825"/>
                        <a:pt x="819721" y="269990"/>
                      </a:cubicBezTo>
                      <a:cubicBezTo>
                        <a:pt x="818401" y="270760"/>
                        <a:pt x="817245" y="271640"/>
                        <a:pt x="816089" y="272685"/>
                      </a:cubicBezTo>
                      <a:cubicBezTo>
                        <a:pt x="816089" y="272685"/>
                        <a:pt x="816089" y="272685"/>
                        <a:pt x="816089" y="272685"/>
                      </a:cubicBezTo>
                      <a:cubicBezTo>
                        <a:pt x="815759" y="272961"/>
                        <a:pt x="815429" y="273291"/>
                        <a:pt x="815099" y="273621"/>
                      </a:cubicBezTo>
                      <a:cubicBezTo>
                        <a:pt x="814053" y="274721"/>
                        <a:pt x="813062" y="275931"/>
                        <a:pt x="812292" y="277251"/>
                      </a:cubicBezTo>
                      <a:cubicBezTo>
                        <a:pt x="810530" y="280057"/>
                        <a:pt x="809375" y="283302"/>
                        <a:pt x="809044" y="286768"/>
                      </a:cubicBezTo>
                      <a:cubicBezTo>
                        <a:pt x="808989" y="287538"/>
                        <a:pt x="808934" y="288308"/>
                        <a:pt x="808934" y="289079"/>
                      </a:cubicBezTo>
                      <a:cubicBezTo>
                        <a:pt x="808934" y="289849"/>
                        <a:pt x="808934" y="290619"/>
                        <a:pt x="809044" y="291389"/>
                      </a:cubicBezTo>
                      <a:cubicBezTo>
                        <a:pt x="809210" y="292764"/>
                        <a:pt x="809485" y="294084"/>
                        <a:pt x="809815" y="295350"/>
                      </a:cubicBezTo>
                      <a:cubicBezTo>
                        <a:pt x="810145" y="296450"/>
                        <a:pt x="809650" y="297605"/>
                        <a:pt x="808604" y="298100"/>
                      </a:cubicBezTo>
                      <a:cubicBezTo>
                        <a:pt x="807668" y="298540"/>
                        <a:pt x="806733" y="299090"/>
                        <a:pt x="805907" y="299640"/>
                      </a:cubicBezTo>
                      <a:cubicBezTo>
                        <a:pt x="804146" y="300796"/>
                        <a:pt x="802605" y="302281"/>
                        <a:pt x="801284" y="303931"/>
                      </a:cubicBezTo>
                      <a:cubicBezTo>
                        <a:pt x="798918" y="306902"/>
                        <a:pt x="797376" y="310532"/>
                        <a:pt x="796936" y="314493"/>
                      </a:cubicBezTo>
                      <a:cubicBezTo>
                        <a:pt x="796826" y="315263"/>
                        <a:pt x="796771" y="316034"/>
                        <a:pt x="796771" y="316804"/>
                      </a:cubicBezTo>
                      <a:cubicBezTo>
                        <a:pt x="796771" y="317574"/>
                        <a:pt x="796771" y="318344"/>
                        <a:pt x="796936" y="319114"/>
                      </a:cubicBezTo>
                      <a:cubicBezTo>
                        <a:pt x="797101" y="320819"/>
                        <a:pt x="797487" y="322415"/>
                        <a:pt x="798037" y="323900"/>
                      </a:cubicBezTo>
                      <a:cubicBezTo>
                        <a:pt x="798477" y="325055"/>
                        <a:pt x="797872" y="326375"/>
                        <a:pt x="796716" y="326815"/>
                      </a:cubicBezTo>
                      <a:cubicBezTo>
                        <a:pt x="795010" y="327476"/>
                        <a:pt x="793469" y="328356"/>
                        <a:pt x="792093" y="329456"/>
                      </a:cubicBezTo>
                      <a:cubicBezTo>
                        <a:pt x="790277" y="330886"/>
                        <a:pt x="788681" y="332647"/>
                        <a:pt x="787470" y="334627"/>
                      </a:cubicBezTo>
                      <a:cubicBezTo>
                        <a:pt x="786094" y="336882"/>
                        <a:pt x="785158" y="339413"/>
                        <a:pt x="784828" y="342163"/>
                      </a:cubicBezTo>
                      <a:cubicBezTo>
                        <a:pt x="784718" y="342933"/>
                        <a:pt x="784663" y="343704"/>
                        <a:pt x="784663" y="344474"/>
                      </a:cubicBezTo>
                      <a:cubicBezTo>
                        <a:pt x="784663" y="345244"/>
                        <a:pt x="784663" y="346014"/>
                        <a:pt x="784828" y="346784"/>
                      </a:cubicBezTo>
                      <a:cubicBezTo>
                        <a:pt x="785158" y="349535"/>
                        <a:pt x="786039" y="352065"/>
                        <a:pt x="787415" y="354321"/>
                      </a:cubicBezTo>
                      <a:cubicBezTo>
                        <a:pt x="787415" y="354321"/>
                        <a:pt x="787415" y="354321"/>
                        <a:pt x="787415" y="354431"/>
                      </a:cubicBezTo>
                      <a:cubicBezTo>
                        <a:pt x="787415" y="354541"/>
                        <a:pt x="787525" y="354596"/>
                        <a:pt x="787580" y="354706"/>
                      </a:cubicBezTo>
                      <a:cubicBezTo>
                        <a:pt x="787635" y="354816"/>
                        <a:pt x="787635" y="354926"/>
                        <a:pt x="787580" y="354981"/>
                      </a:cubicBezTo>
                      <a:cubicBezTo>
                        <a:pt x="787525" y="355036"/>
                        <a:pt x="787470" y="355146"/>
                        <a:pt x="787360" y="355201"/>
                      </a:cubicBezTo>
                      <a:cubicBezTo>
                        <a:pt x="783838" y="355641"/>
                        <a:pt x="780645" y="357181"/>
                        <a:pt x="778113" y="359492"/>
                      </a:cubicBezTo>
                      <a:cubicBezTo>
                        <a:pt x="776077" y="361362"/>
                        <a:pt x="774426" y="363672"/>
                        <a:pt x="773491" y="366368"/>
                      </a:cubicBezTo>
                      <a:cubicBezTo>
                        <a:pt x="773050" y="367468"/>
                        <a:pt x="772775" y="368678"/>
                        <a:pt x="772610" y="369888"/>
                      </a:cubicBezTo>
                      <a:lnTo>
                        <a:pt x="772610" y="370053"/>
                      </a:lnTo>
                      <a:cubicBezTo>
                        <a:pt x="772445" y="370769"/>
                        <a:pt x="772445" y="371539"/>
                        <a:pt x="772445" y="372309"/>
                      </a:cubicBezTo>
                      <a:cubicBezTo>
                        <a:pt x="772445" y="373079"/>
                        <a:pt x="772445" y="373794"/>
                        <a:pt x="772610" y="374564"/>
                      </a:cubicBezTo>
                      <a:lnTo>
                        <a:pt x="772610" y="374729"/>
                      </a:lnTo>
                      <a:cubicBezTo>
                        <a:pt x="772775" y="375940"/>
                        <a:pt x="773050" y="377150"/>
                        <a:pt x="773491" y="378250"/>
                      </a:cubicBezTo>
                      <a:cubicBezTo>
                        <a:pt x="774151" y="380120"/>
                        <a:pt x="775142" y="381826"/>
                        <a:pt x="776407" y="383311"/>
                      </a:cubicBezTo>
                      <a:cubicBezTo>
                        <a:pt x="776573" y="383531"/>
                        <a:pt x="776628" y="383861"/>
                        <a:pt x="776517" y="384136"/>
                      </a:cubicBezTo>
                      <a:cubicBezTo>
                        <a:pt x="776407" y="384411"/>
                        <a:pt x="776132" y="384576"/>
                        <a:pt x="775857" y="384576"/>
                      </a:cubicBezTo>
                      <a:cubicBezTo>
                        <a:pt x="775086" y="384576"/>
                        <a:pt x="774316" y="384631"/>
                        <a:pt x="773546" y="384741"/>
                      </a:cubicBezTo>
                      <a:cubicBezTo>
                        <a:pt x="766831" y="385731"/>
                        <a:pt x="761548" y="391012"/>
                        <a:pt x="760557" y="397724"/>
                      </a:cubicBezTo>
                      <a:cubicBezTo>
                        <a:pt x="760447" y="398494"/>
                        <a:pt x="760392" y="399264"/>
                        <a:pt x="760392" y="400034"/>
                      </a:cubicBezTo>
                      <a:cubicBezTo>
                        <a:pt x="760392" y="400804"/>
                        <a:pt x="760447" y="401574"/>
                        <a:pt x="760557" y="402344"/>
                      </a:cubicBezTo>
                      <a:cubicBezTo>
                        <a:pt x="761548" y="409056"/>
                        <a:pt x="766886" y="414337"/>
                        <a:pt x="773546" y="415327"/>
                      </a:cubicBezTo>
                      <a:cubicBezTo>
                        <a:pt x="774316" y="415437"/>
                        <a:pt x="775086" y="415492"/>
                        <a:pt x="775857" y="415492"/>
                      </a:cubicBezTo>
                      <a:cubicBezTo>
                        <a:pt x="776628" y="415492"/>
                        <a:pt x="777398" y="415437"/>
                        <a:pt x="778169" y="415327"/>
                      </a:cubicBezTo>
                      <a:cubicBezTo>
                        <a:pt x="781856" y="414777"/>
                        <a:pt x="785103" y="412961"/>
                        <a:pt x="787415" y="410321"/>
                      </a:cubicBezTo>
                      <a:cubicBezTo>
                        <a:pt x="789396" y="408121"/>
                        <a:pt x="790717" y="405370"/>
                        <a:pt x="791157" y="402289"/>
                      </a:cubicBezTo>
                      <a:cubicBezTo>
                        <a:pt x="791267" y="401519"/>
                        <a:pt x="791322" y="400749"/>
                        <a:pt x="791322" y="399979"/>
                      </a:cubicBezTo>
                      <a:cubicBezTo>
                        <a:pt x="791322" y="399209"/>
                        <a:pt x="791267" y="398439"/>
                        <a:pt x="791157" y="397669"/>
                      </a:cubicBezTo>
                      <a:cubicBezTo>
                        <a:pt x="790717" y="394643"/>
                        <a:pt x="789396" y="391893"/>
                        <a:pt x="787470" y="389747"/>
                      </a:cubicBezTo>
                      <a:cubicBezTo>
                        <a:pt x="787470" y="389747"/>
                        <a:pt x="787360" y="389637"/>
                        <a:pt x="787305" y="389582"/>
                      </a:cubicBezTo>
                      <a:cubicBezTo>
                        <a:pt x="787305" y="389582"/>
                        <a:pt x="787305" y="389582"/>
                        <a:pt x="787305" y="389582"/>
                      </a:cubicBezTo>
                      <a:cubicBezTo>
                        <a:pt x="787305" y="389582"/>
                        <a:pt x="787305" y="389472"/>
                        <a:pt x="787305" y="389417"/>
                      </a:cubicBezTo>
                      <a:cubicBezTo>
                        <a:pt x="787305" y="389362"/>
                        <a:pt x="787305" y="389362"/>
                        <a:pt x="787415" y="389307"/>
                      </a:cubicBezTo>
                      <a:cubicBezTo>
                        <a:pt x="788185" y="389472"/>
                        <a:pt x="788956" y="389472"/>
                        <a:pt x="789727" y="389472"/>
                      </a:cubicBezTo>
                      <a:cubicBezTo>
                        <a:pt x="790497" y="389472"/>
                        <a:pt x="791212" y="389472"/>
                        <a:pt x="791983" y="389307"/>
                      </a:cubicBezTo>
                      <a:lnTo>
                        <a:pt x="792093" y="389307"/>
                      </a:lnTo>
                      <a:cubicBezTo>
                        <a:pt x="795616" y="388867"/>
                        <a:pt x="798752" y="387327"/>
                        <a:pt x="801284" y="385016"/>
                      </a:cubicBezTo>
                      <a:cubicBezTo>
                        <a:pt x="803321" y="383201"/>
                        <a:pt x="804916" y="380835"/>
                        <a:pt x="805907" y="378195"/>
                      </a:cubicBezTo>
                      <a:cubicBezTo>
                        <a:pt x="806347" y="377095"/>
                        <a:pt x="806623" y="375885"/>
                        <a:pt x="806788" y="374674"/>
                      </a:cubicBezTo>
                      <a:lnTo>
                        <a:pt x="806788" y="374509"/>
                      </a:lnTo>
                      <a:cubicBezTo>
                        <a:pt x="806953" y="373794"/>
                        <a:pt x="806953" y="373024"/>
                        <a:pt x="806953" y="372254"/>
                      </a:cubicBezTo>
                      <a:cubicBezTo>
                        <a:pt x="806953" y="371484"/>
                        <a:pt x="806953" y="370769"/>
                        <a:pt x="806788" y="369998"/>
                      </a:cubicBezTo>
                      <a:lnTo>
                        <a:pt x="806788" y="369833"/>
                      </a:lnTo>
                      <a:cubicBezTo>
                        <a:pt x="806623" y="368623"/>
                        <a:pt x="806347" y="367413"/>
                        <a:pt x="805907" y="366313"/>
                      </a:cubicBezTo>
                      <a:cubicBezTo>
                        <a:pt x="805687" y="365708"/>
                        <a:pt x="805467" y="365158"/>
                        <a:pt x="805192" y="364607"/>
                      </a:cubicBezTo>
                      <a:cubicBezTo>
                        <a:pt x="805027" y="364332"/>
                        <a:pt x="805082" y="364002"/>
                        <a:pt x="805192" y="363727"/>
                      </a:cubicBezTo>
                      <a:cubicBezTo>
                        <a:pt x="805302" y="363452"/>
                        <a:pt x="805632" y="363287"/>
                        <a:pt x="805907" y="363287"/>
                      </a:cubicBezTo>
                      <a:cubicBezTo>
                        <a:pt x="809375" y="362847"/>
                        <a:pt x="812512" y="361527"/>
                        <a:pt x="815154" y="359492"/>
                      </a:cubicBezTo>
                      <a:cubicBezTo>
                        <a:pt x="817025" y="358061"/>
                        <a:pt x="818566" y="356301"/>
                        <a:pt x="819777" y="354321"/>
                      </a:cubicBezTo>
                      <a:cubicBezTo>
                        <a:pt x="821152" y="352065"/>
                        <a:pt x="822088" y="349535"/>
                        <a:pt x="822419" y="346784"/>
                      </a:cubicBezTo>
                      <a:cubicBezTo>
                        <a:pt x="822528" y="346014"/>
                        <a:pt x="822583" y="345244"/>
                        <a:pt x="822583" y="344474"/>
                      </a:cubicBezTo>
                      <a:cubicBezTo>
                        <a:pt x="822583" y="343704"/>
                        <a:pt x="822583" y="342933"/>
                        <a:pt x="822419" y="342163"/>
                      </a:cubicBezTo>
                      <a:cubicBezTo>
                        <a:pt x="822198" y="340403"/>
                        <a:pt x="821758" y="338698"/>
                        <a:pt x="821043" y="337102"/>
                      </a:cubicBezTo>
                      <a:lnTo>
                        <a:pt x="821043" y="337102"/>
                      </a:lnTo>
                      <a:cubicBezTo>
                        <a:pt x="823959" y="336607"/>
                        <a:pt x="826656" y="335507"/>
                        <a:pt x="828968" y="333912"/>
                      </a:cubicBezTo>
                      <a:cubicBezTo>
                        <a:pt x="830729" y="332757"/>
                        <a:pt x="832270" y="331271"/>
                        <a:pt x="833591" y="329621"/>
                      </a:cubicBezTo>
                      <a:cubicBezTo>
                        <a:pt x="835957" y="326650"/>
                        <a:pt x="837499" y="323075"/>
                        <a:pt x="837939" y="319114"/>
                      </a:cubicBezTo>
                      <a:cubicBezTo>
                        <a:pt x="838049" y="318344"/>
                        <a:pt x="838104" y="317574"/>
                        <a:pt x="838104" y="316804"/>
                      </a:cubicBezTo>
                      <a:cubicBezTo>
                        <a:pt x="838104" y="316034"/>
                        <a:pt x="838104" y="315263"/>
                        <a:pt x="837939" y="314493"/>
                      </a:cubicBezTo>
                      <a:cubicBezTo>
                        <a:pt x="837884" y="313888"/>
                        <a:pt x="837774" y="313283"/>
                        <a:pt x="837664" y="312678"/>
                      </a:cubicBezTo>
                      <a:cubicBezTo>
                        <a:pt x="837444" y="311578"/>
                        <a:pt x="838049" y="310477"/>
                        <a:pt x="839095" y="310092"/>
                      </a:cubicBezTo>
                      <a:cubicBezTo>
                        <a:pt x="840415" y="309597"/>
                        <a:pt x="841626" y="308992"/>
                        <a:pt x="842837" y="308277"/>
                      </a:cubicBezTo>
                      <a:cubicBezTo>
                        <a:pt x="844543" y="307232"/>
                        <a:pt x="846084" y="305967"/>
                        <a:pt x="847460" y="304536"/>
                      </a:cubicBezTo>
                      <a:cubicBezTo>
                        <a:pt x="850817" y="301071"/>
                        <a:pt x="853019" y="296450"/>
                        <a:pt x="853569" y="291389"/>
                      </a:cubicBezTo>
                      <a:cubicBezTo>
                        <a:pt x="853624" y="290619"/>
                        <a:pt x="853680" y="289849"/>
                        <a:pt x="853680" y="289079"/>
                      </a:cubicBezTo>
                      <a:cubicBezTo>
                        <a:pt x="853680" y="288308"/>
                        <a:pt x="853680" y="287538"/>
                        <a:pt x="853569" y="286768"/>
                      </a:cubicBezTo>
                      <a:cubicBezTo>
                        <a:pt x="853569" y="286438"/>
                        <a:pt x="853514" y="286053"/>
                        <a:pt x="853404" y="285723"/>
                      </a:cubicBezTo>
                      <a:cubicBezTo>
                        <a:pt x="853239" y="284788"/>
                        <a:pt x="853789" y="283853"/>
                        <a:pt x="854670" y="283467"/>
                      </a:cubicBezTo>
                      <a:cubicBezTo>
                        <a:pt x="855111" y="283302"/>
                        <a:pt x="855661" y="283302"/>
                        <a:pt x="856046" y="283577"/>
                      </a:cubicBezTo>
                      <a:cubicBezTo>
                        <a:pt x="856431" y="283853"/>
                        <a:pt x="856706" y="284293"/>
                        <a:pt x="856706" y="284788"/>
                      </a:cubicBezTo>
                      <a:lnTo>
                        <a:pt x="856706" y="413952"/>
                      </a:lnTo>
                      <a:cubicBezTo>
                        <a:pt x="856706" y="415107"/>
                        <a:pt x="855881" y="416042"/>
                        <a:pt x="854780" y="416262"/>
                      </a:cubicBezTo>
                      <a:cubicBezTo>
                        <a:pt x="852193" y="416702"/>
                        <a:pt x="849717" y="417472"/>
                        <a:pt x="847460" y="418627"/>
                      </a:cubicBezTo>
                      <a:cubicBezTo>
                        <a:pt x="845809" y="419453"/>
                        <a:pt x="844268" y="420443"/>
                        <a:pt x="842837" y="421598"/>
                      </a:cubicBezTo>
                      <a:cubicBezTo>
                        <a:pt x="839095" y="424569"/>
                        <a:pt x="836233" y="428584"/>
                        <a:pt x="834581" y="433205"/>
                      </a:cubicBezTo>
                      <a:cubicBezTo>
                        <a:pt x="834417" y="433700"/>
                        <a:pt x="834031" y="434140"/>
                        <a:pt x="833591" y="434415"/>
                      </a:cubicBezTo>
                      <a:cubicBezTo>
                        <a:pt x="833591" y="434415"/>
                        <a:pt x="833591" y="434415"/>
                        <a:pt x="833536" y="434415"/>
                      </a:cubicBezTo>
                      <a:cubicBezTo>
                        <a:pt x="831885" y="435296"/>
                        <a:pt x="830344" y="436451"/>
                        <a:pt x="828968" y="437661"/>
                      </a:cubicBezTo>
                      <a:cubicBezTo>
                        <a:pt x="828583" y="437991"/>
                        <a:pt x="828252" y="438321"/>
                        <a:pt x="827922" y="438651"/>
                      </a:cubicBezTo>
                      <a:cubicBezTo>
                        <a:pt x="827482" y="439091"/>
                        <a:pt x="826877" y="439366"/>
                        <a:pt x="826271" y="439366"/>
                      </a:cubicBezTo>
                      <a:lnTo>
                        <a:pt x="678552" y="439366"/>
                      </a:lnTo>
                      <a:cubicBezTo>
                        <a:pt x="677396" y="439366"/>
                        <a:pt x="676460" y="438541"/>
                        <a:pt x="676240" y="437441"/>
                      </a:cubicBezTo>
                      <a:cubicBezTo>
                        <a:pt x="674369" y="426054"/>
                        <a:pt x="665012" y="417197"/>
                        <a:pt x="653400" y="416042"/>
                      </a:cubicBezTo>
                      <a:cubicBezTo>
                        <a:pt x="653235" y="416042"/>
                        <a:pt x="653069" y="415877"/>
                        <a:pt x="653069" y="415657"/>
                      </a:cubicBezTo>
                      <a:lnTo>
                        <a:pt x="653069" y="415492"/>
                      </a:lnTo>
                      <a:cubicBezTo>
                        <a:pt x="653069" y="415492"/>
                        <a:pt x="653235" y="415162"/>
                        <a:pt x="653345" y="415162"/>
                      </a:cubicBezTo>
                      <a:cubicBezTo>
                        <a:pt x="659949" y="414062"/>
                        <a:pt x="665068" y="408836"/>
                        <a:pt x="666058" y="402179"/>
                      </a:cubicBezTo>
                      <a:cubicBezTo>
                        <a:pt x="666168" y="401409"/>
                        <a:pt x="666223" y="400639"/>
                        <a:pt x="666223" y="399869"/>
                      </a:cubicBezTo>
                      <a:cubicBezTo>
                        <a:pt x="666223" y="399099"/>
                        <a:pt x="666168" y="398329"/>
                        <a:pt x="666058" y="397559"/>
                      </a:cubicBezTo>
                      <a:cubicBezTo>
                        <a:pt x="665563" y="394148"/>
                        <a:pt x="663967" y="391122"/>
                        <a:pt x="661600" y="388812"/>
                      </a:cubicBezTo>
                      <a:cubicBezTo>
                        <a:pt x="661160" y="388372"/>
                        <a:pt x="660885" y="387712"/>
                        <a:pt x="660885" y="387052"/>
                      </a:cubicBezTo>
                      <a:cubicBezTo>
                        <a:pt x="660885" y="386392"/>
                        <a:pt x="661215" y="385786"/>
                        <a:pt x="661710" y="385346"/>
                      </a:cubicBezTo>
                      <a:cubicBezTo>
                        <a:pt x="664957" y="382651"/>
                        <a:pt x="667159" y="378855"/>
                        <a:pt x="667764" y="374509"/>
                      </a:cubicBezTo>
                      <a:lnTo>
                        <a:pt x="667764" y="374399"/>
                      </a:lnTo>
                      <a:cubicBezTo>
                        <a:pt x="667929" y="373684"/>
                        <a:pt x="667929" y="372914"/>
                        <a:pt x="667929" y="372144"/>
                      </a:cubicBezTo>
                      <a:cubicBezTo>
                        <a:pt x="667929" y="371374"/>
                        <a:pt x="667929" y="370604"/>
                        <a:pt x="667764" y="369888"/>
                      </a:cubicBezTo>
                      <a:lnTo>
                        <a:pt x="667764" y="369778"/>
                      </a:lnTo>
                      <a:cubicBezTo>
                        <a:pt x="667324" y="366478"/>
                        <a:pt x="665948" y="363452"/>
                        <a:pt x="663857" y="361032"/>
                      </a:cubicBezTo>
                      <a:cubicBezTo>
                        <a:pt x="663086" y="360097"/>
                        <a:pt x="663141" y="358721"/>
                        <a:pt x="664022" y="357896"/>
                      </a:cubicBezTo>
                      <a:cubicBezTo>
                        <a:pt x="666994" y="354981"/>
                        <a:pt x="668975" y="351075"/>
                        <a:pt x="669525" y="346729"/>
                      </a:cubicBezTo>
                      <a:cubicBezTo>
                        <a:pt x="669636" y="345959"/>
                        <a:pt x="669691" y="345189"/>
                        <a:pt x="669691" y="344419"/>
                      </a:cubicBezTo>
                      <a:cubicBezTo>
                        <a:pt x="669691" y="343649"/>
                        <a:pt x="669691" y="342878"/>
                        <a:pt x="669525" y="342108"/>
                      </a:cubicBezTo>
                      <a:cubicBezTo>
                        <a:pt x="669140" y="338863"/>
                        <a:pt x="667874" y="335837"/>
                        <a:pt x="666058" y="333307"/>
                      </a:cubicBezTo>
                      <a:cubicBezTo>
                        <a:pt x="665398" y="332427"/>
                        <a:pt x="665453" y="331216"/>
                        <a:pt x="666223" y="330391"/>
                      </a:cubicBezTo>
                      <a:cubicBezTo>
                        <a:pt x="668975" y="327311"/>
                        <a:pt x="670791" y="323350"/>
                        <a:pt x="671287" y="319004"/>
                      </a:cubicBezTo>
                      <a:cubicBezTo>
                        <a:pt x="671397" y="318234"/>
                        <a:pt x="671452" y="317464"/>
                        <a:pt x="671452" y="316694"/>
                      </a:cubicBezTo>
                      <a:cubicBezTo>
                        <a:pt x="671452" y="315923"/>
                        <a:pt x="671452" y="315153"/>
                        <a:pt x="671287" y="314383"/>
                      </a:cubicBezTo>
                      <a:cubicBezTo>
                        <a:pt x="670957" y="311193"/>
                        <a:pt x="669856" y="308167"/>
                        <a:pt x="668150" y="305582"/>
                      </a:cubicBezTo>
                      <a:cubicBezTo>
                        <a:pt x="667599" y="304756"/>
                        <a:pt x="667654" y="303656"/>
                        <a:pt x="668315" y="302886"/>
                      </a:cubicBezTo>
                      <a:cubicBezTo>
                        <a:pt x="670901" y="299640"/>
                        <a:pt x="672608" y="295625"/>
                        <a:pt x="673048" y="291279"/>
                      </a:cubicBezTo>
                      <a:cubicBezTo>
                        <a:pt x="673103" y="290509"/>
                        <a:pt x="673158" y="289739"/>
                        <a:pt x="673158" y="288968"/>
                      </a:cubicBezTo>
                      <a:cubicBezTo>
                        <a:pt x="673158" y="288198"/>
                        <a:pt x="673158" y="287428"/>
                        <a:pt x="673048" y="286658"/>
                      </a:cubicBezTo>
                      <a:cubicBezTo>
                        <a:pt x="672718" y="283192"/>
                        <a:pt x="671562" y="280002"/>
                        <a:pt x="669801" y="277141"/>
                      </a:cubicBezTo>
                      <a:cubicBezTo>
                        <a:pt x="669581" y="276811"/>
                        <a:pt x="669581" y="276316"/>
                        <a:pt x="669801" y="275986"/>
                      </a:cubicBezTo>
                      <a:cubicBezTo>
                        <a:pt x="670626" y="274886"/>
                        <a:pt x="671397" y="273731"/>
                        <a:pt x="672057" y="272520"/>
                      </a:cubicBezTo>
                      <a:cubicBezTo>
                        <a:pt x="673488" y="269825"/>
                        <a:pt x="674424" y="266799"/>
                        <a:pt x="674754" y="263609"/>
                      </a:cubicBezTo>
                      <a:lnTo>
                        <a:pt x="674754" y="263499"/>
                      </a:lnTo>
                      <a:cubicBezTo>
                        <a:pt x="674754" y="262784"/>
                        <a:pt x="674864" y="262014"/>
                        <a:pt x="674864" y="261243"/>
                      </a:cubicBezTo>
                      <a:cubicBezTo>
                        <a:pt x="674864" y="260473"/>
                        <a:pt x="674864" y="259703"/>
                        <a:pt x="674754" y="258988"/>
                      </a:cubicBezTo>
                      <a:lnTo>
                        <a:pt x="674754" y="258878"/>
                      </a:lnTo>
                      <a:cubicBezTo>
                        <a:pt x="674424" y="255742"/>
                        <a:pt x="673543" y="252827"/>
                        <a:pt x="672167" y="250131"/>
                      </a:cubicBezTo>
                      <a:cubicBezTo>
                        <a:pt x="671782" y="249416"/>
                        <a:pt x="671837" y="248481"/>
                        <a:pt x="672332" y="247821"/>
                      </a:cubicBezTo>
                      <a:cubicBezTo>
                        <a:pt x="674314" y="244850"/>
                        <a:pt x="675690" y="241440"/>
                        <a:pt x="676295" y="237809"/>
                      </a:cubicBezTo>
                      <a:cubicBezTo>
                        <a:pt x="676460" y="236709"/>
                        <a:pt x="677451" y="235884"/>
                        <a:pt x="678607" y="235884"/>
                      </a:cubicBezTo>
                      <a:lnTo>
                        <a:pt x="770849" y="235884"/>
                      </a:lnTo>
                      <a:cubicBezTo>
                        <a:pt x="771894" y="235884"/>
                        <a:pt x="772830" y="236599"/>
                        <a:pt x="773105" y="237644"/>
                      </a:cubicBezTo>
                      <a:cubicBezTo>
                        <a:pt x="774811" y="244355"/>
                        <a:pt x="780480" y="249416"/>
                        <a:pt x="787415" y="250351"/>
                      </a:cubicBezTo>
                      <a:lnTo>
                        <a:pt x="787415" y="250241"/>
                      </a:lnTo>
                      <a:close/>
                      <a:moveTo>
                        <a:pt x="856541" y="481119"/>
                      </a:moveTo>
                      <a:lnTo>
                        <a:pt x="856541" y="622275"/>
                      </a:lnTo>
                      <a:cubicBezTo>
                        <a:pt x="856541" y="623430"/>
                        <a:pt x="855716" y="624366"/>
                        <a:pt x="854615" y="624586"/>
                      </a:cubicBezTo>
                      <a:cubicBezTo>
                        <a:pt x="852799" y="624861"/>
                        <a:pt x="851038" y="625356"/>
                        <a:pt x="849386" y="626016"/>
                      </a:cubicBezTo>
                      <a:cubicBezTo>
                        <a:pt x="849001" y="626181"/>
                        <a:pt x="848616" y="626181"/>
                        <a:pt x="848231" y="626181"/>
                      </a:cubicBezTo>
                      <a:lnTo>
                        <a:pt x="847405" y="626071"/>
                      </a:lnTo>
                      <a:lnTo>
                        <a:pt x="847240" y="626071"/>
                      </a:lnTo>
                      <a:cubicBezTo>
                        <a:pt x="846525" y="626071"/>
                        <a:pt x="845754" y="625961"/>
                        <a:pt x="845039" y="625961"/>
                      </a:cubicBezTo>
                      <a:cubicBezTo>
                        <a:pt x="844323" y="625961"/>
                        <a:pt x="843553" y="625961"/>
                        <a:pt x="842782" y="626071"/>
                      </a:cubicBezTo>
                      <a:lnTo>
                        <a:pt x="842672" y="626071"/>
                      </a:lnTo>
                      <a:cubicBezTo>
                        <a:pt x="841681" y="626181"/>
                        <a:pt x="840691" y="626346"/>
                        <a:pt x="839700" y="626566"/>
                      </a:cubicBezTo>
                      <a:cubicBezTo>
                        <a:pt x="839315" y="626676"/>
                        <a:pt x="838875" y="626621"/>
                        <a:pt x="838489" y="626566"/>
                      </a:cubicBezTo>
                      <a:cubicBezTo>
                        <a:pt x="836893" y="626071"/>
                        <a:pt x="835187" y="625741"/>
                        <a:pt x="833481" y="625576"/>
                      </a:cubicBezTo>
                      <a:cubicBezTo>
                        <a:pt x="832710" y="625521"/>
                        <a:pt x="831940" y="625466"/>
                        <a:pt x="831169" y="625466"/>
                      </a:cubicBezTo>
                      <a:cubicBezTo>
                        <a:pt x="830399" y="625466"/>
                        <a:pt x="829628" y="625466"/>
                        <a:pt x="828858" y="625576"/>
                      </a:cubicBezTo>
                      <a:cubicBezTo>
                        <a:pt x="825555" y="625851"/>
                        <a:pt x="822419" y="626841"/>
                        <a:pt x="819612" y="628326"/>
                      </a:cubicBezTo>
                      <a:cubicBezTo>
                        <a:pt x="819061" y="628601"/>
                        <a:pt x="818511" y="628931"/>
                        <a:pt x="818015" y="629261"/>
                      </a:cubicBezTo>
                      <a:cubicBezTo>
                        <a:pt x="817795" y="629426"/>
                        <a:pt x="817575" y="629482"/>
                        <a:pt x="817300" y="629482"/>
                      </a:cubicBezTo>
                      <a:cubicBezTo>
                        <a:pt x="816530" y="629482"/>
                        <a:pt x="815759" y="629482"/>
                        <a:pt x="814988" y="629647"/>
                      </a:cubicBezTo>
                      <a:cubicBezTo>
                        <a:pt x="812732" y="629922"/>
                        <a:pt x="810585" y="630527"/>
                        <a:pt x="808604" y="631407"/>
                      </a:cubicBezTo>
                      <a:cubicBezTo>
                        <a:pt x="808164" y="631627"/>
                        <a:pt x="807668" y="631682"/>
                        <a:pt x="807173" y="631572"/>
                      </a:cubicBezTo>
                      <a:cubicBezTo>
                        <a:pt x="806678" y="631462"/>
                        <a:pt x="806238" y="631407"/>
                        <a:pt x="805797" y="631352"/>
                      </a:cubicBezTo>
                      <a:cubicBezTo>
                        <a:pt x="805027" y="631242"/>
                        <a:pt x="804256" y="631187"/>
                        <a:pt x="803486" y="631187"/>
                      </a:cubicBezTo>
                      <a:cubicBezTo>
                        <a:pt x="802715" y="631187"/>
                        <a:pt x="801945" y="631187"/>
                        <a:pt x="801174" y="631352"/>
                      </a:cubicBezTo>
                      <a:cubicBezTo>
                        <a:pt x="799028" y="631627"/>
                        <a:pt x="796936" y="632232"/>
                        <a:pt x="795065" y="633167"/>
                      </a:cubicBezTo>
                      <a:cubicBezTo>
                        <a:pt x="794570" y="633387"/>
                        <a:pt x="794074" y="633442"/>
                        <a:pt x="793524" y="633332"/>
                      </a:cubicBezTo>
                      <a:cubicBezTo>
                        <a:pt x="792974" y="633222"/>
                        <a:pt x="792533" y="633112"/>
                        <a:pt x="792038" y="633057"/>
                      </a:cubicBezTo>
                      <a:cubicBezTo>
                        <a:pt x="791983" y="633057"/>
                        <a:pt x="791928" y="633057"/>
                        <a:pt x="791873" y="633057"/>
                      </a:cubicBezTo>
                      <a:cubicBezTo>
                        <a:pt x="791157" y="632947"/>
                        <a:pt x="790442" y="632892"/>
                        <a:pt x="789671" y="632892"/>
                      </a:cubicBezTo>
                      <a:cubicBezTo>
                        <a:pt x="788901" y="632892"/>
                        <a:pt x="788185" y="632892"/>
                        <a:pt x="787415" y="633057"/>
                      </a:cubicBezTo>
                      <a:lnTo>
                        <a:pt x="787305" y="633057"/>
                      </a:lnTo>
                      <a:cubicBezTo>
                        <a:pt x="785269" y="633332"/>
                        <a:pt x="783342" y="633937"/>
                        <a:pt x="781581" y="634927"/>
                      </a:cubicBezTo>
                      <a:cubicBezTo>
                        <a:pt x="781031" y="635203"/>
                        <a:pt x="780425" y="635258"/>
                        <a:pt x="779875" y="635148"/>
                      </a:cubicBezTo>
                      <a:cubicBezTo>
                        <a:pt x="779324" y="635038"/>
                        <a:pt x="778719" y="634872"/>
                        <a:pt x="778113" y="634818"/>
                      </a:cubicBezTo>
                      <a:cubicBezTo>
                        <a:pt x="777343" y="634707"/>
                        <a:pt x="776573" y="634652"/>
                        <a:pt x="775802" y="634652"/>
                      </a:cubicBezTo>
                      <a:cubicBezTo>
                        <a:pt x="775031" y="634652"/>
                        <a:pt x="774261" y="634707"/>
                        <a:pt x="773491" y="634818"/>
                      </a:cubicBezTo>
                      <a:cubicBezTo>
                        <a:pt x="767381" y="635698"/>
                        <a:pt x="762373" y="640208"/>
                        <a:pt x="760832" y="646095"/>
                      </a:cubicBezTo>
                      <a:cubicBezTo>
                        <a:pt x="760557" y="647085"/>
                        <a:pt x="759676" y="647800"/>
                        <a:pt x="758575" y="647800"/>
                      </a:cubicBezTo>
                      <a:lnTo>
                        <a:pt x="678497" y="647800"/>
                      </a:lnTo>
                      <a:cubicBezTo>
                        <a:pt x="677341" y="647800"/>
                        <a:pt x="676405" y="646975"/>
                        <a:pt x="676185" y="645875"/>
                      </a:cubicBezTo>
                      <a:cubicBezTo>
                        <a:pt x="674424" y="635038"/>
                        <a:pt x="665783" y="626456"/>
                        <a:pt x="654941" y="624641"/>
                      </a:cubicBezTo>
                      <a:cubicBezTo>
                        <a:pt x="653840" y="624476"/>
                        <a:pt x="653014" y="623485"/>
                        <a:pt x="653014" y="622330"/>
                      </a:cubicBezTo>
                      <a:lnTo>
                        <a:pt x="653014" y="542290"/>
                      </a:lnTo>
                      <a:cubicBezTo>
                        <a:pt x="653014" y="541245"/>
                        <a:pt x="653730" y="540310"/>
                        <a:pt x="654721" y="540035"/>
                      </a:cubicBezTo>
                      <a:cubicBezTo>
                        <a:pt x="660610" y="538440"/>
                        <a:pt x="665123" y="533489"/>
                        <a:pt x="666003" y="527383"/>
                      </a:cubicBezTo>
                      <a:cubicBezTo>
                        <a:pt x="666113" y="526612"/>
                        <a:pt x="666168" y="525842"/>
                        <a:pt x="666168" y="525072"/>
                      </a:cubicBezTo>
                      <a:cubicBezTo>
                        <a:pt x="666168" y="524302"/>
                        <a:pt x="666113" y="523532"/>
                        <a:pt x="666003" y="522762"/>
                      </a:cubicBezTo>
                      <a:cubicBezTo>
                        <a:pt x="665948" y="522157"/>
                        <a:pt x="665838" y="521607"/>
                        <a:pt x="665673" y="521056"/>
                      </a:cubicBezTo>
                      <a:cubicBezTo>
                        <a:pt x="665508" y="520451"/>
                        <a:pt x="665563" y="519846"/>
                        <a:pt x="665893" y="519296"/>
                      </a:cubicBezTo>
                      <a:cubicBezTo>
                        <a:pt x="666884" y="517536"/>
                        <a:pt x="667489" y="515610"/>
                        <a:pt x="667764" y="513520"/>
                      </a:cubicBezTo>
                      <a:lnTo>
                        <a:pt x="667764" y="513410"/>
                      </a:lnTo>
                      <a:cubicBezTo>
                        <a:pt x="667929" y="512695"/>
                        <a:pt x="667929" y="511925"/>
                        <a:pt x="667929" y="511155"/>
                      </a:cubicBezTo>
                      <a:cubicBezTo>
                        <a:pt x="667929" y="510384"/>
                        <a:pt x="667929" y="509669"/>
                        <a:pt x="667764" y="508954"/>
                      </a:cubicBezTo>
                      <a:cubicBezTo>
                        <a:pt x="667764" y="508899"/>
                        <a:pt x="667764" y="508844"/>
                        <a:pt x="667764" y="508789"/>
                      </a:cubicBezTo>
                      <a:cubicBezTo>
                        <a:pt x="667764" y="508294"/>
                        <a:pt x="667599" y="507799"/>
                        <a:pt x="667489" y="507304"/>
                      </a:cubicBezTo>
                      <a:cubicBezTo>
                        <a:pt x="667379" y="506809"/>
                        <a:pt x="667489" y="506259"/>
                        <a:pt x="667654" y="505764"/>
                      </a:cubicBezTo>
                      <a:cubicBezTo>
                        <a:pt x="668590" y="503893"/>
                        <a:pt x="669250" y="501803"/>
                        <a:pt x="669470" y="499657"/>
                      </a:cubicBezTo>
                      <a:cubicBezTo>
                        <a:pt x="669581" y="498887"/>
                        <a:pt x="669636" y="498117"/>
                        <a:pt x="669636" y="497347"/>
                      </a:cubicBezTo>
                      <a:cubicBezTo>
                        <a:pt x="669636" y="496577"/>
                        <a:pt x="669636" y="495807"/>
                        <a:pt x="669470" y="495037"/>
                      </a:cubicBezTo>
                      <a:cubicBezTo>
                        <a:pt x="669415" y="494542"/>
                        <a:pt x="669305" y="494101"/>
                        <a:pt x="669250" y="493606"/>
                      </a:cubicBezTo>
                      <a:cubicBezTo>
                        <a:pt x="669195" y="493111"/>
                        <a:pt x="669250" y="492616"/>
                        <a:pt x="669415" y="492176"/>
                      </a:cubicBezTo>
                      <a:cubicBezTo>
                        <a:pt x="670351" y="490196"/>
                        <a:pt x="670957" y="488050"/>
                        <a:pt x="671177" y="485795"/>
                      </a:cubicBezTo>
                      <a:cubicBezTo>
                        <a:pt x="671287" y="485025"/>
                        <a:pt x="671342" y="484255"/>
                        <a:pt x="671342" y="483484"/>
                      </a:cubicBezTo>
                      <a:cubicBezTo>
                        <a:pt x="671342" y="482714"/>
                        <a:pt x="671342" y="481944"/>
                        <a:pt x="671177" y="481174"/>
                      </a:cubicBezTo>
                      <a:cubicBezTo>
                        <a:pt x="671177" y="480734"/>
                        <a:pt x="671067" y="480349"/>
                        <a:pt x="671012" y="479964"/>
                      </a:cubicBezTo>
                      <a:cubicBezTo>
                        <a:pt x="670957" y="479524"/>
                        <a:pt x="671012" y="479084"/>
                        <a:pt x="671177" y="478644"/>
                      </a:cubicBezTo>
                      <a:cubicBezTo>
                        <a:pt x="672112" y="476553"/>
                        <a:pt x="672663" y="474298"/>
                        <a:pt x="672938" y="471987"/>
                      </a:cubicBezTo>
                      <a:cubicBezTo>
                        <a:pt x="672993" y="471217"/>
                        <a:pt x="673048" y="470447"/>
                        <a:pt x="673048" y="469677"/>
                      </a:cubicBezTo>
                      <a:cubicBezTo>
                        <a:pt x="673048" y="468907"/>
                        <a:pt x="673048" y="468137"/>
                        <a:pt x="672938" y="467367"/>
                      </a:cubicBezTo>
                      <a:cubicBezTo>
                        <a:pt x="672938" y="466981"/>
                        <a:pt x="672828" y="466596"/>
                        <a:pt x="672773" y="466211"/>
                      </a:cubicBezTo>
                      <a:cubicBezTo>
                        <a:pt x="672718" y="465771"/>
                        <a:pt x="672773" y="465386"/>
                        <a:pt x="672938" y="465001"/>
                      </a:cubicBezTo>
                      <a:cubicBezTo>
                        <a:pt x="673818" y="462856"/>
                        <a:pt x="674369" y="460545"/>
                        <a:pt x="674699" y="458180"/>
                      </a:cubicBezTo>
                      <a:lnTo>
                        <a:pt x="674699" y="458070"/>
                      </a:lnTo>
                      <a:cubicBezTo>
                        <a:pt x="674699" y="457355"/>
                        <a:pt x="674809" y="456584"/>
                        <a:pt x="674809" y="455814"/>
                      </a:cubicBezTo>
                      <a:cubicBezTo>
                        <a:pt x="674809" y="455044"/>
                        <a:pt x="674809" y="454329"/>
                        <a:pt x="674699" y="453614"/>
                      </a:cubicBezTo>
                      <a:lnTo>
                        <a:pt x="674699" y="453449"/>
                      </a:lnTo>
                      <a:cubicBezTo>
                        <a:pt x="674699" y="453174"/>
                        <a:pt x="674644" y="452899"/>
                        <a:pt x="674589" y="452679"/>
                      </a:cubicBezTo>
                      <a:cubicBezTo>
                        <a:pt x="674589" y="452294"/>
                        <a:pt x="674589" y="451909"/>
                        <a:pt x="674754" y="451524"/>
                      </a:cubicBezTo>
                      <a:cubicBezTo>
                        <a:pt x="675414" y="449873"/>
                        <a:pt x="675910" y="448113"/>
                        <a:pt x="676185" y="446298"/>
                      </a:cubicBezTo>
                      <a:cubicBezTo>
                        <a:pt x="676350" y="445197"/>
                        <a:pt x="677341" y="444372"/>
                        <a:pt x="678497" y="444372"/>
                      </a:cubicBezTo>
                      <a:lnTo>
                        <a:pt x="820327" y="444372"/>
                      </a:lnTo>
                      <a:cubicBezTo>
                        <a:pt x="821097" y="444372"/>
                        <a:pt x="821758" y="444757"/>
                        <a:pt x="822198" y="445362"/>
                      </a:cubicBezTo>
                      <a:cubicBezTo>
                        <a:pt x="822639" y="445968"/>
                        <a:pt x="822749" y="446793"/>
                        <a:pt x="822473" y="447508"/>
                      </a:cubicBezTo>
                      <a:cubicBezTo>
                        <a:pt x="822363" y="447838"/>
                        <a:pt x="822253" y="448168"/>
                        <a:pt x="822143" y="448498"/>
                      </a:cubicBezTo>
                      <a:cubicBezTo>
                        <a:pt x="821978" y="449103"/>
                        <a:pt x="821538" y="449543"/>
                        <a:pt x="820988" y="449873"/>
                      </a:cubicBezTo>
                      <a:cubicBezTo>
                        <a:pt x="820547" y="450093"/>
                        <a:pt x="820107" y="450368"/>
                        <a:pt x="819667" y="450643"/>
                      </a:cubicBezTo>
                      <a:cubicBezTo>
                        <a:pt x="818236" y="451524"/>
                        <a:pt x="816970" y="452459"/>
                        <a:pt x="815759" y="453614"/>
                      </a:cubicBezTo>
                      <a:lnTo>
                        <a:pt x="815759" y="453614"/>
                      </a:lnTo>
                      <a:cubicBezTo>
                        <a:pt x="815484" y="453889"/>
                        <a:pt x="815319" y="454109"/>
                        <a:pt x="815043" y="454329"/>
                      </a:cubicBezTo>
                      <a:cubicBezTo>
                        <a:pt x="813888" y="455484"/>
                        <a:pt x="812897" y="456805"/>
                        <a:pt x="812072" y="458235"/>
                      </a:cubicBezTo>
                      <a:cubicBezTo>
                        <a:pt x="811081" y="459830"/>
                        <a:pt x="810310" y="461645"/>
                        <a:pt x="809760" y="463516"/>
                      </a:cubicBezTo>
                      <a:cubicBezTo>
                        <a:pt x="809595" y="464121"/>
                        <a:pt x="809154" y="464671"/>
                        <a:pt x="808549" y="464946"/>
                      </a:cubicBezTo>
                      <a:cubicBezTo>
                        <a:pt x="807614" y="465386"/>
                        <a:pt x="806678" y="465936"/>
                        <a:pt x="805852" y="466486"/>
                      </a:cubicBezTo>
                      <a:cubicBezTo>
                        <a:pt x="805412" y="466761"/>
                        <a:pt x="804972" y="467146"/>
                        <a:pt x="804531" y="467476"/>
                      </a:cubicBezTo>
                      <a:cubicBezTo>
                        <a:pt x="803321" y="468467"/>
                        <a:pt x="802220" y="469512"/>
                        <a:pt x="801229" y="470777"/>
                      </a:cubicBezTo>
                      <a:cubicBezTo>
                        <a:pt x="800899" y="471217"/>
                        <a:pt x="800569" y="471657"/>
                        <a:pt x="800238" y="472097"/>
                      </a:cubicBezTo>
                      <a:cubicBezTo>
                        <a:pt x="798918" y="474078"/>
                        <a:pt x="797927" y="476223"/>
                        <a:pt x="797322" y="478534"/>
                      </a:cubicBezTo>
                      <a:cubicBezTo>
                        <a:pt x="797156" y="479249"/>
                        <a:pt x="796661" y="479799"/>
                        <a:pt x="796000" y="480074"/>
                      </a:cubicBezTo>
                      <a:cubicBezTo>
                        <a:pt x="795175" y="480404"/>
                        <a:pt x="794405" y="480844"/>
                        <a:pt x="793634" y="481284"/>
                      </a:cubicBezTo>
                      <a:cubicBezTo>
                        <a:pt x="793029" y="481614"/>
                        <a:pt x="792478" y="481999"/>
                        <a:pt x="791928" y="482439"/>
                      </a:cubicBezTo>
                      <a:cubicBezTo>
                        <a:pt x="790607" y="483429"/>
                        <a:pt x="789451" y="484585"/>
                        <a:pt x="788460" y="485905"/>
                      </a:cubicBezTo>
                      <a:cubicBezTo>
                        <a:pt x="788020" y="486455"/>
                        <a:pt x="787635" y="487005"/>
                        <a:pt x="787305" y="487610"/>
                      </a:cubicBezTo>
                      <a:cubicBezTo>
                        <a:pt x="786149" y="489481"/>
                        <a:pt x="785323" y="491571"/>
                        <a:pt x="784883" y="493826"/>
                      </a:cubicBezTo>
                      <a:cubicBezTo>
                        <a:pt x="784773" y="494432"/>
                        <a:pt x="784278" y="494982"/>
                        <a:pt x="783727" y="495202"/>
                      </a:cubicBezTo>
                      <a:cubicBezTo>
                        <a:pt x="781636" y="495972"/>
                        <a:pt x="779710" y="497072"/>
                        <a:pt x="778113" y="498612"/>
                      </a:cubicBezTo>
                      <a:cubicBezTo>
                        <a:pt x="778113" y="498612"/>
                        <a:pt x="778113" y="498612"/>
                        <a:pt x="778059" y="498612"/>
                      </a:cubicBezTo>
                      <a:cubicBezTo>
                        <a:pt x="777618" y="498942"/>
                        <a:pt x="777288" y="499327"/>
                        <a:pt x="776903" y="499767"/>
                      </a:cubicBezTo>
                      <a:cubicBezTo>
                        <a:pt x="776903" y="499767"/>
                        <a:pt x="776903" y="499767"/>
                        <a:pt x="776903" y="499822"/>
                      </a:cubicBezTo>
                      <a:cubicBezTo>
                        <a:pt x="775417" y="501473"/>
                        <a:pt x="774261" y="503343"/>
                        <a:pt x="773491" y="505434"/>
                      </a:cubicBezTo>
                      <a:cubicBezTo>
                        <a:pt x="773050" y="506534"/>
                        <a:pt x="772775" y="507744"/>
                        <a:pt x="772610" y="508954"/>
                      </a:cubicBezTo>
                      <a:cubicBezTo>
                        <a:pt x="772610" y="508954"/>
                        <a:pt x="772610" y="509064"/>
                        <a:pt x="772610" y="509119"/>
                      </a:cubicBezTo>
                      <a:cubicBezTo>
                        <a:pt x="772500" y="509724"/>
                        <a:pt x="772060" y="510164"/>
                        <a:pt x="771509" y="510329"/>
                      </a:cubicBezTo>
                      <a:cubicBezTo>
                        <a:pt x="769253" y="510990"/>
                        <a:pt x="767216" y="512090"/>
                        <a:pt x="765510" y="513630"/>
                      </a:cubicBezTo>
                      <a:cubicBezTo>
                        <a:pt x="762868" y="515941"/>
                        <a:pt x="761052" y="519186"/>
                        <a:pt x="760502" y="522872"/>
                      </a:cubicBezTo>
                      <a:cubicBezTo>
                        <a:pt x="760392" y="523642"/>
                        <a:pt x="760337" y="524412"/>
                        <a:pt x="760337" y="525182"/>
                      </a:cubicBezTo>
                      <a:cubicBezTo>
                        <a:pt x="760337" y="525952"/>
                        <a:pt x="760392" y="526722"/>
                        <a:pt x="760502" y="527493"/>
                      </a:cubicBezTo>
                      <a:cubicBezTo>
                        <a:pt x="761492" y="534204"/>
                        <a:pt x="766831" y="539485"/>
                        <a:pt x="773491" y="540475"/>
                      </a:cubicBezTo>
                      <a:cubicBezTo>
                        <a:pt x="774261" y="540585"/>
                        <a:pt x="775031" y="540640"/>
                        <a:pt x="775802" y="540640"/>
                      </a:cubicBezTo>
                      <a:cubicBezTo>
                        <a:pt x="776573" y="540640"/>
                        <a:pt x="777343" y="540585"/>
                        <a:pt x="778113" y="540475"/>
                      </a:cubicBezTo>
                      <a:cubicBezTo>
                        <a:pt x="781801" y="539925"/>
                        <a:pt x="785048" y="538110"/>
                        <a:pt x="787360" y="535469"/>
                      </a:cubicBezTo>
                      <a:cubicBezTo>
                        <a:pt x="788901" y="533764"/>
                        <a:pt x="790057" y="531728"/>
                        <a:pt x="790662" y="529528"/>
                      </a:cubicBezTo>
                      <a:cubicBezTo>
                        <a:pt x="790827" y="528923"/>
                        <a:pt x="791378" y="528428"/>
                        <a:pt x="791983" y="528318"/>
                      </a:cubicBezTo>
                      <a:cubicBezTo>
                        <a:pt x="793249" y="528153"/>
                        <a:pt x="794460" y="527878"/>
                        <a:pt x="795560" y="527438"/>
                      </a:cubicBezTo>
                      <a:cubicBezTo>
                        <a:pt x="797652" y="526667"/>
                        <a:pt x="799578" y="525567"/>
                        <a:pt x="801174" y="524027"/>
                      </a:cubicBezTo>
                      <a:cubicBezTo>
                        <a:pt x="801174" y="524027"/>
                        <a:pt x="801174" y="524027"/>
                        <a:pt x="801229" y="523972"/>
                      </a:cubicBezTo>
                      <a:cubicBezTo>
                        <a:pt x="801614" y="523642"/>
                        <a:pt x="802000" y="523257"/>
                        <a:pt x="802330" y="522872"/>
                      </a:cubicBezTo>
                      <a:cubicBezTo>
                        <a:pt x="802330" y="522872"/>
                        <a:pt x="802330" y="522872"/>
                        <a:pt x="802385" y="522817"/>
                      </a:cubicBezTo>
                      <a:cubicBezTo>
                        <a:pt x="803871" y="521166"/>
                        <a:pt x="805027" y="519296"/>
                        <a:pt x="805797" y="517206"/>
                      </a:cubicBezTo>
                      <a:cubicBezTo>
                        <a:pt x="806017" y="516601"/>
                        <a:pt x="806513" y="516161"/>
                        <a:pt x="807173" y="516050"/>
                      </a:cubicBezTo>
                      <a:cubicBezTo>
                        <a:pt x="809375" y="515610"/>
                        <a:pt x="811521" y="514785"/>
                        <a:pt x="813392" y="513630"/>
                      </a:cubicBezTo>
                      <a:cubicBezTo>
                        <a:pt x="813998" y="513300"/>
                        <a:pt x="814548" y="512915"/>
                        <a:pt x="815043" y="512475"/>
                      </a:cubicBezTo>
                      <a:cubicBezTo>
                        <a:pt x="816364" y="511485"/>
                        <a:pt x="817520" y="510329"/>
                        <a:pt x="818511" y="509009"/>
                      </a:cubicBezTo>
                      <a:cubicBezTo>
                        <a:pt x="818951" y="508459"/>
                        <a:pt x="819336" y="507909"/>
                        <a:pt x="819667" y="507304"/>
                      </a:cubicBezTo>
                      <a:cubicBezTo>
                        <a:pt x="820107" y="506589"/>
                        <a:pt x="820547" y="505764"/>
                        <a:pt x="820877" y="504938"/>
                      </a:cubicBezTo>
                      <a:cubicBezTo>
                        <a:pt x="821152" y="504278"/>
                        <a:pt x="821758" y="503783"/>
                        <a:pt x="822419" y="503618"/>
                      </a:cubicBezTo>
                      <a:cubicBezTo>
                        <a:pt x="824785" y="503013"/>
                        <a:pt x="826986" y="502023"/>
                        <a:pt x="828913" y="500703"/>
                      </a:cubicBezTo>
                      <a:cubicBezTo>
                        <a:pt x="829353" y="500428"/>
                        <a:pt x="829793" y="500098"/>
                        <a:pt x="830234" y="499712"/>
                      </a:cubicBezTo>
                      <a:cubicBezTo>
                        <a:pt x="831444" y="498722"/>
                        <a:pt x="832545" y="497622"/>
                        <a:pt x="833536" y="496412"/>
                      </a:cubicBezTo>
                      <a:cubicBezTo>
                        <a:pt x="833866" y="495972"/>
                        <a:pt x="834196" y="495587"/>
                        <a:pt x="834472" y="495092"/>
                      </a:cubicBezTo>
                      <a:cubicBezTo>
                        <a:pt x="835077" y="494211"/>
                        <a:pt x="835572" y="493331"/>
                        <a:pt x="836013" y="492396"/>
                      </a:cubicBezTo>
                      <a:cubicBezTo>
                        <a:pt x="836288" y="491791"/>
                        <a:pt x="836838" y="491351"/>
                        <a:pt x="837444" y="491131"/>
                      </a:cubicBezTo>
                      <a:cubicBezTo>
                        <a:pt x="839315" y="490581"/>
                        <a:pt x="841076" y="489811"/>
                        <a:pt x="842727" y="488820"/>
                      </a:cubicBezTo>
                      <a:cubicBezTo>
                        <a:pt x="844158" y="487940"/>
                        <a:pt x="845479" y="487005"/>
                        <a:pt x="846635" y="485850"/>
                      </a:cubicBezTo>
                      <a:lnTo>
                        <a:pt x="846635" y="485850"/>
                      </a:lnTo>
                      <a:cubicBezTo>
                        <a:pt x="846635" y="485850"/>
                        <a:pt x="847075" y="485410"/>
                        <a:pt x="847295" y="485135"/>
                      </a:cubicBezTo>
                      <a:cubicBezTo>
                        <a:pt x="847295" y="485135"/>
                        <a:pt x="847295" y="485135"/>
                        <a:pt x="847295" y="485080"/>
                      </a:cubicBezTo>
                      <a:cubicBezTo>
                        <a:pt x="848451" y="483925"/>
                        <a:pt x="849442" y="482604"/>
                        <a:pt x="850322" y="481174"/>
                      </a:cubicBezTo>
                      <a:cubicBezTo>
                        <a:pt x="850597" y="480734"/>
                        <a:pt x="850817" y="480294"/>
                        <a:pt x="851038" y="479854"/>
                      </a:cubicBezTo>
                      <a:cubicBezTo>
                        <a:pt x="851313" y="479304"/>
                        <a:pt x="851808" y="478919"/>
                        <a:pt x="852413" y="478699"/>
                      </a:cubicBezTo>
                      <a:cubicBezTo>
                        <a:pt x="852744" y="478589"/>
                        <a:pt x="853129" y="478479"/>
                        <a:pt x="853404" y="478369"/>
                      </a:cubicBezTo>
                      <a:cubicBezTo>
                        <a:pt x="854120" y="478093"/>
                        <a:pt x="854890" y="478204"/>
                        <a:pt x="855551" y="478644"/>
                      </a:cubicBezTo>
                      <a:cubicBezTo>
                        <a:pt x="856211" y="479084"/>
                        <a:pt x="856541" y="479799"/>
                        <a:pt x="856541" y="480514"/>
                      </a:cubicBezTo>
                      <a:lnTo>
                        <a:pt x="856541" y="481174"/>
                      </a:lnTo>
                      <a:lnTo>
                        <a:pt x="856541" y="481174"/>
                      </a:lnTo>
                      <a:close/>
                      <a:moveTo>
                        <a:pt x="856541" y="777239"/>
                      </a:moveTo>
                      <a:lnTo>
                        <a:pt x="856541" y="819487"/>
                      </a:lnTo>
                      <a:cubicBezTo>
                        <a:pt x="856541" y="820257"/>
                        <a:pt x="856156" y="820917"/>
                        <a:pt x="855551" y="821357"/>
                      </a:cubicBezTo>
                      <a:cubicBezTo>
                        <a:pt x="854945" y="821797"/>
                        <a:pt x="854120" y="821907"/>
                        <a:pt x="853404" y="821632"/>
                      </a:cubicBezTo>
                      <a:cubicBezTo>
                        <a:pt x="853074" y="821522"/>
                        <a:pt x="852744" y="821412"/>
                        <a:pt x="852413" y="821302"/>
                      </a:cubicBezTo>
                      <a:cubicBezTo>
                        <a:pt x="851808" y="821137"/>
                        <a:pt x="851313" y="820697"/>
                        <a:pt x="851038" y="820147"/>
                      </a:cubicBezTo>
                      <a:cubicBezTo>
                        <a:pt x="850817" y="819707"/>
                        <a:pt x="850542" y="819267"/>
                        <a:pt x="850322" y="818827"/>
                      </a:cubicBezTo>
                      <a:cubicBezTo>
                        <a:pt x="849442" y="817396"/>
                        <a:pt x="848451" y="816131"/>
                        <a:pt x="847295" y="814921"/>
                      </a:cubicBezTo>
                      <a:lnTo>
                        <a:pt x="847295" y="814921"/>
                      </a:lnTo>
                      <a:cubicBezTo>
                        <a:pt x="847075" y="814646"/>
                        <a:pt x="846855" y="814426"/>
                        <a:pt x="846580" y="814206"/>
                      </a:cubicBezTo>
                      <a:cubicBezTo>
                        <a:pt x="845424" y="813050"/>
                        <a:pt x="844103" y="812060"/>
                        <a:pt x="842672" y="811235"/>
                      </a:cubicBezTo>
                      <a:cubicBezTo>
                        <a:pt x="841021" y="810245"/>
                        <a:pt x="839260" y="809420"/>
                        <a:pt x="837333" y="808925"/>
                      </a:cubicBezTo>
                      <a:cubicBezTo>
                        <a:pt x="836673" y="808760"/>
                        <a:pt x="836178" y="808320"/>
                        <a:pt x="835902" y="807714"/>
                      </a:cubicBezTo>
                      <a:cubicBezTo>
                        <a:pt x="835462" y="806779"/>
                        <a:pt x="834967" y="805899"/>
                        <a:pt x="834361" y="805019"/>
                      </a:cubicBezTo>
                      <a:cubicBezTo>
                        <a:pt x="834086" y="804579"/>
                        <a:pt x="833756" y="804194"/>
                        <a:pt x="833426" y="803754"/>
                      </a:cubicBezTo>
                      <a:cubicBezTo>
                        <a:pt x="833426" y="803754"/>
                        <a:pt x="833426" y="803754"/>
                        <a:pt x="833426" y="803754"/>
                      </a:cubicBezTo>
                      <a:cubicBezTo>
                        <a:pt x="832435" y="802543"/>
                        <a:pt x="831390" y="801443"/>
                        <a:pt x="830124" y="800453"/>
                      </a:cubicBezTo>
                      <a:lnTo>
                        <a:pt x="830124" y="800453"/>
                      </a:lnTo>
                      <a:cubicBezTo>
                        <a:pt x="829683" y="800068"/>
                        <a:pt x="829298" y="799793"/>
                        <a:pt x="828858" y="799463"/>
                      </a:cubicBezTo>
                      <a:cubicBezTo>
                        <a:pt x="826931" y="798143"/>
                        <a:pt x="824730" y="797153"/>
                        <a:pt x="822363" y="796547"/>
                      </a:cubicBezTo>
                      <a:cubicBezTo>
                        <a:pt x="821648" y="796382"/>
                        <a:pt x="821097" y="795887"/>
                        <a:pt x="820822" y="795227"/>
                      </a:cubicBezTo>
                      <a:cubicBezTo>
                        <a:pt x="820492" y="794402"/>
                        <a:pt x="820052" y="793632"/>
                        <a:pt x="819612" y="792862"/>
                      </a:cubicBezTo>
                      <a:cubicBezTo>
                        <a:pt x="819281" y="792257"/>
                        <a:pt x="818896" y="791706"/>
                        <a:pt x="818456" y="791211"/>
                      </a:cubicBezTo>
                      <a:cubicBezTo>
                        <a:pt x="817465" y="789891"/>
                        <a:pt x="816309" y="788736"/>
                        <a:pt x="814988" y="787746"/>
                      </a:cubicBezTo>
                      <a:cubicBezTo>
                        <a:pt x="814438" y="787306"/>
                        <a:pt x="813888" y="786921"/>
                        <a:pt x="813337" y="786591"/>
                      </a:cubicBezTo>
                      <a:cubicBezTo>
                        <a:pt x="811466" y="785435"/>
                        <a:pt x="809430" y="784665"/>
                        <a:pt x="807228" y="784170"/>
                      </a:cubicBezTo>
                      <a:cubicBezTo>
                        <a:pt x="806568" y="784005"/>
                        <a:pt x="806017" y="783565"/>
                        <a:pt x="805797" y="783015"/>
                      </a:cubicBezTo>
                      <a:cubicBezTo>
                        <a:pt x="805027" y="780925"/>
                        <a:pt x="803926" y="778999"/>
                        <a:pt x="802440" y="777404"/>
                      </a:cubicBezTo>
                      <a:lnTo>
                        <a:pt x="802330" y="777294"/>
                      </a:lnTo>
                      <a:cubicBezTo>
                        <a:pt x="802000" y="776909"/>
                        <a:pt x="801614" y="776524"/>
                        <a:pt x="801229" y="776194"/>
                      </a:cubicBezTo>
                      <a:cubicBezTo>
                        <a:pt x="801229" y="776194"/>
                        <a:pt x="801174" y="776194"/>
                        <a:pt x="801119" y="776084"/>
                      </a:cubicBezTo>
                      <a:cubicBezTo>
                        <a:pt x="799523" y="774598"/>
                        <a:pt x="797597" y="773443"/>
                        <a:pt x="795505" y="772673"/>
                      </a:cubicBezTo>
                      <a:cubicBezTo>
                        <a:pt x="794349" y="772233"/>
                        <a:pt x="793194" y="771958"/>
                        <a:pt x="791983" y="771793"/>
                      </a:cubicBezTo>
                      <a:cubicBezTo>
                        <a:pt x="791983" y="771793"/>
                        <a:pt x="791873" y="771793"/>
                        <a:pt x="791818" y="771793"/>
                      </a:cubicBezTo>
                      <a:cubicBezTo>
                        <a:pt x="791212" y="771683"/>
                        <a:pt x="790772" y="771243"/>
                        <a:pt x="790607" y="770693"/>
                      </a:cubicBezTo>
                      <a:cubicBezTo>
                        <a:pt x="789947" y="768437"/>
                        <a:pt x="788791" y="766402"/>
                        <a:pt x="787305" y="764696"/>
                      </a:cubicBezTo>
                      <a:cubicBezTo>
                        <a:pt x="784993" y="762056"/>
                        <a:pt x="781746" y="760241"/>
                        <a:pt x="778059" y="759691"/>
                      </a:cubicBezTo>
                      <a:cubicBezTo>
                        <a:pt x="777288" y="759581"/>
                        <a:pt x="776517" y="759526"/>
                        <a:pt x="775747" y="759526"/>
                      </a:cubicBezTo>
                      <a:cubicBezTo>
                        <a:pt x="774977" y="759526"/>
                        <a:pt x="774206" y="759581"/>
                        <a:pt x="773435" y="759691"/>
                      </a:cubicBezTo>
                      <a:cubicBezTo>
                        <a:pt x="766721" y="760681"/>
                        <a:pt x="761437" y="765962"/>
                        <a:pt x="760447" y="772673"/>
                      </a:cubicBezTo>
                      <a:cubicBezTo>
                        <a:pt x="760337" y="773443"/>
                        <a:pt x="760282" y="774213"/>
                        <a:pt x="760282" y="774983"/>
                      </a:cubicBezTo>
                      <a:cubicBezTo>
                        <a:pt x="760282" y="775754"/>
                        <a:pt x="760337" y="776524"/>
                        <a:pt x="760447" y="777294"/>
                      </a:cubicBezTo>
                      <a:cubicBezTo>
                        <a:pt x="760997" y="780980"/>
                        <a:pt x="762813" y="784225"/>
                        <a:pt x="765510" y="786535"/>
                      </a:cubicBezTo>
                      <a:cubicBezTo>
                        <a:pt x="767161" y="788076"/>
                        <a:pt x="769197" y="789176"/>
                        <a:pt x="771399" y="789836"/>
                      </a:cubicBezTo>
                      <a:cubicBezTo>
                        <a:pt x="772004" y="790001"/>
                        <a:pt x="772500" y="790551"/>
                        <a:pt x="772610" y="791156"/>
                      </a:cubicBezTo>
                      <a:cubicBezTo>
                        <a:pt x="772775" y="792422"/>
                        <a:pt x="773050" y="793577"/>
                        <a:pt x="773491" y="794732"/>
                      </a:cubicBezTo>
                      <a:cubicBezTo>
                        <a:pt x="774206" y="796822"/>
                        <a:pt x="775362" y="798748"/>
                        <a:pt x="776848" y="800343"/>
                      </a:cubicBezTo>
                      <a:cubicBezTo>
                        <a:pt x="776848" y="800343"/>
                        <a:pt x="776848" y="800343"/>
                        <a:pt x="776848" y="800398"/>
                      </a:cubicBezTo>
                      <a:cubicBezTo>
                        <a:pt x="777178" y="800838"/>
                        <a:pt x="777618" y="801223"/>
                        <a:pt x="778004" y="801553"/>
                      </a:cubicBezTo>
                      <a:cubicBezTo>
                        <a:pt x="778004" y="801553"/>
                        <a:pt x="778004" y="801553"/>
                        <a:pt x="778004" y="801553"/>
                      </a:cubicBezTo>
                      <a:cubicBezTo>
                        <a:pt x="779600" y="802984"/>
                        <a:pt x="781526" y="804139"/>
                        <a:pt x="783562" y="804909"/>
                      </a:cubicBezTo>
                      <a:cubicBezTo>
                        <a:pt x="783562" y="804909"/>
                        <a:pt x="783672" y="804909"/>
                        <a:pt x="783672" y="804909"/>
                      </a:cubicBezTo>
                      <a:cubicBezTo>
                        <a:pt x="784278" y="805129"/>
                        <a:pt x="784663" y="805679"/>
                        <a:pt x="784773" y="806284"/>
                      </a:cubicBezTo>
                      <a:cubicBezTo>
                        <a:pt x="785213" y="808485"/>
                        <a:pt x="786039" y="810575"/>
                        <a:pt x="787195" y="812445"/>
                      </a:cubicBezTo>
                      <a:cubicBezTo>
                        <a:pt x="787525" y="813050"/>
                        <a:pt x="787910" y="813601"/>
                        <a:pt x="788351" y="814151"/>
                      </a:cubicBezTo>
                      <a:cubicBezTo>
                        <a:pt x="789341" y="815471"/>
                        <a:pt x="790497" y="816626"/>
                        <a:pt x="791818" y="817616"/>
                      </a:cubicBezTo>
                      <a:cubicBezTo>
                        <a:pt x="792368" y="818056"/>
                        <a:pt x="792918" y="818441"/>
                        <a:pt x="793524" y="818771"/>
                      </a:cubicBezTo>
                      <a:cubicBezTo>
                        <a:pt x="794240" y="819212"/>
                        <a:pt x="795065" y="819652"/>
                        <a:pt x="795891" y="819982"/>
                      </a:cubicBezTo>
                      <a:cubicBezTo>
                        <a:pt x="796551" y="820257"/>
                        <a:pt x="797046" y="820862"/>
                        <a:pt x="797211" y="821522"/>
                      </a:cubicBezTo>
                      <a:cubicBezTo>
                        <a:pt x="797817" y="823832"/>
                        <a:pt x="798807" y="826033"/>
                        <a:pt x="800128" y="828013"/>
                      </a:cubicBezTo>
                      <a:cubicBezTo>
                        <a:pt x="800404" y="828453"/>
                        <a:pt x="800734" y="828893"/>
                        <a:pt x="801119" y="829333"/>
                      </a:cubicBezTo>
                      <a:cubicBezTo>
                        <a:pt x="802110" y="830544"/>
                        <a:pt x="803210" y="831644"/>
                        <a:pt x="804421" y="832634"/>
                      </a:cubicBezTo>
                      <a:cubicBezTo>
                        <a:pt x="804862" y="832964"/>
                        <a:pt x="805302" y="833294"/>
                        <a:pt x="805742" y="833624"/>
                      </a:cubicBezTo>
                      <a:cubicBezTo>
                        <a:pt x="806623" y="834229"/>
                        <a:pt x="807503" y="834724"/>
                        <a:pt x="808439" y="835165"/>
                      </a:cubicBezTo>
                      <a:cubicBezTo>
                        <a:pt x="809044" y="835440"/>
                        <a:pt x="809485" y="835990"/>
                        <a:pt x="809650" y="836595"/>
                      </a:cubicBezTo>
                      <a:cubicBezTo>
                        <a:pt x="810200" y="838465"/>
                        <a:pt x="810971" y="840225"/>
                        <a:pt x="811961" y="841876"/>
                      </a:cubicBezTo>
                      <a:cubicBezTo>
                        <a:pt x="812842" y="843306"/>
                        <a:pt x="813833" y="844626"/>
                        <a:pt x="814988" y="845781"/>
                      </a:cubicBezTo>
                      <a:cubicBezTo>
                        <a:pt x="815209" y="846057"/>
                        <a:pt x="815429" y="846277"/>
                        <a:pt x="815704" y="846497"/>
                      </a:cubicBezTo>
                      <a:cubicBezTo>
                        <a:pt x="816860" y="847652"/>
                        <a:pt x="818181" y="848642"/>
                        <a:pt x="819612" y="849467"/>
                      </a:cubicBezTo>
                      <a:cubicBezTo>
                        <a:pt x="820052" y="849742"/>
                        <a:pt x="820492" y="850017"/>
                        <a:pt x="820932" y="850237"/>
                      </a:cubicBezTo>
                      <a:cubicBezTo>
                        <a:pt x="821483" y="850512"/>
                        <a:pt x="821868" y="851007"/>
                        <a:pt x="822088" y="851558"/>
                      </a:cubicBezTo>
                      <a:cubicBezTo>
                        <a:pt x="822198" y="851888"/>
                        <a:pt x="822308" y="852273"/>
                        <a:pt x="822473" y="852548"/>
                      </a:cubicBezTo>
                      <a:cubicBezTo>
                        <a:pt x="822749" y="853263"/>
                        <a:pt x="822639" y="854033"/>
                        <a:pt x="822198" y="854693"/>
                      </a:cubicBezTo>
                      <a:cubicBezTo>
                        <a:pt x="821758" y="855353"/>
                        <a:pt x="821043" y="855683"/>
                        <a:pt x="820327" y="855683"/>
                      </a:cubicBezTo>
                      <a:lnTo>
                        <a:pt x="678497" y="855683"/>
                      </a:lnTo>
                      <a:cubicBezTo>
                        <a:pt x="677341" y="855683"/>
                        <a:pt x="676405" y="854858"/>
                        <a:pt x="676185" y="853758"/>
                      </a:cubicBezTo>
                      <a:cubicBezTo>
                        <a:pt x="675910" y="851943"/>
                        <a:pt x="675414" y="850182"/>
                        <a:pt x="674754" y="848532"/>
                      </a:cubicBezTo>
                      <a:cubicBezTo>
                        <a:pt x="674589" y="848147"/>
                        <a:pt x="674589" y="847762"/>
                        <a:pt x="674589" y="847377"/>
                      </a:cubicBezTo>
                      <a:cubicBezTo>
                        <a:pt x="674589" y="847102"/>
                        <a:pt x="674644" y="846827"/>
                        <a:pt x="674699" y="846552"/>
                      </a:cubicBezTo>
                      <a:lnTo>
                        <a:pt x="674699" y="846387"/>
                      </a:lnTo>
                      <a:cubicBezTo>
                        <a:pt x="674699" y="845671"/>
                        <a:pt x="674809" y="844956"/>
                        <a:pt x="674809" y="844186"/>
                      </a:cubicBezTo>
                      <a:cubicBezTo>
                        <a:pt x="674809" y="843416"/>
                        <a:pt x="674809" y="842701"/>
                        <a:pt x="674699" y="841931"/>
                      </a:cubicBezTo>
                      <a:lnTo>
                        <a:pt x="674699" y="841821"/>
                      </a:lnTo>
                      <a:cubicBezTo>
                        <a:pt x="674424" y="839455"/>
                        <a:pt x="673873" y="837145"/>
                        <a:pt x="672938" y="835000"/>
                      </a:cubicBezTo>
                      <a:cubicBezTo>
                        <a:pt x="672773" y="834614"/>
                        <a:pt x="672718" y="834174"/>
                        <a:pt x="672773" y="833789"/>
                      </a:cubicBezTo>
                      <a:cubicBezTo>
                        <a:pt x="672773" y="833404"/>
                        <a:pt x="672883" y="833074"/>
                        <a:pt x="672938" y="832634"/>
                      </a:cubicBezTo>
                      <a:cubicBezTo>
                        <a:pt x="672993" y="831864"/>
                        <a:pt x="673048" y="831094"/>
                        <a:pt x="673048" y="830324"/>
                      </a:cubicBezTo>
                      <a:cubicBezTo>
                        <a:pt x="673048" y="829553"/>
                        <a:pt x="673048" y="828783"/>
                        <a:pt x="672938" y="828013"/>
                      </a:cubicBezTo>
                      <a:cubicBezTo>
                        <a:pt x="672663" y="825648"/>
                        <a:pt x="672057" y="823392"/>
                        <a:pt x="671177" y="821357"/>
                      </a:cubicBezTo>
                      <a:cubicBezTo>
                        <a:pt x="671012" y="820917"/>
                        <a:pt x="670957" y="820477"/>
                        <a:pt x="671012" y="820037"/>
                      </a:cubicBezTo>
                      <a:cubicBezTo>
                        <a:pt x="671067" y="819597"/>
                        <a:pt x="671122" y="819212"/>
                        <a:pt x="671177" y="818771"/>
                      </a:cubicBezTo>
                      <a:cubicBezTo>
                        <a:pt x="671287" y="818001"/>
                        <a:pt x="671342" y="817231"/>
                        <a:pt x="671342" y="816461"/>
                      </a:cubicBezTo>
                      <a:cubicBezTo>
                        <a:pt x="671342" y="815691"/>
                        <a:pt x="671342" y="814921"/>
                        <a:pt x="671177" y="814151"/>
                      </a:cubicBezTo>
                      <a:cubicBezTo>
                        <a:pt x="670901" y="811895"/>
                        <a:pt x="670296" y="809750"/>
                        <a:pt x="669415" y="807769"/>
                      </a:cubicBezTo>
                      <a:cubicBezTo>
                        <a:pt x="669195" y="807329"/>
                        <a:pt x="669140" y="806779"/>
                        <a:pt x="669250" y="806339"/>
                      </a:cubicBezTo>
                      <a:cubicBezTo>
                        <a:pt x="669360" y="805899"/>
                        <a:pt x="669415" y="805404"/>
                        <a:pt x="669470" y="804909"/>
                      </a:cubicBezTo>
                      <a:cubicBezTo>
                        <a:pt x="669581" y="804139"/>
                        <a:pt x="669636" y="803369"/>
                        <a:pt x="669636" y="802599"/>
                      </a:cubicBezTo>
                      <a:cubicBezTo>
                        <a:pt x="669636" y="801828"/>
                        <a:pt x="669636" y="801058"/>
                        <a:pt x="669470" y="800288"/>
                      </a:cubicBezTo>
                      <a:cubicBezTo>
                        <a:pt x="669195" y="798143"/>
                        <a:pt x="668590" y="796052"/>
                        <a:pt x="667654" y="794182"/>
                      </a:cubicBezTo>
                      <a:cubicBezTo>
                        <a:pt x="667434" y="793687"/>
                        <a:pt x="667379" y="793192"/>
                        <a:pt x="667489" y="792642"/>
                      </a:cubicBezTo>
                      <a:cubicBezTo>
                        <a:pt x="667599" y="792147"/>
                        <a:pt x="667709" y="791651"/>
                        <a:pt x="667764" y="791156"/>
                      </a:cubicBezTo>
                      <a:cubicBezTo>
                        <a:pt x="667764" y="791101"/>
                        <a:pt x="667764" y="791046"/>
                        <a:pt x="667764" y="790991"/>
                      </a:cubicBezTo>
                      <a:cubicBezTo>
                        <a:pt x="667874" y="790276"/>
                        <a:pt x="667929" y="789561"/>
                        <a:pt x="667929" y="788791"/>
                      </a:cubicBezTo>
                      <a:cubicBezTo>
                        <a:pt x="667929" y="788021"/>
                        <a:pt x="667929" y="787306"/>
                        <a:pt x="667764" y="786535"/>
                      </a:cubicBezTo>
                      <a:lnTo>
                        <a:pt x="667764" y="786426"/>
                      </a:lnTo>
                      <a:cubicBezTo>
                        <a:pt x="667489" y="784335"/>
                        <a:pt x="666884" y="782410"/>
                        <a:pt x="665893" y="780649"/>
                      </a:cubicBezTo>
                      <a:cubicBezTo>
                        <a:pt x="665618" y="780099"/>
                        <a:pt x="665508" y="779494"/>
                        <a:pt x="665673" y="778889"/>
                      </a:cubicBezTo>
                      <a:cubicBezTo>
                        <a:pt x="665838" y="778339"/>
                        <a:pt x="665948" y="777789"/>
                        <a:pt x="666003" y="777184"/>
                      </a:cubicBezTo>
                      <a:cubicBezTo>
                        <a:pt x="666113" y="776414"/>
                        <a:pt x="666168" y="775644"/>
                        <a:pt x="666168" y="774873"/>
                      </a:cubicBezTo>
                      <a:cubicBezTo>
                        <a:pt x="666168" y="774103"/>
                        <a:pt x="666113" y="773278"/>
                        <a:pt x="666003" y="772563"/>
                      </a:cubicBezTo>
                      <a:cubicBezTo>
                        <a:pt x="665123" y="766402"/>
                        <a:pt x="660610" y="761451"/>
                        <a:pt x="654721" y="759911"/>
                      </a:cubicBezTo>
                      <a:cubicBezTo>
                        <a:pt x="653730" y="759636"/>
                        <a:pt x="653014" y="758755"/>
                        <a:pt x="653014" y="757655"/>
                      </a:cubicBezTo>
                      <a:lnTo>
                        <a:pt x="653014" y="677615"/>
                      </a:lnTo>
                      <a:cubicBezTo>
                        <a:pt x="653014" y="676460"/>
                        <a:pt x="653840" y="675525"/>
                        <a:pt x="654941" y="675305"/>
                      </a:cubicBezTo>
                      <a:cubicBezTo>
                        <a:pt x="665783" y="673545"/>
                        <a:pt x="674424" y="664908"/>
                        <a:pt x="676185" y="654071"/>
                      </a:cubicBezTo>
                      <a:cubicBezTo>
                        <a:pt x="676350" y="652971"/>
                        <a:pt x="677341" y="652146"/>
                        <a:pt x="678497" y="652146"/>
                      </a:cubicBezTo>
                      <a:lnTo>
                        <a:pt x="758575" y="652146"/>
                      </a:lnTo>
                      <a:cubicBezTo>
                        <a:pt x="759621" y="652146"/>
                        <a:pt x="760557" y="652861"/>
                        <a:pt x="760832" y="653851"/>
                      </a:cubicBezTo>
                      <a:cubicBezTo>
                        <a:pt x="762428" y="659737"/>
                        <a:pt x="767381" y="664248"/>
                        <a:pt x="773491" y="665128"/>
                      </a:cubicBezTo>
                      <a:cubicBezTo>
                        <a:pt x="774261" y="665238"/>
                        <a:pt x="775031" y="665293"/>
                        <a:pt x="775802" y="665293"/>
                      </a:cubicBezTo>
                      <a:cubicBezTo>
                        <a:pt x="776573" y="665293"/>
                        <a:pt x="777343" y="665238"/>
                        <a:pt x="778113" y="665128"/>
                      </a:cubicBezTo>
                      <a:cubicBezTo>
                        <a:pt x="778719" y="665073"/>
                        <a:pt x="779269" y="664963"/>
                        <a:pt x="779820" y="664798"/>
                      </a:cubicBezTo>
                      <a:cubicBezTo>
                        <a:pt x="780425" y="664633"/>
                        <a:pt x="781031" y="664688"/>
                        <a:pt x="781581" y="665018"/>
                      </a:cubicBezTo>
                      <a:cubicBezTo>
                        <a:pt x="783342" y="666008"/>
                        <a:pt x="785323" y="666613"/>
                        <a:pt x="787360" y="666888"/>
                      </a:cubicBezTo>
                      <a:lnTo>
                        <a:pt x="787470" y="666888"/>
                      </a:lnTo>
                      <a:cubicBezTo>
                        <a:pt x="788185" y="667053"/>
                        <a:pt x="788956" y="667053"/>
                        <a:pt x="789727" y="667053"/>
                      </a:cubicBezTo>
                      <a:cubicBezTo>
                        <a:pt x="790497" y="667053"/>
                        <a:pt x="791212" y="667053"/>
                        <a:pt x="791928" y="666888"/>
                      </a:cubicBezTo>
                      <a:cubicBezTo>
                        <a:pt x="791983" y="666888"/>
                        <a:pt x="792038" y="666888"/>
                        <a:pt x="792093" y="666888"/>
                      </a:cubicBezTo>
                      <a:cubicBezTo>
                        <a:pt x="792588" y="666888"/>
                        <a:pt x="793084" y="666723"/>
                        <a:pt x="793524" y="666613"/>
                      </a:cubicBezTo>
                      <a:cubicBezTo>
                        <a:pt x="794074" y="666448"/>
                        <a:pt x="794625" y="666558"/>
                        <a:pt x="795120" y="666778"/>
                      </a:cubicBezTo>
                      <a:cubicBezTo>
                        <a:pt x="796991" y="667714"/>
                        <a:pt x="799083" y="668374"/>
                        <a:pt x="801229" y="668594"/>
                      </a:cubicBezTo>
                      <a:cubicBezTo>
                        <a:pt x="802000" y="668704"/>
                        <a:pt x="802770" y="668759"/>
                        <a:pt x="803541" y="668759"/>
                      </a:cubicBezTo>
                      <a:cubicBezTo>
                        <a:pt x="804311" y="668759"/>
                        <a:pt x="805082" y="668759"/>
                        <a:pt x="805852" y="668594"/>
                      </a:cubicBezTo>
                      <a:cubicBezTo>
                        <a:pt x="806292" y="668539"/>
                        <a:pt x="806788" y="668429"/>
                        <a:pt x="807283" y="668374"/>
                      </a:cubicBezTo>
                      <a:cubicBezTo>
                        <a:pt x="807778" y="668319"/>
                        <a:pt x="808274" y="668374"/>
                        <a:pt x="808714" y="668539"/>
                      </a:cubicBezTo>
                      <a:cubicBezTo>
                        <a:pt x="810696" y="669419"/>
                        <a:pt x="812842" y="670079"/>
                        <a:pt x="815099" y="670299"/>
                      </a:cubicBezTo>
                      <a:cubicBezTo>
                        <a:pt x="815869" y="670409"/>
                        <a:pt x="816639" y="670464"/>
                        <a:pt x="817410" y="670464"/>
                      </a:cubicBezTo>
                      <a:cubicBezTo>
                        <a:pt x="817630" y="670464"/>
                        <a:pt x="817850" y="670519"/>
                        <a:pt x="818015" y="670629"/>
                      </a:cubicBezTo>
                      <a:cubicBezTo>
                        <a:pt x="818566" y="670959"/>
                        <a:pt x="819116" y="671289"/>
                        <a:pt x="819721" y="671619"/>
                      </a:cubicBezTo>
                      <a:cubicBezTo>
                        <a:pt x="822528" y="673105"/>
                        <a:pt x="825666" y="674095"/>
                        <a:pt x="828968" y="674370"/>
                      </a:cubicBezTo>
                      <a:cubicBezTo>
                        <a:pt x="829738" y="674425"/>
                        <a:pt x="830509" y="674480"/>
                        <a:pt x="831279" y="674480"/>
                      </a:cubicBezTo>
                      <a:cubicBezTo>
                        <a:pt x="832050" y="674480"/>
                        <a:pt x="832820" y="674480"/>
                        <a:pt x="833591" y="674370"/>
                      </a:cubicBezTo>
                      <a:cubicBezTo>
                        <a:pt x="835352" y="674205"/>
                        <a:pt x="837058" y="673875"/>
                        <a:pt x="838654" y="673380"/>
                      </a:cubicBezTo>
                      <a:cubicBezTo>
                        <a:pt x="839039" y="673270"/>
                        <a:pt x="839480" y="673215"/>
                        <a:pt x="839865" y="673380"/>
                      </a:cubicBezTo>
                      <a:cubicBezTo>
                        <a:pt x="840801" y="673600"/>
                        <a:pt x="841791" y="673765"/>
                        <a:pt x="842782" y="673875"/>
                      </a:cubicBezTo>
                      <a:lnTo>
                        <a:pt x="842947" y="673875"/>
                      </a:lnTo>
                      <a:cubicBezTo>
                        <a:pt x="843663" y="673875"/>
                        <a:pt x="844433" y="673985"/>
                        <a:pt x="845204" y="673985"/>
                      </a:cubicBezTo>
                      <a:cubicBezTo>
                        <a:pt x="845974" y="673985"/>
                        <a:pt x="846690" y="673985"/>
                        <a:pt x="847405" y="673875"/>
                      </a:cubicBezTo>
                      <a:lnTo>
                        <a:pt x="847570" y="673875"/>
                      </a:lnTo>
                      <a:cubicBezTo>
                        <a:pt x="847846" y="673875"/>
                        <a:pt x="848121" y="673820"/>
                        <a:pt x="848396" y="673765"/>
                      </a:cubicBezTo>
                      <a:cubicBezTo>
                        <a:pt x="848781" y="673765"/>
                        <a:pt x="849166" y="673765"/>
                        <a:pt x="849552" y="673930"/>
                      </a:cubicBezTo>
                      <a:cubicBezTo>
                        <a:pt x="851258" y="674590"/>
                        <a:pt x="853019" y="675085"/>
                        <a:pt x="854835" y="675360"/>
                      </a:cubicBezTo>
                      <a:cubicBezTo>
                        <a:pt x="855936" y="675525"/>
                        <a:pt x="856762" y="676515"/>
                        <a:pt x="856762" y="677670"/>
                      </a:cubicBezTo>
                      <a:lnTo>
                        <a:pt x="856762" y="777184"/>
                      </a:lnTo>
                      <a:lnTo>
                        <a:pt x="856762" y="777184"/>
                      </a:lnTo>
                      <a:close/>
                      <a:moveTo>
                        <a:pt x="876630" y="846552"/>
                      </a:moveTo>
                      <a:cubicBezTo>
                        <a:pt x="878391" y="849247"/>
                        <a:pt x="879602" y="852383"/>
                        <a:pt x="879932" y="855793"/>
                      </a:cubicBezTo>
                      <a:cubicBezTo>
                        <a:pt x="880042" y="856564"/>
                        <a:pt x="880097" y="857334"/>
                        <a:pt x="880097" y="858104"/>
                      </a:cubicBezTo>
                      <a:cubicBezTo>
                        <a:pt x="880097" y="858874"/>
                        <a:pt x="880097" y="859644"/>
                        <a:pt x="879932" y="860414"/>
                      </a:cubicBezTo>
                      <a:cubicBezTo>
                        <a:pt x="878886" y="870261"/>
                        <a:pt x="871016" y="878127"/>
                        <a:pt x="861164" y="879173"/>
                      </a:cubicBezTo>
                      <a:cubicBezTo>
                        <a:pt x="860394" y="879283"/>
                        <a:pt x="859623" y="879338"/>
                        <a:pt x="858853" y="879338"/>
                      </a:cubicBezTo>
                      <a:cubicBezTo>
                        <a:pt x="858082" y="879338"/>
                        <a:pt x="857312" y="879338"/>
                        <a:pt x="856541" y="879173"/>
                      </a:cubicBezTo>
                      <a:cubicBezTo>
                        <a:pt x="853129" y="878843"/>
                        <a:pt x="849992" y="877632"/>
                        <a:pt x="847295" y="875872"/>
                      </a:cubicBezTo>
                      <a:cubicBezTo>
                        <a:pt x="845534" y="874772"/>
                        <a:pt x="843993" y="873397"/>
                        <a:pt x="842672" y="871801"/>
                      </a:cubicBezTo>
                      <a:cubicBezTo>
                        <a:pt x="841626" y="870591"/>
                        <a:pt x="840746" y="869271"/>
                        <a:pt x="840030" y="867841"/>
                      </a:cubicBezTo>
                      <a:cubicBezTo>
                        <a:pt x="838875" y="865585"/>
                        <a:pt x="838049" y="863055"/>
                        <a:pt x="837774" y="860414"/>
                      </a:cubicBezTo>
                      <a:cubicBezTo>
                        <a:pt x="837664" y="859644"/>
                        <a:pt x="837608" y="858874"/>
                        <a:pt x="837608" y="858104"/>
                      </a:cubicBezTo>
                      <a:cubicBezTo>
                        <a:pt x="837608" y="857334"/>
                        <a:pt x="837608" y="856564"/>
                        <a:pt x="837774" y="855793"/>
                      </a:cubicBezTo>
                      <a:cubicBezTo>
                        <a:pt x="837939" y="854308"/>
                        <a:pt x="838214" y="852823"/>
                        <a:pt x="838709" y="851448"/>
                      </a:cubicBezTo>
                      <a:cubicBezTo>
                        <a:pt x="839260" y="849742"/>
                        <a:pt x="840030" y="848092"/>
                        <a:pt x="841021" y="846607"/>
                      </a:cubicBezTo>
                      <a:cubicBezTo>
                        <a:pt x="841021" y="846607"/>
                        <a:pt x="841021" y="846607"/>
                        <a:pt x="841021" y="846552"/>
                      </a:cubicBezTo>
                      <a:cubicBezTo>
                        <a:pt x="841461" y="845836"/>
                        <a:pt x="842012" y="845121"/>
                        <a:pt x="842617" y="844406"/>
                      </a:cubicBezTo>
                      <a:cubicBezTo>
                        <a:pt x="843333" y="843526"/>
                        <a:pt x="844213" y="842646"/>
                        <a:pt x="845094" y="841931"/>
                      </a:cubicBezTo>
                      <a:cubicBezTo>
                        <a:pt x="845754" y="841326"/>
                        <a:pt x="846470" y="840831"/>
                        <a:pt x="847240" y="840335"/>
                      </a:cubicBezTo>
                      <a:cubicBezTo>
                        <a:pt x="847240" y="840335"/>
                        <a:pt x="847240" y="840335"/>
                        <a:pt x="847295" y="840335"/>
                      </a:cubicBezTo>
                      <a:cubicBezTo>
                        <a:pt x="848781" y="839345"/>
                        <a:pt x="850432" y="838575"/>
                        <a:pt x="852138" y="837970"/>
                      </a:cubicBezTo>
                      <a:cubicBezTo>
                        <a:pt x="853514" y="837530"/>
                        <a:pt x="855000" y="837200"/>
                        <a:pt x="856486" y="837035"/>
                      </a:cubicBezTo>
                      <a:cubicBezTo>
                        <a:pt x="857202" y="836925"/>
                        <a:pt x="857972" y="836870"/>
                        <a:pt x="858798" y="836870"/>
                      </a:cubicBezTo>
                      <a:cubicBezTo>
                        <a:pt x="859623" y="836870"/>
                        <a:pt x="860394" y="836870"/>
                        <a:pt x="861109" y="837035"/>
                      </a:cubicBezTo>
                      <a:cubicBezTo>
                        <a:pt x="863751" y="837310"/>
                        <a:pt x="866283" y="838080"/>
                        <a:pt x="868540" y="839290"/>
                      </a:cubicBezTo>
                      <a:cubicBezTo>
                        <a:pt x="869970" y="840005"/>
                        <a:pt x="871291" y="840886"/>
                        <a:pt x="872502" y="841931"/>
                      </a:cubicBezTo>
                      <a:cubicBezTo>
                        <a:pt x="874098" y="843251"/>
                        <a:pt x="875474" y="844846"/>
                        <a:pt x="876575" y="846552"/>
                      </a:cubicBezTo>
                      <a:lnTo>
                        <a:pt x="876575" y="846552"/>
                      </a:lnTo>
                      <a:close/>
                      <a:moveTo>
                        <a:pt x="527915" y="855793"/>
                      </a:moveTo>
                      <a:lnTo>
                        <a:pt x="481079" y="855793"/>
                      </a:lnTo>
                      <a:cubicBezTo>
                        <a:pt x="480308" y="855793"/>
                        <a:pt x="479648" y="855408"/>
                        <a:pt x="479207" y="854803"/>
                      </a:cubicBezTo>
                      <a:cubicBezTo>
                        <a:pt x="478767" y="854198"/>
                        <a:pt x="478657" y="853373"/>
                        <a:pt x="478932" y="852658"/>
                      </a:cubicBezTo>
                      <a:cubicBezTo>
                        <a:pt x="479042" y="852328"/>
                        <a:pt x="479152" y="851998"/>
                        <a:pt x="479262" y="851668"/>
                      </a:cubicBezTo>
                      <a:cubicBezTo>
                        <a:pt x="479428" y="851062"/>
                        <a:pt x="479868" y="850567"/>
                        <a:pt x="480418" y="850292"/>
                      </a:cubicBezTo>
                      <a:cubicBezTo>
                        <a:pt x="480859" y="850072"/>
                        <a:pt x="481299" y="849852"/>
                        <a:pt x="481739" y="849577"/>
                      </a:cubicBezTo>
                      <a:cubicBezTo>
                        <a:pt x="483170" y="848697"/>
                        <a:pt x="484491" y="847707"/>
                        <a:pt x="485647" y="846552"/>
                      </a:cubicBezTo>
                      <a:cubicBezTo>
                        <a:pt x="485867" y="846332"/>
                        <a:pt x="486087" y="846112"/>
                        <a:pt x="486362" y="845836"/>
                      </a:cubicBezTo>
                      <a:cubicBezTo>
                        <a:pt x="487518" y="844681"/>
                        <a:pt x="488509" y="843306"/>
                        <a:pt x="489389" y="841931"/>
                      </a:cubicBezTo>
                      <a:cubicBezTo>
                        <a:pt x="490380" y="840280"/>
                        <a:pt x="491150" y="838520"/>
                        <a:pt x="491701" y="836650"/>
                      </a:cubicBezTo>
                      <a:cubicBezTo>
                        <a:pt x="491866" y="836045"/>
                        <a:pt x="492306" y="835495"/>
                        <a:pt x="492912" y="835220"/>
                      </a:cubicBezTo>
                      <a:cubicBezTo>
                        <a:pt x="493847" y="834779"/>
                        <a:pt x="494728" y="834229"/>
                        <a:pt x="495608" y="833679"/>
                      </a:cubicBezTo>
                      <a:cubicBezTo>
                        <a:pt x="496049" y="833404"/>
                        <a:pt x="496489" y="833074"/>
                        <a:pt x="496874" y="832744"/>
                      </a:cubicBezTo>
                      <a:cubicBezTo>
                        <a:pt x="496874" y="832744"/>
                        <a:pt x="496874" y="832744"/>
                        <a:pt x="496929" y="832744"/>
                      </a:cubicBezTo>
                      <a:cubicBezTo>
                        <a:pt x="498140" y="831809"/>
                        <a:pt x="499241" y="830709"/>
                        <a:pt x="500232" y="829443"/>
                      </a:cubicBezTo>
                      <a:cubicBezTo>
                        <a:pt x="500562" y="829003"/>
                        <a:pt x="500892" y="828563"/>
                        <a:pt x="501222" y="828123"/>
                      </a:cubicBezTo>
                      <a:cubicBezTo>
                        <a:pt x="502543" y="826143"/>
                        <a:pt x="503534" y="823997"/>
                        <a:pt x="504139" y="821632"/>
                      </a:cubicBezTo>
                      <a:cubicBezTo>
                        <a:pt x="504304" y="820917"/>
                        <a:pt x="504800" y="820367"/>
                        <a:pt x="505460" y="820092"/>
                      </a:cubicBezTo>
                      <a:cubicBezTo>
                        <a:pt x="506286" y="819762"/>
                        <a:pt x="507056" y="819322"/>
                        <a:pt x="507827" y="818882"/>
                      </a:cubicBezTo>
                      <a:cubicBezTo>
                        <a:pt x="508432" y="818551"/>
                        <a:pt x="508983" y="818166"/>
                        <a:pt x="509533" y="817726"/>
                      </a:cubicBezTo>
                      <a:cubicBezTo>
                        <a:pt x="510854" y="816736"/>
                        <a:pt x="512010" y="815581"/>
                        <a:pt x="513000" y="814261"/>
                      </a:cubicBezTo>
                      <a:cubicBezTo>
                        <a:pt x="513441" y="813711"/>
                        <a:pt x="513826" y="813160"/>
                        <a:pt x="514156" y="812555"/>
                      </a:cubicBezTo>
                      <a:cubicBezTo>
                        <a:pt x="515312" y="810685"/>
                        <a:pt x="516082" y="808650"/>
                        <a:pt x="516578" y="806449"/>
                      </a:cubicBezTo>
                      <a:cubicBezTo>
                        <a:pt x="516743" y="805789"/>
                        <a:pt x="517183" y="805239"/>
                        <a:pt x="517733" y="805019"/>
                      </a:cubicBezTo>
                      <a:cubicBezTo>
                        <a:pt x="519825" y="804304"/>
                        <a:pt x="521751" y="803149"/>
                        <a:pt x="523347" y="801608"/>
                      </a:cubicBezTo>
                      <a:cubicBezTo>
                        <a:pt x="523347" y="801608"/>
                        <a:pt x="523347" y="801608"/>
                        <a:pt x="523402" y="801608"/>
                      </a:cubicBezTo>
                      <a:cubicBezTo>
                        <a:pt x="523842" y="801278"/>
                        <a:pt x="524228" y="800893"/>
                        <a:pt x="524558" y="800453"/>
                      </a:cubicBezTo>
                      <a:cubicBezTo>
                        <a:pt x="524558" y="800453"/>
                        <a:pt x="524558" y="800453"/>
                        <a:pt x="524613" y="800398"/>
                      </a:cubicBezTo>
                      <a:cubicBezTo>
                        <a:pt x="526099" y="798748"/>
                        <a:pt x="527255" y="796877"/>
                        <a:pt x="528025" y="794787"/>
                      </a:cubicBezTo>
                      <a:cubicBezTo>
                        <a:pt x="528466" y="793687"/>
                        <a:pt x="528741" y="792532"/>
                        <a:pt x="528906" y="791321"/>
                      </a:cubicBezTo>
                      <a:cubicBezTo>
                        <a:pt x="528906" y="791321"/>
                        <a:pt x="528906" y="791211"/>
                        <a:pt x="528906" y="791156"/>
                      </a:cubicBezTo>
                      <a:cubicBezTo>
                        <a:pt x="529016" y="790551"/>
                        <a:pt x="529456" y="790111"/>
                        <a:pt x="530007" y="789946"/>
                      </a:cubicBezTo>
                      <a:cubicBezTo>
                        <a:pt x="532263" y="789286"/>
                        <a:pt x="534299" y="788186"/>
                        <a:pt x="536006" y="786646"/>
                      </a:cubicBezTo>
                      <a:cubicBezTo>
                        <a:pt x="538647" y="784335"/>
                        <a:pt x="540519" y="781090"/>
                        <a:pt x="541069" y="777404"/>
                      </a:cubicBezTo>
                      <a:cubicBezTo>
                        <a:pt x="541179" y="776634"/>
                        <a:pt x="541234" y="775864"/>
                        <a:pt x="541234" y="775093"/>
                      </a:cubicBezTo>
                      <a:cubicBezTo>
                        <a:pt x="541234" y="774323"/>
                        <a:pt x="541179" y="773553"/>
                        <a:pt x="541069" y="772783"/>
                      </a:cubicBezTo>
                      <a:cubicBezTo>
                        <a:pt x="540078" y="766072"/>
                        <a:pt x="534740" y="760791"/>
                        <a:pt x="528080" y="759801"/>
                      </a:cubicBezTo>
                      <a:cubicBezTo>
                        <a:pt x="527310" y="759691"/>
                        <a:pt x="526539" y="759636"/>
                        <a:pt x="525769" y="759636"/>
                      </a:cubicBezTo>
                      <a:cubicBezTo>
                        <a:pt x="524998" y="759636"/>
                        <a:pt x="524228" y="759691"/>
                        <a:pt x="523457" y="759801"/>
                      </a:cubicBezTo>
                      <a:cubicBezTo>
                        <a:pt x="519770" y="760351"/>
                        <a:pt x="516523" y="762166"/>
                        <a:pt x="514211" y="764806"/>
                      </a:cubicBezTo>
                      <a:cubicBezTo>
                        <a:pt x="512725" y="766512"/>
                        <a:pt x="511569" y="768547"/>
                        <a:pt x="510909" y="770748"/>
                      </a:cubicBezTo>
                      <a:cubicBezTo>
                        <a:pt x="510744" y="771353"/>
                        <a:pt x="510193" y="771848"/>
                        <a:pt x="509588" y="771958"/>
                      </a:cubicBezTo>
                      <a:cubicBezTo>
                        <a:pt x="508322" y="772123"/>
                        <a:pt x="507111" y="772398"/>
                        <a:pt x="505955" y="772838"/>
                      </a:cubicBezTo>
                      <a:cubicBezTo>
                        <a:pt x="503864" y="773553"/>
                        <a:pt x="501993" y="774708"/>
                        <a:pt x="500342" y="776249"/>
                      </a:cubicBezTo>
                      <a:cubicBezTo>
                        <a:pt x="500342" y="776249"/>
                        <a:pt x="500287" y="776249"/>
                        <a:pt x="500232" y="776359"/>
                      </a:cubicBezTo>
                      <a:cubicBezTo>
                        <a:pt x="499846" y="776689"/>
                        <a:pt x="499461" y="777019"/>
                        <a:pt x="499131" y="777459"/>
                      </a:cubicBezTo>
                      <a:cubicBezTo>
                        <a:pt x="499131" y="777459"/>
                        <a:pt x="499076" y="777569"/>
                        <a:pt x="499021" y="777569"/>
                      </a:cubicBezTo>
                      <a:cubicBezTo>
                        <a:pt x="497535" y="779164"/>
                        <a:pt x="496434" y="781034"/>
                        <a:pt x="495664" y="783125"/>
                      </a:cubicBezTo>
                      <a:cubicBezTo>
                        <a:pt x="495664" y="783125"/>
                        <a:pt x="495664" y="783180"/>
                        <a:pt x="495664" y="783235"/>
                      </a:cubicBezTo>
                      <a:cubicBezTo>
                        <a:pt x="495388" y="783840"/>
                        <a:pt x="494893" y="784225"/>
                        <a:pt x="494288" y="784390"/>
                      </a:cubicBezTo>
                      <a:cubicBezTo>
                        <a:pt x="492086" y="784830"/>
                        <a:pt x="489995" y="785655"/>
                        <a:pt x="488123" y="786811"/>
                      </a:cubicBezTo>
                      <a:cubicBezTo>
                        <a:pt x="487518" y="787196"/>
                        <a:pt x="486968" y="787526"/>
                        <a:pt x="486472" y="787966"/>
                      </a:cubicBezTo>
                      <a:cubicBezTo>
                        <a:pt x="486472" y="787966"/>
                        <a:pt x="486472" y="787966"/>
                        <a:pt x="486472" y="787966"/>
                      </a:cubicBezTo>
                      <a:cubicBezTo>
                        <a:pt x="485151" y="788956"/>
                        <a:pt x="484051" y="790111"/>
                        <a:pt x="483060" y="791376"/>
                      </a:cubicBezTo>
                      <a:cubicBezTo>
                        <a:pt x="482620" y="791927"/>
                        <a:pt x="482234" y="792532"/>
                        <a:pt x="481904" y="793082"/>
                      </a:cubicBezTo>
                      <a:cubicBezTo>
                        <a:pt x="481464" y="793852"/>
                        <a:pt x="481024" y="794622"/>
                        <a:pt x="480693" y="795392"/>
                      </a:cubicBezTo>
                      <a:cubicBezTo>
                        <a:pt x="480418" y="796052"/>
                        <a:pt x="479813" y="796547"/>
                        <a:pt x="479152" y="796712"/>
                      </a:cubicBezTo>
                      <a:cubicBezTo>
                        <a:pt x="476786" y="797318"/>
                        <a:pt x="474639" y="798308"/>
                        <a:pt x="472658" y="799628"/>
                      </a:cubicBezTo>
                      <a:cubicBezTo>
                        <a:pt x="472218" y="799903"/>
                        <a:pt x="471777" y="800233"/>
                        <a:pt x="471392" y="800563"/>
                      </a:cubicBezTo>
                      <a:cubicBezTo>
                        <a:pt x="471392" y="800563"/>
                        <a:pt x="471392" y="800563"/>
                        <a:pt x="471392" y="800563"/>
                      </a:cubicBezTo>
                      <a:cubicBezTo>
                        <a:pt x="470181" y="801498"/>
                        <a:pt x="469081" y="802599"/>
                        <a:pt x="468090" y="803864"/>
                      </a:cubicBezTo>
                      <a:cubicBezTo>
                        <a:pt x="467760" y="804304"/>
                        <a:pt x="467429" y="804744"/>
                        <a:pt x="467099" y="805184"/>
                      </a:cubicBezTo>
                      <a:cubicBezTo>
                        <a:pt x="466494" y="806064"/>
                        <a:pt x="465999" y="806944"/>
                        <a:pt x="465558" y="807879"/>
                      </a:cubicBezTo>
                      <a:cubicBezTo>
                        <a:pt x="465283" y="808485"/>
                        <a:pt x="464733" y="808925"/>
                        <a:pt x="464127" y="809090"/>
                      </a:cubicBezTo>
                      <a:cubicBezTo>
                        <a:pt x="462256" y="809640"/>
                        <a:pt x="460495" y="810410"/>
                        <a:pt x="458844" y="811400"/>
                      </a:cubicBezTo>
                      <a:cubicBezTo>
                        <a:pt x="457413" y="812280"/>
                        <a:pt x="456092" y="813270"/>
                        <a:pt x="454936" y="814426"/>
                      </a:cubicBezTo>
                      <a:cubicBezTo>
                        <a:pt x="454661" y="814646"/>
                        <a:pt x="454441" y="814866"/>
                        <a:pt x="454221" y="815141"/>
                      </a:cubicBezTo>
                      <a:cubicBezTo>
                        <a:pt x="453065" y="816296"/>
                        <a:pt x="452074" y="817616"/>
                        <a:pt x="451194" y="819047"/>
                      </a:cubicBezTo>
                      <a:cubicBezTo>
                        <a:pt x="450918" y="819487"/>
                        <a:pt x="450698" y="819927"/>
                        <a:pt x="450478" y="820367"/>
                      </a:cubicBezTo>
                      <a:cubicBezTo>
                        <a:pt x="450203" y="820917"/>
                        <a:pt x="449708" y="821357"/>
                        <a:pt x="449157" y="821522"/>
                      </a:cubicBezTo>
                      <a:cubicBezTo>
                        <a:pt x="448827" y="821632"/>
                        <a:pt x="448442" y="821742"/>
                        <a:pt x="448112" y="821907"/>
                      </a:cubicBezTo>
                      <a:cubicBezTo>
                        <a:pt x="447396" y="822182"/>
                        <a:pt x="446625" y="822072"/>
                        <a:pt x="445965" y="821632"/>
                      </a:cubicBezTo>
                      <a:cubicBezTo>
                        <a:pt x="445305" y="821192"/>
                        <a:pt x="444974" y="820477"/>
                        <a:pt x="444974" y="819762"/>
                      </a:cubicBezTo>
                      <a:lnTo>
                        <a:pt x="444974" y="678000"/>
                      </a:lnTo>
                      <a:cubicBezTo>
                        <a:pt x="444974" y="676845"/>
                        <a:pt x="445800" y="675910"/>
                        <a:pt x="446901" y="675690"/>
                      </a:cubicBezTo>
                      <a:cubicBezTo>
                        <a:pt x="448717" y="675415"/>
                        <a:pt x="450478" y="674920"/>
                        <a:pt x="452129" y="674260"/>
                      </a:cubicBezTo>
                      <a:cubicBezTo>
                        <a:pt x="452515" y="674095"/>
                        <a:pt x="452900" y="674095"/>
                        <a:pt x="453285" y="674095"/>
                      </a:cubicBezTo>
                      <a:cubicBezTo>
                        <a:pt x="453560" y="674095"/>
                        <a:pt x="453835" y="674150"/>
                        <a:pt x="454111" y="674205"/>
                      </a:cubicBezTo>
                      <a:lnTo>
                        <a:pt x="454276" y="674205"/>
                      </a:lnTo>
                      <a:cubicBezTo>
                        <a:pt x="454991" y="674205"/>
                        <a:pt x="455707" y="674315"/>
                        <a:pt x="456477" y="674315"/>
                      </a:cubicBezTo>
                      <a:cubicBezTo>
                        <a:pt x="457248" y="674315"/>
                        <a:pt x="457963" y="674315"/>
                        <a:pt x="458734" y="674205"/>
                      </a:cubicBezTo>
                      <a:lnTo>
                        <a:pt x="458844" y="674205"/>
                      </a:lnTo>
                      <a:cubicBezTo>
                        <a:pt x="461210" y="673930"/>
                        <a:pt x="463522" y="673380"/>
                        <a:pt x="465668" y="672499"/>
                      </a:cubicBezTo>
                      <a:cubicBezTo>
                        <a:pt x="466054" y="672334"/>
                        <a:pt x="466494" y="672279"/>
                        <a:pt x="466879" y="672334"/>
                      </a:cubicBezTo>
                      <a:cubicBezTo>
                        <a:pt x="467264" y="672334"/>
                        <a:pt x="467595" y="672444"/>
                        <a:pt x="468035" y="672499"/>
                      </a:cubicBezTo>
                      <a:cubicBezTo>
                        <a:pt x="468805" y="672554"/>
                        <a:pt x="469576" y="672609"/>
                        <a:pt x="470346" y="672609"/>
                      </a:cubicBezTo>
                      <a:cubicBezTo>
                        <a:pt x="471117" y="672609"/>
                        <a:pt x="471887" y="672609"/>
                        <a:pt x="472658" y="672499"/>
                      </a:cubicBezTo>
                      <a:cubicBezTo>
                        <a:pt x="474970" y="672224"/>
                        <a:pt x="477281" y="671619"/>
                        <a:pt x="479318" y="670739"/>
                      </a:cubicBezTo>
                      <a:cubicBezTo>
                        <a:pt x="479758" y="670574"/>
                        <a:pt x="480198" y="670519"/>
                        <a:pt x="480638" y="670574"/>
                      </a:cubicBezTo>
                      <a:cubicBezTo>
                        <a:pt x="481079" y="670629"/>
                        <a:pt x="481464" y="670684"/>
                        <a:pt x="481904" y="670739"/>
                      </a:cubicBezTo>
                      <a:cubicBezTo>
                        <a:pt x="482675" y="670849"/>
                        <a:pt x="483445" y="670904"/>
                        <a:pt x="484216" y="670904"/>
                      </a:cubicBezTo>
                      <a:cubicBezTo>
                        <a:pt x="484986" y="670904"/>
                        <a:pt x="485757" y="670904"/>
                        <a:pt x="486527" y="670739"/>
                      </a:cubicBezTo>
                      <a:cubicBezTo>
                        <a:pt x="488784" y="670464"/>
                        <a:pt x="490930" y="669859"/>
                        <a:pt x="492912" y="668979"/>
                      </a:cubicBezTo>
                      <a:cubicBezTo>
                        <a:pt x="493352" y="668759"/>
                        <a:pt x="493847" y="668704"/>
                        <a:pt x="494343" y="668814"/>
                      </a:cubicBezTo>
                      <a:cubicBezTo>
                        <a:pt x="494838" y="668924"/>
                        <a:pt x="495278" y="668979"/>
                        <a:pt x="495774" y="669034"/>
                      </a:cubicBezTo>
                      <a:cubicBezTo>
                        <a:pt x="496544" y="669144"/>
                        <a:pt x="497315" y="669199"/>
                        <a:pt x="498085" y="669199"/>
                      </a:cubicBezTo>
                      <a:cubicBezTo>
                        <a:pt x="498856" y="669199"/>
                        <a:pt x="499626" y="669199"/>
                        <a:pt x="500397" y="669034"/>
                      </a:cubicBezTo>
                      <a:cubicBezTo>
                        <a:pt x="502543" y="668759"/>
                        <a:pt x="504635" y="668154"/>
                        <a:pt x="506506" y="667218"/>
                      </a:cubicBezTo>
                      <a:cubicBezTo>
                        <a:pt x="507001" y="666998"/>
                        <a:pt x="507552" y="666943"/>
                        <a:pt x="508102" y="667053"/>
                      </a:cubicBezTo>
                      <a:cubicBezTo>
                        <a:pt x="508597" y="667163"/>
                        <a:pt x="509093" y="667273"/>
                        <a:pt x="509533" y="667328"/>
                      </a:cubicBezTo>
                      <a:cubicBezTo>
                        <a:pt x="509588" y="667328"/>
                        <a:pt x="509643" y="667328"/>
                        <a:pt x="509698" y="667328"/>
                      </a:cubicBezTo>
                      <a:cubicBezTo>
                        <a:pt x="510413" y="667439"/>
                        <a:pt x="511129" y="667493"/>
                        <a:pt x="511900" y="667493"/>
                      </a:cubicBezTo>
                      <a:cubicBezTo>
                        <a:pt x="512670" y="667493"/>
                        <a:pt x="513385" y="667493"/>
                        <a:pt x="514156" y="667328"/>
                      </a:cubicBezTo>
                      <a:lnTo>
                        <a:pt x="514266" y="667328"/>
                      </a:lnTo>
                      <a:cubicBezTo>
                        <a:pt x="516357" y="667053"/>
                        <a:pt x="518284" y="666393"/>
                        <a:pt x="520045" y="665458"/>
                      </a:cubicBezTo>
                      <a:cubicBezTo>
                        <a:pt x="520595" y="665183"/>
                        <a:pt x="521201" y="665128"/>
                        <a:pt x="521751" y="665293"/>
                      </a:cubicBezTo>
                      <a:cubicBezTo>
                        <a:pt x="522301" y="665458"/>
                        <a:pt x="522852" y="665568"/>
                        <a:pt x="523457" y="665623"/>
                      </a:cubicBezTo>
                      <a:cubicBezTo>
                        <a:pt x="524228" y="665733"/>
                        <a:pt x="524998" y="665788"/>
                        <a:pt x="525769" y="665788"/>
                      </a:cubicBezTo>
                      <a:cubicBezTo>
                        <a:pt x="526539" y="665788"/>
                        <a:pt x="527310" y="665733"/>
                        <a:pt x="528080" y="665623"/>
                      </a:cubicBezTo>
                      <a:cubicBezTo>
                        <a:pt x="534189" y="664743"/>
                        <a:pt x="539198" y="660232"/>
                        <a:pt x="540739" y="654346"/>
                      </a:cubicBezTo>
                      <a:cubicBezTo>
                        <a:pt x="541014" y="653356"/>
                        <a:pt x="541895" y="652641"/>
                        <a:pt x="542995" y="652641"/>
                      </a:cubicBezTo>
                      <a:lnTo>
                        <a:pt x="623074" y="652641"/>
                      </a:lnTo>
                      <a:cubicBezTo>
                        <a:pt x="624230" y="652641"/>
                        <a:pt x="625166" y="653466"/>
                        <a:pt x="625386" y="654566"/>
                      </a:cubicBezTo>
                      <a:cubicBezTo>
                        <a:pt x="627147" y="665403"/>
                        <a:pt x="635733" y="674040"/>
                        <a:pt x="646630" y="675800"/>
                      </a:cubicBezTo>
                      <a:cubicBezTo>
                        <a:pt x="647731" y="675965"/>
                        <a:pt x="648556" y="676955"/>
                        <a:pt x="648556" y="678110"/>
                      </a:cubicBezTo>
                      <a:lnTo>
                        <a:pt x="648556" y="758150"/>
                      </a:lnTo>
                      <a:cubicBezTo>
                        <a:pt x="648556" y="759195"/>
                        <a:pt x="647841" y="760131"/>
                        <a:pt x="646850" y="760406"/>
                      </a:cubicBezTo>
                      <a:cubicBezTo>
                        <a:pt x="640961" y="762001"/>
                        <a:pt x="636448" y="766897"/>
                        <a:pt x="635568" y="773058"/>
                      </a:cubicBezTo>
                      <a:cubicBezTo>
                        <a:pt x="635458" y="773828"/>
                        <a:pt x="635403" y="774598"/>
                        <a:pt x="635403" y="775368"/>
                      </a:cubicBezTo>
                      <a:cubicBezTo>
                        <a:pt x="635403" y="776139"/>
                        <a:pt x="635458" y="776909"/>
                        <a:pt x="635568" y="777679"/>
                      </a:cubicBezTo>
                      <a:cubicBezTo>
                        <a:pt x="635623" y="778284"/>
                        <a:pt x="635733" y="778834"/>
                        <a:pt x="635898" y="779439"/>
                      </a:cubicBezTo>
                      <a:cubicBezTo>
                        <a:pt x="636063" y="780044"/>
                        <a:pt x="636008" y="780594"/>
                        <a:pt x="635678" y="781145"/>
                      </a:cubicBezTo>
                      <a:cubicBezTo>
                        <a:pt x="634742" y="782905"/>
                        <a:pt x="634082" y="784830"/>
                        <a:pt x="633807" y="786921"/>
                      </a:cubicBezTo>
                      <a:lnTo>
                        <a:pt x="633807" y="787031"/>
                      </a:lnTo>
                      <a:cubicBezTo>
                        <a:pt x="633641" y="787746"/>
                        <a:pt x="633641" y="788516"/>
                        <a:pt x="633641" y="789286"/>
                      </a:cubicBezTo>
                      <a:cubicBezTo>
                        <a:pt x="633641" y="790056"/>
                        <a:pt x="633641" y="790771"/>
                        <a:pt x="633807" y="791486"/>
                      </a:cubicBezTo>
                      <a:cubicBezTo>
                        <a:pt x="633807" y="791486"/>
                        <a:pt x="633807" y="791597"/>
                        <a:pt x="633807" y="791651"/>
                      </a:cubicBezTo>
                      <a:cubicBezTo>
                        <a:pt x="633807" y="792147"/>
                        <a:pt x="633972" y="792642"/>
                        <a:pt x="634082" y="793082"/>
                      </a:cubicBezTo>
                      <a:cubicBezTo>
                        <a:pt x="634247" y="793632"/>
                        <a:pt x="634137" y="794182"/>
                        <a:pt x="633917" y="794677"/>
                      </a:cubicBezTo>
                      <a:cubicBezTo>
                        <a:pt x="632981" y="796547"/>
                        <a:pt x="632320" y="798583"/>
                        <a:pt x="632045" y="800783"/>
                      </a:cubicBezTo>
                      <a:cubicBezTo>
                        <a:pt x="631935" y="801553"/>
                        <a:pt x="631880" y="802323"/>
                        <a:pt x="631880" y="803094"/>
                      </a:cubicBezTo>
                      <a:cubicBezTo>
                        <a:pt x="631880" y="803864"/>
                        <a:pt x="631880" y="804634"/>
                        <a:pt x="632045" y="805404"/>
                      </a:cubicBezTo>
                      <a:cubicBezTo>
                        <a:pt x="632100" y="805844"/>
                        <a:pt x="632210" y="806339"/>
                        <a:pt x="632265" y="806834"/>
                      </a:cubicBezTo>
                      <a:cubicBezTo>
                        <a:pt x="632320" y="807329"/>
                        <a:pt x="632265" y="807824"/>
                        <a:pt x="632100" y="808265"/>
                      </a:cubicBezTo>
                      <a:cubicBezTo>
                        <a:pt x="631165" y="810245"/>
                        <a:pt x="630559" y="812390"/>
                        <a:pt x="630284" y="814646"/>
                      </a:cubicBezTo>
                      <a:cubicBezTo>
                        <a:pt x="630174" y="815416"/>
                        <a:pt x="630119" y="816186"/>
                        <a:pt x="630119" y="816956"/>
                      </a:cubicBezTo>
                      <a:cubicBezTo>
                        <a:pt x="630119" y="817726"/>
                        <a:pt x="630119" y="818496"/>
                        <a:pt x="630284" y="819267"/>
                      </a:cubicBezTo>
                      <a:cubicBezTo>
                        <a:pt x="630284" y="819707"/>
                        <a:pt x="630394" y="820147"/>
                        <a:pt x="630449" y="820587"/>
                      </a:cubicBezTo>
                      <a:cubicBezTo>
                        <a:pt x="630504" y="821027"/>
                        <a:pt x="630449" y="821467"/>
                        <a:pt x="630284" y="821907"/>
                      </a:cubicBezTo>
                      <a:cubicBezTo>
                        <a:pt x="629403" y="823942"/>
                        <a:pt x="628798" y="826198"/>
                        <a:pt x="628523" y="828563"/>
                      </a:cubicBezTo>
                      <a:cubicBezTo>
                        <a:pt x="628468" y="829333"/>
                        <a:pt x="628413" y="830104"/>
                        <a:pt x="628413" y="830874"/>
                      </a:cubicBezTo>
                      <a:cubicBezTo>
                        <a:pt x="628413" y="831644"/>
                        <a:pt x="628413" y="832414"/>
                        <a:pt x="628523" y="833184"/>
                      </a:cubicBezTo>
                      <a:cubicBezTo>
                        <a:pt x="628523" y="833569"/>
                        <a:pt x="628633" y="833954"/>
                        <a:pt x="628688" y="834339"/>
                      </a:cubicBezTo>
                      <a:cubicBezTo>
                        <a:pt x="628743" y="834779"/>
                        <a:pt x="628688" y="835165"/>
                        <a:pt x="628523" y="835550"/>
                      </a:cubicBezTo>
                      <a:cubicBezTo>
                        <a:pt x="627642" y="837695"/>
                        <a:pt x="627092" y="840005"/>
                        <a:pt x="626817" y="842371"/>
                      </a:cubicBezTo>
                      <a:lnTo>
                        <a:pt x="626817" y="842481"/>
                      </a:lnTo>
                      <a:cubicBezTo>
                        <a:pt x="626817" y="843196"/>
                        <a:pt x="626707" y="843966"/>
                        <a:pt x="626707" y="844736"/>
                      </a:cubicBezTo>
                      <a:cubicBezTo>
                        <a:pt x="626707" y="845506"/>
                        <a:pt x="626707" y="846222"/>
                        <a:pt x="626817" y="846937"/>
                      </a:cubicBezTo>
                      <a:lnTo>
                        <a:pt x="626817" y="847102"/>
                      </a:lnTo>
                      <a:cubicBezTo>
                        <a:pt x="626817" y="847377"/>
                        <a:pt x="626872" y="847652"/>
                        <a:pt x="626927" y="847927"/>
                      </a:cubicBezTo>
                      <a:cubicBezTo>
                        <a:pt x="626927" y="848312"/>
                        <a:pt x="626927" y="848697"/>
                        <a:pt x="626762" y="849082"/>
                      </a:cubicBezTo>
                      <a:cubicBezTo>
                        <a:pt x="626101" y="850732"/>
                        <a:pt x="625606" y="852493"/>
                        <a:pt x="625331" y="854308"/>
                      </a:cubicBezTo>
                      <a:cubicBezTo>
                        <a:pt x="625166" y="855408"/>
                        <a:pt x="624175" y="856233"/>
                        <a:pt x="623019" y="856233"/>
                      </a:cubicBezTo>
                      <a:lnTo>
                        <a:pt x="528080" y="856233"/>
                      </a:lnTo>
                      <a:lnTo>
                        <a:pt x="527970" y="856123"/>
                      </a:lnTo>
                      <a:close/>
                      <a:moveTo>
                        <a:pt x="444699" y="522707"/>
                      </a:moveTo>
                      <a:lnTo>
                        <a:pt x="444699" y="480459"/>
                      </a:lnTo>
                      <a:cubicBezTo>
                        <a:pt x="444699" y="479689"/>
                        <a:pt x="445084" y="478974"/>
                        <a:pt x="445690" y="478589"/>
                      </a:cubicBezTo>
                      <a:cubicBezTo>
                        <a:pt x="446295" y="478204"/>
                        <a:pt x="447121" y="478038"/>
                        <a:pt x="447836" y="478313"/>
                      </a:cubicBezTo>
                      <a:cubicBezTo>
                        <a:pt x="448167" y="478479"/>
                        <a:pt x="448552" y="478589"/>
                        <a:pt x="448882" y="478699"/>
                      </a:cubicBezTo>
                      <a:cubicBezTo>
                        <a:pt x="449488" y="478864"/>
                        <a:pt x="449928" y="479304"/>
                        <a:pt x="450203" y="479854"/>
                      </a:cubicBezTo>
                      <a:cubicBezTo>
                        <a:pt x="450423" y="480294"/>
                        <a:pt x="450643" y="480734"/>
                        <a:pt x="450918" y="481174"/>
                      </a:cubicBezTo>
                      <a:cubicBezTo>
                        <a:pt x="451799" y="482604"/>
                        <a:pt x="452790" y="483925"/>
                        <a:pt x="453890" y="485080"/>
                      </a:cubicBezTo>
                      <a:lnTo>
                        <a:pt x="453890" y="485080"/>
                      </a:lnTo>
                      <a:cubicBezTo>
                        <a:pt x="453890" y="485080"/>
                        <a:pt x="454331" y="485575"/>
                        <a:pt x="454551" y="485795"/>
                      </a:cubicBezTo>
                      <a:cubicBezTo>
                        <a:pt x="454551" y="485795"/>
                        <a:pt x="454551" y="485795"/>
                        <a:pt x="454551" y="485795"/>
                      </a:cubicBezTo>
                      <a:cubicBezTo>
                        <a:pt x="455707" y="486950"/>
                        <a:pt x="457028" y="487940"/>
                        <a:pt x="458458" y="488820"/>
                      </a:cubicBezTo>
                      <a:cubicBezTo>
                        <a:pt x="460110" y="489811"/>
                        <a:pt x="461871" y="490581"/>
                        <a:pt x="463742" y="491131"/>
                      </a:cubicBezTo>
                      <a:cubicBezTo>
                        <a:pt x="464403" y="491296"/>
                        <a:pt x="464898" y="491736"/>
                        <a:pt x="465173" y="492396"/>
                      </a:cubicBezTo>
                      <a:cubicBezTo>
                        <a:pt x="465613" y="493331"/>
                        <a:pt x="466109" y="494211"/>
                        <a:pt x="466714" y="495092"/>
                      </a:cubicBezTo>
                      <a:cubicBezTo>
                        <a:pt x="466989" y="495532"/>
                        <a:pt x="467319" y="496027"/>
                        <a:pt x="467705" y="496412"/>
                      </a:cubicBezTo>
                      <a:cubicBezTo>
                        <a:pt x="468695" y="497622"/>
                        <a:pt x="469796" y="498722"/>
                        <a:pt x="471007" y="499712"/>
                      </a:cubicBezTo>
                      <a:cubicBezTo>
                        <a:pt x="471447" y="500043"/>
                        <a:pt x="471887" y="500373"/>
                        <a:pt x="472328" y="500703"/>
                      </a:cubicBezTo>
                      <a:cubicBezTo>
                        <a:pt x="474254" y="502023"/>
                        <a:pt x="476456" y="503013"/>
                        <a:pt x="478822" y="503618"/>
                      </a:cubicBezTo>
                      <a:cubicBezTo>
                        <a:pt x="479538" y="503783"/>
                        <a:pt x="480088" y="504278"/>
                        <a:pt x="480363" y="504938"/>
                      </a:cubicBezTo>
                      <a:cubicBezTo>
                        <a:pt x="480693" y="505764"/>
                        <a:pt x="481079" y="506534"/>
                        <a:pt x="481574" y="507249"/>
                      </a:cubicBezTo>
                      <a:cubicBezTo>
                        <a:pt x="481904" y="507854"/>
                        <a:pt x="482290" y="508404"/>
                        <a:pt x="482730" y="509009"/>
                      </a:cubicBezTo>
                      <a:cubicBezTo>
                        <a:pt x="483720" y="510329"/>
                        <a:pt x="484876" y="511430"/>
                        <a:pt x="486142" y="512420"/>
                      </a:cubicBezTo>
                      <a:cubicBezTo>
                        <a:pt x="486142" y="512420"/>
                        <a:pt x="486142" y="512420"/>
                        <a:pt x="486142" y="512420"/>
                      </a:cubicBezTo>
                      <a:cubicBezTo>
                        <a:pt x="486692" y="512860"/>
                        <a:pt x="487243" y="513190"/>
                        <a:pt x="487793" y="513575"/>
                      </a:cubicBezTo>
                      <a:cubicBezTo>
                        <a:pt x="489664" y="514730"/>
                        <a:pt x="491756" y="515555"/>
                        <a:pt x="494012" y="515995"/>
                      </a:cubicBezTo>
                      <a:cubicBezTo>
                        <a:pt x="494618" y="516106"/>
                        <a:pt x="495168" y="516601"/>
                        <a:pt x="495388" y="517151"/>
                      </a:cubicBezTo>
                      <a:cubicBezTo>
                        <a:pt x="496159" y="519241"/>
                        <a:pt x="497260" y="521166"/>
                        <a:pt x="498801" y="522762"/>
                      </a:cubicBezTo>
                      <a:cubicBezTo>
                        <a:pt x="498801" y="522762"/>
                        <a:pt x="498801" y="522762"/>
                        <a:pt x="498856" y="522817"/>
                      </a:cubicBezTo>
                      <a:cubicBezTo>
                        <a:pt x="499186" y="523202"/>
                        <a:pt x="499571" y="523587"/>
                        <a:pt x="499956" y="523917"/>
                      </a:cubicBezTo>
                      <a:cubicBezTo>
                        <a:pt x="499956" y="523917"/>
                        <a:pt x="499956" y="523917"/>
                        <a:pt x="500011" y="523972"/>
                      </a:cubicBezTo>
                      <a:cubicBezTo>
                        <a:pt x="501663" y="525457"/>
                        <a:pt x="503534" y="526612"/>
                        <a:pt x="505625" y="527383"/>
                      </a:cubicBezTo>
                      <a:cubicBezTo>
                        <a:pt x="506726" y="527823"/>
                        <a:pt x="507937" y="528098"/>
                        <a:pt x="509148" y="528263"/>
                      </a:cubicBezTo>
                      <a:cubicBezTo>
                        <a:pt x="509148" y="528263"/>
                        <a:pt x="509258" y="528263"/>
                        <a:pt x="509313" y="528263"/>
                      </a:cubicBezTo>
                      <a:cubicBezTo>
                        <a:pt x="509918" y="528373"/>
                        <a:pt x="510358" y="528813"/>
                        <a:pt x="510524" y="529363"/>
                      </a:cubicBezTo>
                      <a:cubicBezTo>
                        <a:pt x="511184" y="531618"/>
                        <a:pt x="512285" y="533654"/>
                        <a:pt x="513826" y="535359"/>
                      </a:cubicBezTo>
                      <a:cubicBezTo>
                        <a:pt x="516137" y="538000"/>
                        <a:pt x="519384" y="539815"/>
                        <a:pt x="523072" y="540365"/>
                      </a:cubicBezTo>
                      <a:cubicBezTo>
                        <a:pt x="523842" y="540475"/>
                        <a:pt x="524613" y="540530"/>
                        <a:pt x="525383" y="540530"/>
                      </a:cubicBezTo>
                      <a:cubicBezTo>
                        <a:pt x="526154" y="540530"/>
                        <a:pt x="526925" y="540475"/>
                        <a:pt x="527695" y="540365"/>
                      </a:cubicBezTo>
                      <a:cubicBezTo>
                        <a:pt x="534410" y="539375"/>
                        <a:pt x="539693" y="534039"/>
                        <a:pt x="540684" y="527383"/>
                      </a:cubicBezTo>
                      <a:cubicBezTo>
                        <a:pt x="540794" y="526612"/>
                        <a:pt x="540849" y="525842"/>
                        <a:pt x="540849" y="525072"/>
                      </a:cubicBezTo>
                      <a:cubicBezTo>
                        <a:pt x="540849" y="524302"/>
                        <a:pt x="540794" y="523532"/>
                        <a:pt x="540684" y="522762"/>
                      </a:cubicBezTo>
                      <a:cubicBezTo>
                        <a:pt x="540133" y="519076"/>
                        <a:pt x="538317" y="515830"/>
                        <a:pt x="535675" y="513520"/>
                      </a:cubicBezTo>
                      <a:cubicBezTo>
                        <a:pt x="533969" y="511980"/>
                        <a:pt x="531933" y="510825"/>
                        <a:pt x="529731" y="510219"/>
                      </a:cubicBezTo>
                      <a:cubicBezTo>
                        <a:pt x="529126" y="510054"/>
                        <a:pt x="528631" y="509504"/>
                        <a:pt x="528521" y="508899"/>
                      </a:cubicBezTo>
                      <a:cubicBezTo>
                        <a:pt x="528356" y="507634"/>
                        <a:pt x="528080" y="506424"/>
                        <a:pt x="527640" y="505323"/>
                      </a:cubicBezTo>
                      <a:cubicBezTo>
                        <a:pt x="526870" y="503233"/>
                        <a:pt x="525769" y="501308"/>
                        <a:pt x="524228" y="499712"/>
                      </a:cubicBezTo>
                      <a:lnTo>
                        <a:pt x="524173" y="499712"/>
                      </a:lnTo>
                      <a:cubicBezTo>
                        <a:pt x="523842" y="499272"/>
                        <a:pt x="523457" y="498832"/>
                        <a:pt x="523072" y="498557"/>
                      </a:cubicBezTo>
                      <a:cubicBezTo>
                        <a:pt x="523072" y="498557"/>
                        <a:pt x="523072" y="498557"/>
                        <a:pt x="523017" y="498502"/>
                      </a:cubicBezTo>
                      <a:cubicBezTo>
                        <a:pt x="521366" y="497017"/>
                        <a:pt x="519494" y="495862"/>
                        <a:pt x="517403" y="495092"/>
                      </a:cubicBezTo>
                      <a:cubicBezTo>
                        <a:pt x="516798" y="494872"/>
                        <a:pt x="516357" y="494376"/>
                        <a:pt x="516247" y="493716"/>
                      </a:cubicBezTo>
                      <a:cubicBezTo>
                        <a:pt x="515807" y="491461"/>
                        <a:pt x="514982" y="489371"/>
                        <a:pt x="513826" y="487500"/>
                      </a:cubicBezTo>
                      <a:cubicBezTo>
                        <a:pt x="513495" y="486895"/>
                        <a:pt x="513110" y="486345"/>
                        <a:pt x="512670" y="485795"/>
                      </a:cubicBezTo>
                      <a:cubicBezTo>
                        <a:pt x="511679" y="484475"/>
                        <a:pt x="510524" y="483319"/>
                        <a:pt x="509203" y="482329"/>
                      </a:cubicBezTo>
                      <a:cubicBezTo>
                        <a:pt x="508652" y="481889"/>
                        <a:pt x="508102" y="481504"/>
                        <a:pt x="507496" y="481174"/>
                      </a:cubicBezTo>
                      <a:cubicBezTo>
                        <a:pt x="506781" y="480734"/>
                        <a:pt x="505955" y="480294"/>
                        <a:pt x="505130" y="479964"/>
                      </a:cubicBezTo>
                      <a:cubicBezTo>
                        <a:pt x="504469" y="479689"/>
                        <a:pt x="503974" y="479084"/>
                        <a:pt x="503809" y="478424"/>
                      </a:cubicBezTo>
                      <a:cubicBezTo>
                        <a:pt x="503204" y="476113"/>
                        <a:pt x="502213" y="473913"/>
                        <a:pt x="500892" y="471987"/>
                      </a:cubicBezTo>
                      <a:cubicBezTo>
                        <a:pt x="500562" y="471547"/>
                        <a:pt x="500232" y="471107"/>
                        <a:pt x="499901" y="470667"/>
                      </a:cubicBezTo>
                      <a:cubicBezTo>
                        <a:pt x="498911" y="469457"/>
                        <a:pt x="497810" y="468357"/>
                        <a:pt x="496599" y="467367"/>
                      </a:cubicBezTo>
                      <a:cubicBezTo>
                        <a:pt x="496159" y="467036"/>
                        <a:pt x="495719" y="466706"/>
                        <a:pt x="495278" y="466376"/>
                      </a:cubicBezTo>
                      <a:cubicBezTo>
                        <a:pt x="494398" y="465771"/>
                        <a:pt x="493517" y="465276"/>
                        <a:pt x="492581" y="464836"/>
                      </a:cubicBezTo>
                      <a:cubicBezTo>
                        <a:pt x="491976" y="464561"/>
                        <a:pt x="491536" y="464011"/>
                        <a:pt x="491371" y="463406"/>
                      </a:cubicBezTo>
                      <a:cubicBezTo>
                        <a:pt x="490820" y="461535"/>
                        <a:pt x="490050" y="459775"/>
                        <a:pt x="489059" y="458125"/>
                      </a:cubicBezTo>
                      <a:cubicBezTo>
                        <a:pt x="488179" y="456695"/>
                        <a:pt x="487243" y="455374"/>
                        <a:pt x="486087" y="454219"/>
                      </a:cubicBezTo>
                      <a:lnTo>
                        <a:pt x="486087" y="454219"/>
                      </a:lnTo>
                      <a:cubicBezTo>
                        <a:pt x="485867" y="453944"/>
                        <a:pt x="485647" y="453724"/>
                        <a:pt x="485427" y="453504"/>
                      </a:cubicBezTo>
                      <a:cubicBezTo>
                        <a:pt x="485427" y="453504"/>
                        <a:pt x="485427" y="453504"/>
                        <a:pt x="485372" y="453504"/>
                      </a:cubicBezTo>
                      <a:cubicBezTo>
                        <a:pt x="484216" y="452349"/>
                        <a:pt x="482895" y="451359"/>
                        <a:pt x="481464" y="450478"/>
                      </a:cubicBezTo>
                      <a:cubicBezTo>
                        <a:pt x="481024" y="450203"/>
                        <a:pt x="480583" y="449983"/>
                        <a:pt x="480143" y="449763"/>
                      </a:cubicBezTo>
                      <a:cubicBezTo>
                        <a:pt x="479593" y="449488"/>
                        <a:pt x="479152" y="448993"/>
                        <a:pt x="478987" y="448388"/>
                      </a:cubicBezTo>
                      <a:cubicBezTo>
                        <a:pt x="478877" y="448058"/>
                        <a:pt x="478767" y="447728"/>
                        <a:pt x="478657" y="447398"/>
                      </a:cubicBezTo>
                      <a:cubicBezTo>
                        <a:pt x="478382" y="446683"/>
                        <a:pt x="478492" y="445912"/>
                        <a:pt x="478932" y="445252"/>
                      </a:cubicBezTo>
                      <a:cubicBezTo>
                        <a:pt x="479373" y="444592"/>
                        <a:pt x="480088" y="444262"/>
                        <a:pt x="480803" y="444262"/>
                      </a:cubicBezTo>
                      <a:lnTo>
                        <a:pt x="622634" y="444262"/>
                      </a:lnTo>
                      <a:cubicBezTo>
                        <a:pt x="623790" y="444262"/>
                        <a:pt x="624725" y="445087"/>
                        <a:pt x="624945" y="446188"/>
                      </a:cubicBezTo>
                      <a:cubicBezTo>
                        <a:pt x="625221" y="448003"/>
                        <a:pt x="625716" y="449763"/>
                        <a:pt x="626376" y="451414"/>
                      </a:cubicBezTo>
                      <a:cubicBezTo>
                        <a:pt x="626542" y="451799"/>
                        <a:pt x="626542" y="452184"/>
                        <a:pt x="626542" y="452569"/>
                      </a:cubicBezTo>
                      <a:cubicBezTo>
                        <a:pt x="626542" y="452844"/>
                        <a:pt x="626486" y="453119"/>
                        <a:pt x="626432" y="453394"/>
                      </a:cubicBezTo>
                      <a:lnTo>
                        <a:pt x="626432" y="453559"/>
                      </a:lnTo>
                      <a:cubicBezTo>
                        <a:pt x="626432" y="454274"/>
                        <a:pt x="626321" y="455044"/>
                        <a:pt x="626321" y="455759"/>
                      </a:cubicBezTo>
                      <a:cubicBezTo>
                        <a:pt x="626321" y="456474"/>
                        <a:pt x="626321" y="457245"/>
                        <a:pt x="626432" y="458015"/>
                      </a:cubicBezTo>
                      <a:lnTo>
                        <a:pt x="626432" y="458125"/>
                      </a:lnTo>
                      <a:cubicBezTo>
                        <a:pt x="626707" y="460490"/>
                        <a:pt x="627257" y="462801"/>
                        <a:pt x="628193" y="464946"/>
                      </a:cubicBezTo>
                      <a:cubicBezTo>
                        <a:pt x="628358" y="465331"/>
                        <a:pt x="628413" y="465771"/>
                        <a:pt x="628358" y="466156"/>
                      </a:cubicBezTo>
                      <a:cubicBezTo>
                        <a:pt x="628358" y="466541"/>
                        <a:pt x="628248" y="466871"/>
                        <a:pt x="628193" y="467311"/>
                      </a:cubicBezTo>
                      <a:cubicBezTo>
                        <a:pt x="628138" y="468082"/>
                        <a:pt x="628083" y="468852"/>
                        <a:pt x="628083" y="469622"/>
                      </a:cubicBezTo>
                      <a:cubicBezTo>
                        <a:pt x="628083" y="470392"/>
                        <a:pt x="628083" y="471162"/>
                        <a:pt x="628193" y="471932"/>
                      </a:cubicBezTo>
                      <a:cubicBezTo>
                        <a:pt x="628468" y="474243"/>
                        <a:pt x="629073" y="476498"/>
                        <a:pt x="629954" y="478589"/>
                      </a:cubicBezTo>
                      <a:cubicBezTo>
                        <a:pt x="630119" y="479029"/>
                        <a:pt x="630174" y="479469"/>
                        <a:pt x="630119" y="479909"/>
                      </a:cubicBezTo>
                      <a:cubicBezTo>
                        <a:pt x="630064" y="480349"/>
                        <a:pt x="630009" y="480789"/>
                        <a:pt x="629954" y="481229"/>
                      </a:cubicBezTo>
                      <a:cubicBezTo>
                        <a:pt x="629844" y="481999"/>
                        <a:pt x="629789" y="482769"/>
                        <a:pt x="629789" y="483540"/>
                      </a:cubicBezTo>
                      <a:cubicBezTo>
                        <a:pt x="629789" y="484310"/>
                        <a:pt x="629789" y="485080"/>
                        <a:pt x="629954" y="485850"/>
                      </a:cubicBezTo>
                      <a:cubicBezTo>
                        <a:pt x="630229" y="488105"/>
                        <a:pt x="630834" y="490306"/>
                        <a:pt x="631715" y="492286"/>
                      </a:cubicBezTo>
                      <a:cubicBezTo>
                        <a:pt x="631935" y="492726"/>
                        <a:pt x="631990" y="493221"/>
                        <a:pt x="631880" y="493716"/>
                      </a:cubicBezTo>
                      <a:cubicBezTo>
                        <a:pt x="631770" y="494211"/>
                        <a:pt x="631715" y="494652"/>
                        <a:pt x="631660" y="495092"/>
                      </a:cubicBezTo>
                      <a:cubicBezTo>
                        <a:pt x="631550" y="495862"/>
                        <a:pt x="631495" y="496632"/>
                        <a:pt x="631495" y="497402"/>
                      </a:cubicBezTo>
                      <a:cubicBezTo>
                        <a:pt x="631495" y="498172"/>
                        <a:pt x="631495" y="498942"/>
                        <a:pt x="631660" y="499712"/>
                      </a:cubicBezTo>
                      <a:cubicBezTo>
                        <a:pt x="631935" y="501858"/>
                        <a:pt x="632541" y="503948"/>
                        <a:pt x="633476" y="505819"/>
                      </a:cubicBezTo>
                      <a:cubicBezTo>
                        <a:pt x="633696" y="506314"/>
                        <a:pt x="633751" y="506864"/>
                        <a:pt x="633641" y="507414"/>
                      </a:cubicBezTo>
                      <a:cubicBezTo>
                        <a:pt x="633531" y="507909"/>
                        <a:pt x="633421" y="508404"/>
                        <a:pt x="633366" y="508844"/>
                      </a:cubicBezTo>
                      <a:cubicBezTo>
                        <a:pt x="633366" y="508899"/>
                        <a:pt x="633366" y="508954"/>
                        <a:pt x="633366" y="509009"/>
                      </a:cubicBezTo>
                      <a:cubicBezTo>
                        <a:pt x="633256" y="509724"/>
                        <a:pt x="633201" y="510439"/>
                        <a:pt x="633201" y="511210"/>
                      </a:cubicBezTo>
                      <a:cubicBezTo>
                        <a:pt x="633201" y="511980"/>
                        <a:pt x="633201" y="512695"/>
                        <a:pt x="633366" y="513465"/>
                      </a:cubicBezTo>
                      <a:lnTo>
                        <a:pt x="633366" y="513575"/>
                      </a:lnTo>
                      <a:cubicBezTo>
                        <a:pt x="633641" y="515610"/>
                        <a:pt x="634247" y="517591"/>
                        <a:pt x="635238" y="519351"/>
                      </a:cubicBezTo>
                      <a:cubicBezTo>
                        <a:pt x="635513" y="519901"/>
                        <a:pt x="635568" y="520506"/>
                        <a:pt x="635458" y="521056"/>
                      </a:cubicBezTo>
                      <a:cubicBezTo>
                        <a:pt x="635348" y="521607"/>
                        <a:pt x="635182" y="522212"/>
                        <a:pt x="635127" y="522817"/>
                      </a:cubicBezTo>
                      <a:cubicBezTo>
                        <a:pt x="635017" y="523587"/>
                        <a:pt x="634962" y="524357"/>
                        <a:pt x="634962" y="525127"/>
                      </a:cubicBezTo>
                      <a:cubicBezTo>
                        <a:pt x="634962" y="525897"/>
                        <a:pt x="635017" y="526667"/>
                        <a:pt x="635127" y="527438"/>
                      </a:cubicBezTo>
                      <a:cubicBezTo>
                        <a:pt x="636008" y="533544"/>
                        <a:pt x="640521" y="538550"/>
                        <a:pt x="646410" y="540090"/>
                      </a:cubicBezTo>
                      <a:cubicBezTo>
                        <a:pt x="647401" y="540365"/>
                        <a:pt x="648116" y="541245"/>
                        <a:pt x="648116" y="542345"/>
                      </a:cubicBezTo>
                      <a:lnTo>
                        <a:pt x="648116" y="622385"/>
                      </a:lnTo>
                      <a:cubicBezTo>
                        <a:pt x="648116" y="623540"/>
                        <a:pt x="647290" y="624476"/>
                        <a:pt x="646190" y="624696"/>
                      </a:cubicBezTo>
                      <a:cubicBezTo>
                        <a:pt x="635348" y="626456"/>
                        <a:pt x="626762" y="635038"/>
                        <a:pt x="624945" y="645930"/>
                      </a:cubicBezTo>
                      <a:cubicBezTo>
                        <a:pt x="624780" y="647030"/>
                        <a:pt x="623790" y="647855"/>
                        <a:pt x="622634" y="647855"/>
                      </a:cubicBezTo>
                      <a:lnTo>
                        <a:pt x="542555" y="647855"/>
                      </a:lnTo>
                      <a:cubicBezTo>
                        <a:pt x="541509" y="647855"/>
                        <a:pt x="540574" y="647140"/>
                        <a:pt x="540299" y="646150"/>
                      </a:cubicBezTo>
                      <a:cubicBezTo>
                        <a:pt x="538703" y="640263"/>
                        <a:pt x="533749" y="635753"/>
                        <a:pt x="527640" y="634872"/>
                      </a:cubicBezTo>
                      <a:cubicBezTo>
                        <a:pt x="526870" y="634762"/>
                        <a:pt x="526099" y="634707"/>
                        <a:pt x="525329" y="634707"/>
                      </a:cubicBezTo>
                      <a:cubicBezTo>
                        <a:pt x="524558" y="634707"/>
                        <a:pt x="523788" y="634762"/>
                        <a:pt x="523017" y="634872"/>
                      </a:cubicBezTo>
                      <a:cubicBezTo>
                        <a:pt x="522412" y="634927"/>
                        <a:pt x="521861" y="635038"/>
                        <a:pt x="521256" y="635203"/>
                      </a:cubicBezTo>
                      <a:cubicBezTo>
                        <a:pt x="520650" y="635368"/>
                        <a:pt x="520100" y="635313"/>
                        <a:pt x="519550" y="634983"/>
                      </a:cubicBezTo>
                      <a:cubicBezTo>
                        <a:pt x="517788" y="634047"/>
                        <a:pt x="515862" y="633387"/>
                        <a:pt x="513771" y="633112"/>
                      </a:cubicBezTo>
                      <a:lnTo>
                        <a:pt x="513661" y="633112"/>
                      </a:lnTo>
                      <a:cubicBezTo>
                        <a:pt x="512945" y="632947"/>
                        <a:pt x="512175" y="632947"/>
                        <a:pt x="511404" y="632947"/>
                      </a:cubicBezTo>
                      <a:cubicBezTo>
                        <a:pt x="510634" y="632947"/>
                        <a:pt x="509918" y="632947"/>
                        <a:pt x="509203" y="633112"/>
                      </a:cubicBezTo>
                      <a:cubicBezTo>
                        <a:pt x="509148" y="633112"/>
                        <a:pt x="509093" y="633112"/>
                        <a:pt x="509037" y="633112"/>
                      </a:cubicBezTo>
                      <a:cubicBezTo>
                        <a:pt x="508542" y="633112"/>
                        <a:pt x="508047" y="633277"/>
                        <a:pt x="507552" y="633387"/>
                      </a:cubicBezTo>
                      <a:cubicBezTo>
                        <a:pt x="507056" y="633497"/>
                        <a:pt x="506506" y="633387"/>
                        <a:pt x="506011" y="633222"/>
                      </a:cubicBezTo>
                      <a:cubicBezTo>
                        <a:pt x="504139" y="632287"/>
                        <a:pt x="502103" y="631627"/>
                        <a:pt x="499901" y="631407"/>
                      </a:cubicBezTo>
                      <a:cubicBezTo>
                        <a:pt x="499131" y="631297"/>
                        <a:pt x="498360" y="631242"/>
                        <a:pt x="497590" y="631242"/>
                      </a:cubicBezTo>
                      <a:cubicBezTo>
                        <a:pt x="496819" y="631242"/>
                        <a:pt x="496049" y="631242"/>
                        <a:pt x="495278" y="631407"/>
                      </a:cubicBezTo>
                      <a:cubicBezTo>
                        <a:pt x="494838" y="631462"/>
                        <a:pt x="494343" y="631572"/>
                        <a:pt x="493902" y="631627"/>
                      </a:cubicBezTo>
                      <a:cubicBezTo>
                        <a:pt x="493462" y="631682"/>
                        <a:pt x="492912" y="631627"/>
                        <a:pt x="492471" y="631462"/>
                      </a:cubicBezTo>
                      <a:cubicBezTo>
                        <a:pt x="490490" y="630527"/>
                        <a:pt x="488344" y="629922"/>
                        <a:pt x="486032" y="629702"/>
                      </a:cubicBezTo>
                      <a:cubicBezTo>
                        <a:pt x="485317" y="629591"/>
                        <a:pt x="484491" y="629536"/>
                        <a:pt x="483720" y="629536"/>
                      </a:cubicBezTo>
                      <a:cubicBezTo>
                        <a:pt x="482950" y="629536"/>
                        <a:pt x="482124" y="629536"/>
                        <a:pt x="481409" y="629702"/>
                      </a:cubicBezTo>
                      <a:cubicBezTo>
                        <a:pt x="480969" y="629702"/>
                        <a:pt x="480583" y="629812"/>
                        <a:pt x="480143" y="629867"/>
                      </a:cubicBezTo>
                      <a:cubicBezTo>
                        <a:pt x="479703" y="629922"/>
                        <a:pt x="479262" y="629867"/>
                        <a:pt x="478822" y="629702"/>
                      </a:cubicBezTo>
                      <a:cubicBezTo>
                        <a:pt x="476731" y="628821"/>
                        <a:pt x="474474" y="628216"/>
                        <a:pt x="472163" y="627941"/>
                      </a:cubicBezTo>
                      <a:cubicBezTo>
                        <a:pt x="471392" y="627886"/>
                        <a:pt x="470622" y="627831"/>
                        <a:pt x="469851" y="627831"/>
                      </a:cubicBezTo>
                      <a:cubicBezTo>
                        <a:pt x="469081" y="627831"/>
                        <a:pt x="468310" y="627831"/>
                        <a:pt x="467540" y="627941"/>
                      </a:cubicBezTo>
                      <a:cubicBezTo>
                        <a:pt x="467154" y="627941"/>
                        <a:pt x="466824" y="628051"/>
                        <a:pt x="466439" y="628106"/>
                      </a:cubicBezTo>
                      <a:cubicBezTo>
                        <a:pt x="465999" y="628161"/>
                        <a:pt x="465558" y="628106"/>
                        <a:pt x="465173" y="627941"/>
                      </a:cubicBezTo>
                      <a:cubicBezTo>
                        <a:pt x="463027" y="627061"/>
                        <a:pt x="460715" y="626456"/>
                        <a:pt x="458293" y="626181"/>
                      </a:cubicBezTo>
                      <a:lnTo>
                        <a:pt x="458183" y="626181"/>
                      </a:lnTo>
                      <a:cubicBezTo>
                        <a:pt x="457468" y="626181"/>
                        <a:pt x="456697" y="626071"/>
                        <a:pt x="455927" y="626071"/>
                      </a:cubicBezTo>
                      <a:cubicBezTo>
                        <a:pt x="455156" y="626071"/>
                        <a:pt x="454441" y="626071"/>
                        <a:pt x="453725" y="626181"/>
                      </a:cubicBezTo>
                      <a:lnTo>
                        <a:pt x="453560" y="626181"/>
                      </a:lnTo>
                      <a:cubicBezTo>
                        <a:pt x="453285" y="626181"/>
                        <a:pt x="452955" y="626236"/>
                        <a:pt x="452680" y="626291"/>
                      </a:cubicBezTo>
                      <a:cubicBezTo>
                        <a:pt x="452294" y="626291"/>
                        <a:pt x="451909" y="626291"/>
                        <a:pt x="451524" y="626126"/>
                      </a:cubicBezTo>
                      <a:cubicBezTo>
                        <a:pt x="449873" y="625466"/>
                        <a:pt x="448112" y="624971"/>
                        <a:pt x="446295" y="624696"/>
                      </a:cubicBezTo>
                      <a:cubicBezTo>
                        <a:pt x="445194" y="624531"/>
                        <a:pt x="444369" y="623540"/>
                        <a:pt x="444369" y="622385"/>
                      </a:cubicBezTo>
                      <a:lnTo>
                        <a:pt x="444369" y="522707"/>
                      </a:lnTo>
                      <a:close/>
                      <a:moveTo>
                        <a:pt x="828858" y="632122"/>
                      </a:moveTo>
                      <a:cubicBezTo>
                        <a:pt x="828858" y="632122"/>
                        <a:pt x="828583" y="632397"/>
                        <a:pt x="828417" y="632507"/>
                      </a:cubicBezTo>
                      <a:lnTo>
                        <a:pt x="828307" y="632617"/>
                      </a:lnTo>
                      <a:cubicBezTo>
                        <a:pt x="825005" y="635808"/>
                        <a:pt x="822639" y="639878"/>
                        <a:pt x="821538" y="644444"/>
                      </a:cubicBezTo>
                      <a:cubicBezTo>
                        <a:pt x="821263" y="645434"/>
                        <a:pt x="821097" y="646480"/>
                        <a:pt x="820988" y="647580"/>
                      </a:cubicBezTo>
                      <a:lnTo>
                        <a:pt x="820988" y="647690"/>
                      </a:lnTo>
                      <a:cubicBezTo>
                        <a:pt x="820988" y="648405"/>
                        <a:pt x="820877" y="649175"/>
                        <a:pt x="820877" y="649945"/>
                      </a:cubicBezTo>
                      <a:cubicBezTo>
                        <a:pt x="820877" y="650715"/>
                        <a:pt x="820877" y="651431"/>
                        <a:pt x="820988" y="652201"/>
                      </a:cubicBezTo>
                      <a:lnTo>
                        <a:pt x="820988" y="652311"/>
                      </a:lnTo>
                      <a:cubicBezTo>
                        <a:pt x="821097" y="653356"/>
                        <a:pt x="821263" y="654401"/>
                        <a:pt x="821538" y="655446"/>
                      </a:cubicBezTo>
                      <a:cubicBezTo>
                        <a:pt x="822583" y="660067"/>
                        <a:pt x="825005" y="664138"/>
                        <a:pt x="828307" y="667273"/>
                      </a:cubicBezTo>
                      <a:lnTo>
                        <a:pt x="828417" y="667384"/>
                      </a:lnTo>
                      <a:cubicBezTo>
                        <a:pt x="828417" y="667384"/>
                        <a:pt x="828692" y="667659"/>
                        <a:pt x="828803" y="667769"/>
                      </a:cubicBezTo>
                      <a:cubicBezTo>
                        <a:pt x="828803" y="667769"/>
                        <a:pt x="828803" y="667769"/>
                        <a:pt x="828858" y="667769"/>
                      </a:cubicBezTo>
                      <a:cubicBezTo>
                        <a:pt x="829573" y="668484"/>
                        <a:pt x="830399" y="669089"/>
                        <a:pt x="831224" y="669639"/>
                      </a:cubicBezTo>
                      <a:cubicBezTo>
                        <a:pt x="831224" y="669639"/>
                        <a:pt x="831279" y="669749"/>
                        <a:pt x="831279" y="669804"/>
                      </a:cubicBezTo>
                      <a:cubicBezTo>
                        <a:pt x="831279" y="669859"/>
                        <a:pt x="831169" y="669914"/>
                        <a:pt x="831114" y="669914"/>
                      </a:cubicBezTo>
                      <a:cubicBezTo>
                        <a:pt x="830344" y="669914"/>
                        <a:pt x="829573" y="669914"/>
                        <a:pt x="828803" y="669749"/>
                      </a:cubicBezTo>
                      <a:cubicBezTo>
                        <a:pt x="827482" y="669584"/>
                        <a:pt x="826216" y="669309"/>
                        <a:pt x="825060" y="668924"/>
                      </a:cubicBezTo>
                      <a:cubicBezTo>
                        <a:pt x="823079" y="668319"/>
                        <a:pt x="821263" y="667384"/>
                        <a:pt x="819556" y="666173"/>
                      </a:cubicBezTo>
                      <a:cubicBezTo>
                        <a:pt x="818456" y="665403"/>
                        <a:pt x="817410" y="664468"/>
                        <a:pt x="816474" y="663478"/>
                      </a:cubicBezTo>
                      <a:cubicBezTo>
                        <a:pt x="815924" y="662873"/>
                        <a:pt x="815429" y="662268"/>
                        <a:pt x="814933" y="661662"/>
                      </a:cubicBezTo>
                      <a:cubicBezTo>
                        <a:pt x="812897" y="658912"/>
                        <a:pt x="811576" y="655611"/>
                        <a:pt x="811191" y="652091"/>
                      </a:cubicBezTo>
                      <a:cubicBezTo>
                        <a:pt x="811081" y="651321"/>
                        <a:pt x="811026" y="650550"/>
                        <a:pt x="811026" y="649780"/>
                      </a:cubicBezTo>
                      <a:cubicBezTo>
                        <a:pt x="811026" y="649010"/>
                        <a:pt x="811026" y="648240"/>
                        <a:pt x="811191" y="647470"/>
                      </a:cubicBezTo>
                      <a:cubicBezTo>
                        <a:pt x="811576" y="643949"/>
                        <a:pt x="812952" y="640649"/>
                        <a:pt x="814933" y="637953"/>
                      </a:cubicBezTo>
                      <a:cubicBezTo>
                        <a:pt x="815374" y="637293"/>
                        <a:pt x="815924" y="636688"/>
                        <a:pt x="816474" y="636083"/>
                      </a:cubicBezTo>
                      <a:cubicBezTo>
                        <a:pt x="817410" y="635092"/>
                        <a:pt x="818456" y="634212"/>
                        <a:pt x="819556" y="633387"/>
                      </a:cubicBezTo>
                      <a:cubicBezTo>
                        <a:pt x="821208" y="632232"/>
                        <a:pt x="823079" y="631297"/>
                        <a:pt x="825060" y="630637"/>
                      </a:cubicBezTo>
                      <a:cubicBezTo>
                        <a:pt x="826271" y="630252"/>
                        <a:pt x="827537" y="629977"/>
                        <a:pt x="828803" y="629867"/>
                      </a:cubicBezTo>
                      <a:cubicBezTo>
                        <a:pt x="829573" y="629756"/>
                        <a:pt x="830344" y="629702"/>
                        <a:pt x="831114" y="629702"/>
                      </a:cubicBezTo>
                      <a:cubicBezTo>
                        <a:pt x="831169" y="629702"/>
                        <a:pt x="831224" y="629702"/>
                        <a:pt x="831279" y="629812"/>
                      </a:cubicBezTo>
                      <a:cubicBezTo>
                        <a:pt x="831335" y="629922"/>
                        <a:pt x="831279" y="629977"/>
                        <a:pt x="831279" y="629977"/>
                      </a:cubicBezTo>
                      <a:cubicBezTo>
                        <a:pt x="830399" y="630582"/>
                        <a:pt x="829628" y="631242"/>
                        <a:pt x="828858" y="631902"/>
                      </a:cubicBezTo>
                      <a:lnTo>
                        <a:pt x="828858" y="631902"/>
                      </a:lnTo>
                      <a:close/>
                      <a:moveTo>
                        <a:pt x="1039374" y="280882"/>
                      </a:moveTo>
                      <a:cubicBezTo>
                        <a:pt x="1038604" y="280882"/>
                        <a:pt x="1037833" y="280882"/>
                        <a:pt x="1037063" y="280717"/>
                      </a:cubicBezTo>
                      <a:cubicBezTo>
                        <a:pt x="1035192" y="280497"/>
                        <a:pt x="1033430" y="280002"/>
                        <a:pt x="1031779" y="279342"/>
                      </a:cubicBezTo>
                      <a:cubicBezTo>
                        <a:pt x="1030458" y="278737"/>
                        <a:pt x="1029192" y="278076"/>
                        <a:pt x="1028037" y="277251"/>
                      </a:cubicBezTo>
                      <a:cubicBezTo>
                        <a:pt x="1026276" y="275986"/>
                        <a:pt x="1024734" y="274446"/>
                        <a:pt x="1023469" y="272685"/>
                      </a:cubicBezTo>
                      <a:cubicBezTo>
                        <a:pt x="1022643" y="271530"/>
                        <a:pt x="1021928" y="270320"/>
                        <a:pt x="1021432" y="269000"/>
                      </a:cubicBezTo>
                      <a:lnTo>
                        <a:pt x="1021432" y="269000"/>
                      </a:lnTo>
                      <a:cubicBezTo>
                        <a:pt x="1020717" y="267294"/>
                        <a:pt x="1020222" y="265534"/>
                        <a:pt x="1020001" y="263719"/>
                      </a:cubicBezTo>
                      <a:cubicBezTo>
                        <a:pt x="1019891" y="262949"/>
                        <a:pt x="1019836" y="262179"/>
                        <a:pt x="1019836" y="261408"/>
                      </a:cubicBezTo>
                      <a:lnTo>
                        <a:pt x="1019836" y="260583"/>
                      </a:lnTo>
                      <a:cubicBezTo>
                        <a:pt x="1019836" y="260088"/>
                        <a:pt x="1019836" y="259593"/>
                        <a:pt x="1019946" y="259098"/>
                      </a:cubicBezTo>
                      <a:cubicBezTo>
                        <a:pt x="1020992" y="250186"/>
                        <a:pt x="1028092" y="243145"/>
                        <a:pt x="1037008" y="242045"/>
                      </a:cubicBezTo>
                      <a:cubicBezTo>
                        <a:pt x="1037778" y="241935"/>
                        <a:pt x="1038549" y="241880"/>
                        <a:pt x="1039319" y="241880"/>
                      </a:cubicBezTo>
                      <a:cubicBezTo>
                        <a:pt x="1040090" y="241880"/>
                        <a:pt x="1040861" y="241880"/>
                        <a:pt x="1041631" y="242045"/>
                      </a:cubicBezTo>
                      <a:lnTo>
                        <a:pt x="1041631" y="242045"/>
                      </a:lnTo>
                      <a:cubicBezTo>
                        <a:pt x="1042236" y="242100"/>
                        <a:pt x="1042732" y="242540"/>
                        <a:pt x="1042952" y="243090"/>
                      </a:cubicBezTo>
                      <a:cubicBezTo>
                        <a:pt x="1045539" y="249746"/>
                        <a:pt x="1050877" y="255027"/>
                        <a:pt x="1057537" y="257668"/>
                      </a:cubicBezTo>
                      <a:cubicBezTo>
                        <a:pt x="1058142" y="257888"/>
                        <a:pt x="1058527" y="258438"/>
                        <a:pt x="1058637" y="259098"/>
                      </a:cubicBezTo>
                      <a:lnTo>
                        <a:pt x="1058637" y="259098"/>
                      </a:lnTo>
                      <a:cubicBezTo>
                        <a:pt x="1058748" y="259868"/>
                        <a:pt x="1058802" y="260638"/>
                        <a:pt x="1058802" y="261408"/>
                      </a:cubicBezTo>
                      <a:cubicBezTo>
                        <a:pt x="1058802" y="262179"/>
                        <a:pt x="1058802" y="262949"/>
                        <a:pt x="1058637" y="263719"/>
                      </a:cubicBezTo>
                      <a:cubicBezTo>
                        <a:pt x="1057592" y="272575"/>
                        <a:pt x="1050492" y="279672"/>
                        <a:pt x="1041576" y="280717"/>
                      </a:cubicBezTo>
                      <a:cubicBezTo>
                        <a:pt x="1041081" y="280772"/>
                        <a:pt x="1040585" y="280827"/>
                        <a:pt x="1040090" y="280827"/>
                      </a:cubicBezTo>
                      <a:lnTo>
                        <a:pt x="1039264" y="280827"/>
                      </a:lnTo>
                      <a:close/>
                      <a:moveTo>
                        <a:pt x="838049" y="40928"/>
                      </a:moveTo>
                      <a:cubicBezTo>
                        <a:pt x="838489" y="41533"/>
                        <a:pt x="838599" y="42248"/>
                        <a:pt x="838379" y="42963"/>
                      </a:cubicBezTo>
                      <a:cubicBezTo>
                        <a:pt x="838159" y="43678"/>
                        <a:pt x="837664" y="44228"/>
                        <a:pt x="836948" y="44448"/>
                      </a:cubicBezTo>
                      <a:cubicBezTo>
                        <a:pt x="828252" y="47529"/>
                        <a:pt x="821923" y="55340"/>
                        <a:pt x="820988" y="64802"/>
                      </a:cubicBezTo>
                      <a:lnTo>
                        <a:pt x="820988" y="64912"/>
                      </a:lnTo>
                      <a:cubicBezTo>
                        <a:pt x="820988" y="65627"/>
                        <a:pt x="820877" y="66397"/>
                        <a:pt x="820877" y="67167"/>
                      </a:cubicBezTo>
                      <a:cubicBezTo>
                        <a:pt x="820877" y="67938"/>
                        <a:pt x="820877" y="68708"/>
                        <a:pt x="820988" y="69423"/>
                      </a:cubicBezTo>
                      <a:lnTo>
                        <a:pt x="820988" y="69533"/>
                      </a:lnTo>
                      <a:cubicBezTo>
                        <a:pt x="821483" y="74759"/>
                        <a:pt x="823684" y="79490"/>
                        <a:pt x="827041" y="83230"/>
                      </a:cubicBezTo>
                      <a:cubicBezTo>
                        <a:pt x="827592" y="83836"/>
                        <a:pt x="827757" y="84661"/>
                        <a:pt x="827537" y="85431"/>
                      </a:cubicBezTo>
                      <a:cubicBezTo>
                        <a:pt x="827317" y="86201"/>
                        <a:pt x="826656" y="86806"/>
                        <a:pt x="825886" y="86971"/>
                      </a:cubicBezTo>
                      <a:cubicBezTo>
                        <a:pt x="816805" y="89171"/>
                        <a:pt x="809925" y="96928"/>
                        <a:pt x="808934" y="106390"/>
                      </a:cubicBezTo>
                      <a:cubicBezTo>
                        <a:pt x="808879" y="107160"/>
                        <a:pt x="808824" y="107930"/>
                        <a:pt x="808824" y="108700"/>
                      </a:cubicBezTo>
                      <a:cubicBezTo>
                        <a:pt x="808824" y="109470"/>
                        <a:pt x="808824" y="110240"/>
                        <a:pt x="808934" y="111011"/>
                      </a:cubicBezTo>
                      <a:cubicBezTo>
                        <a:pt x="810035" y="121518"/>
                        <a:pt x="818346" y="129879"/>
                        <a:pt x="828858" y="130979"/>
                      </a:cubicBezTo>
                      <a:cubicBezTo>
                        <a:pt x="829628" y="131034"/>
                        <a:pt x="830399" y="131089"/>
                        <a:pt x="831169" y="131089"/>
                      </a:cubicBezTo>
                      <a:cubicBezTo>
                        <a:pt x="831940" y="131089"/>
                        <a:pt x="832710" y="131089"/>
                        <a:pt x="833481" y="130979"/>
                      </a:cubicBezTo>
                      <a:cubicBezTo>
                        <a:pt x="836838" y="130649"/>
                        <a:pt x="839975" y="129549"/>
                        <a:pt x="842727" y="127899"/>
                      </a:cubicBezTo>
                      <a:cubicBezTo>
                        <a:pt x="844433" y="126853"/>
                        <a:pt x="845974" y="125588"/>
                        <a:pt x="847350" y="124158"/>
                      </a:cubicBezTo>
                      <a:cubicBezTo>
                        <a:pt x="850707" y="120692"/>
                        <a:pt x="852909" y="116071"/>
                        <a:pt x="853459" y="111011"/>
                      </a:cubicBezTo>
                      <a:cubicBezTo>
                        <a:pt x="853514" y="110240"/>
                        <a:pt x="853569" y="109470"/>
                        <a:pt x="853569" y="108700"/>
                      </a:cubicBezTo>
                      <a:cubicBezTo>
                        <a:pt x="853569" y="107930"/>
                        <a:pt x="853569" y="107160"/>
                        <a:pt x="853459" y="106390"/>
                      </a:cubicBezTo>
                      <a:cubicBezTo>
                        <a:pt x="852909" y="101329"/>
                        <a:pt x="850707" y="96763"/>
                        <a:pt x="847350" y="93242"/>
                      </a:cubicBezTo>
                      <a:cubicBezTo>
                        <a:pt x="847185" y="93022"/>
                        <a:pt x="846965" y="92857"/>
                        <a:pt x="846745" y="92637"/>
                      </a:cubicBezTo>
                      <a:cubicBezTo>
                        <a:pt x="846470" y="92362"/>
                        <a:pt x="846415" y="92032"/>
                        <a:pt x="846525" y="91702"/>
                      </a:cubicBezTo>
                      <a:cubicBezTo>
                        <a:pt x="846635" y="91372"/>
                        <a:pt x="846965" y="91152"/>
                        <a:pt x="847295" y="91097"/>
                      </a:cubicBezTo>
                      <a:cubicBezTo>
                        <a:pt x="849442" y="90877"/>
                        <a:pt x="851478" y="90382"/>
                        <a:pt x="853404" y="89667"/>
                      </a:cubicBezTo>
                      <a:cubicBezTo>
                        <a:pt x="854120" y="89392"/>
                        <a:pt x="854890" y="89502"/>
                        <a:pt x="855551" y="89942"/>
                      </a:cubicBezTo>
                      <a:cubicBezTo>
                        <a:pt x="856211" y="90382"/>
                        <a:pt x="856541" y="91097"/>
                        <a:pt x="856541" y="91812"/>
                      </a:cubicBezTo>
                      <a:lnTo>
                        <a:pt x="856541" y="205848"/>
                      </a:lnTo>
                      <a:cubicBezTo>
                        <a:pt x="856541" y="207003"/>
                        <a:pt x="855716" y="207938"/>
                        <a:pt x="854615" y="208159"/>
                      </a:cubicBezTo>
                      <a:cubicBezTo>
                        <a:pt x="852028" y="208599"/>
                        <a:pt x="849552" y="209369"/>
                        <a:pt x="847295" y="210524"/>
                      </a:cubicBezTo>
                      <a:cubicBezTo>
                        <a:pt x="845644" y="211349"/>
                        <a:pt x="844103" y="212339"/>
                        <a:pt x="842672" y="213495"/>
                      </a:cubicBezTo>
                      <a:cubicBezTo>
                        <a:pt x="837884" y="217290"/>
                        <a:pt x="834581" y="222791"/>
                        <a:pt x="833426" y="229007"/>
                      </a:cubicBezTo>
                      <a:lnTo>
                        <a:pt x="833426" y="229007"/>
                      </a:lnTo>
                      <a:cubicBezTo>
                        <a:pt x="833426" y="229007"/>
                        <a:pt x="833426" y="229172"/>
                        <a:pt x="833426" y="229227"/>
                      </a:cubicBezTo>
                      <a:cubicBezTo>
                        <a:pt x="833206" y="230273"/>
                        <a:pt x="832270" y="231043"/>
                        <a:pt x="831224" y="231043"/>
                      </a:cubicBezTo>
                      <a:lnTo>
                        <a:pt x="808549" y="231043"/>
                      </a:lnTo>
                      <a:cubicBezTo>
                        <a:pt x="807503" y="231043"/>
                        <a:pt x="806513" y="230328"/>
                        <a:pt x="806292" y="229282"/>
                      </a:cubicBezTo>
                      <a:cubicBezTo>
                        <a:pt x="806127" y="228677"/>
                        <a:pt x="805962" y="228072"/>
                        <a:pt x="805742" y="227467"/>
                      </a:cubicBezTo>
                      <a:cubicBezTo>
                        <a:pt x="804752" y="224827"/>
                        <a:pt x="803156" y="222461"/>
                        <a:pt x="801119" y="220646"/>
                      </a:cubicBezTo>
                      <a:cubicBezTo>
                        <a:pt x="798092" y="217840"/>
                        <a:pt x="794019" y="216190"/>
                        <a:pt x="789561" y="216190"/>
                      </a:cubicBezTo>
                      <a:cubicBezTo>
                        <a:pt x="781471" y="216190"/>
                        <a:pt x="774646" y="221801"/>
                        <a:pt x="772830" y="229337"/>
                      </a:cubicBezTo>
                      <a:cubicBezTo>
                        <a:pt x="772555" y="230383"/>
                        <a:pt x="771674" y="231098"/>
                        <a:pt x="770573" y="231098"/>
                      </a:cubicBezTo>
                      <a:lnTo>
                        <a:pt x="678331" y="231098"/>
                      </a:lnTo>
                      <a:cubicBezTo>
                        <a:pt x="677176" y="231098"/>
                        <a:pt x="676240" y="230273"/>
                        <a:pt x="676020" y="229172"/>
                      </a:cubicBezTo>
                      <a:cubicBezTo>
                        <a:pt x="674589" y="221141"/>
                        <a:pt x="669470" y="214375"/>
                        <a:pt x="662481" y="210744"/>
                      </a:cubicBezTo>
                      <a:cubicBezTo>
                        <a:pt x="661765" y="210359"/>
                        <a:pt x="661325" y="209699"/>
                        <a:pt x="661270" y="208874"/>
                      </a:cubicBezTo>
                      <a:cubicBezTo>
                        <a:pt x="661215" y="208048"/>
                        <a:pt x="661545" y="207333"/>
                        <a:pt x="662151" y="206838"/>
                      </a:cubicBezTo>
                      <a:cubicBezTo>
                        <a:pt x="666058" y="203813"/>
                        <a:pt x="668810" y="199302"/>
                        <a:pt x="669415" y="194131"/>
                      </a:cubicBezTo>
                      <a:cubicBezTo>
                        <a:pt x="669525" y="193361"/>
                        <a:pt x="669581" y="192591"/>
                        <a:pt x="669581" y="191821"/>
                      </a:cubicBezTo>
                      <a:cubicBezTo>
                        <a:pt x="669581" y="191050"/>
                        <a:pt x="669581" y="190280"/>
                        <a:pt x="669415" y="189510"/>
                      </a:cubicBezTo>
                      <a:cubicBezTo>
                        <a:pt x="668425" y="181534"/>
                        <a:pt x="662481" y="175042"/>
                        <a:pt x="654721" y="173337"/>
                      </a:cubicBezTo>
                      <a:cubicBezTo>
                        <a:pt x="653675" y="173117"/>
                        <a:pt x="652904" y="172182"/>
                        <a:pt x="652904" y="171082"/>
                      </a:cubicBezTo>
                      <a:lnTo>
                        <a:pt x="652904" y="170972"/>
                      </a:lnTo>
                      <a:cubicBezTo>
                        <a:pt x="652904" y="170972"/>
                        <a:pt x="653014" y="170752"/>
                        <a:pt x="653069" y="170752"/>
                      </a:cubicBezTo>
                      <a:cubicBezTo>
                        <a:pt x="662536" y="169596"/>
                        <a:pt x="670021" y="162060"/>
                        <a:pt x="671122" y="152543"/>
                      </a:cubicBezTo>
                      <a:cubicBezTo>
                        <a:pt x="671232" y="151773"/>
                        <a:pt x="671287" y="151003"/>
                        <a:pt x="671287" y="150233"/>
                      </a:cubicBezTo>
                      <a:cubicBezTo>
                        <a:pt x="671287" y="149463"/>
                        <a:pt x="671287" y="148693"/>
                        <a:pt x="671122" y="147922"/>
                      </a:cubicBezTo>
                      <a:cubicBezTo>
                        <a:pt x="670406" y="141266"/>
                        <a:pt x="666553" y="135655"/>
                        <a:pt x="661050" y="132409"/>
                      </a:cubicBezTo>
                      <a:cubicBezTo>
                        <a:pt x="660334" y="131969"/>
                        <a:pt x="659894" y="131199"/>
                        <a:pt x="659894" y="130374"/>
                      </a:cubicBezTo>
                      <a:cubicBezTo>
                        <a:pt x="659894" y="129549"/>
                        <a:pt x="660389" y="128779"/>
                        <a:pt x="661105" y="128394"/>
                      </a:cubicBezTo>
                      <a:cubicBezTo>
                        <a:pt x="667489" y="124928"/>
                        <a:pt x="672057" y="118492"/>
                        <a:pt x="672828" y="110956"/>
                      </a:cubicBezTo>
                      <a:cubicBezTo>
                        <a:pt x="672883" y="110185"/>
                        <a:pt x="672938" y="109415"/>
                        <a:pt x="672938" y="108645"/>
                      </a:cubicBezTo>
                      <a:cubicBezTo>
                        <a:pt x="672938" y="107875"/>
                        <a:pt x="672938" y="107105"/>
                        <a:pt x="672828" y="106335"/>
                      </a:cubicBezTo>
                      <a:cubicBezTo>
                        <a:pt x="672167" y="99953"/>
                        <a:pt x="668865" y="94397"/>
                        <a:pt x="664022" y="90767"/>
                      </a:cubicBezTo>
                      <a:cubicBezTo>
                        <a:pt x="663416" y="90327"/>
                        <a:pt x="663086" y="89612"/>
                        <a:pt x="663086" y="88896"/>
                      </a:cubicBezTo>
                      <a:cubicBezTo>
                        <a:pt x="663086" y="88181"/>
                        <a:pt x="663471" y="87466"/>
                        <a:pt x="664077" y="87026"/>
                      </a:cubicBezTo>
                      <a:cubicBezTo>
                        <a:pt x="669856" y="83120"/>
                        <a:pt x="673818" y="76794"/>
                        <a:pt x="674534" y="69478"/>
                      </a:cubicBezTo>
                      <a:lnTo>
                        <a:pt x="674534" y="69368"/>
                      </a:lnTo>
                      <a:cubicBezTo>
                        <a:pt x="674534" y="68653"/>
                        <a:pt x="674644" y="67883"/>
                        <a:pt x="674644" y="67112"/>
                      </a:cubicBezTo>
                      <a:cubicBezTo>
                        <a:pt x="674644" y="66342"/>
                        <a:pt x="674644" y="65572"/>
                        <a:pt x="674534" y="64857"/>
                      </a:cubicBezTo>
                      <a:lnTo>
                        <a:pt x="674534" y="64747"/>
                      </a:lnTo>
                      <a:cubicBezTo>
                        <a:pt x="673929" y="58586"/>
                        <a:pt x="671012" y="53085"/>
                        <a:pt x="666609" y="49179"/>
                      </a:cubicBezTo>
                      <a:cubicBezTo>
                        <a:pt x="666113" y="48739"/>
                        <a:pt x="665838" y="48079"/>
                        <a:pt x="665838" y="47419"/>
                      </a:cubicBezTo>
                      <a:cubicBezTo>
                        <a:pt x="665838" y="46759"/>
                        <a:pt x="666168" y="46099"/>
                        <a:pt x="666719" y="45658"/>
                      </a:cubicBezTo>
                      <a:cubicBezTo>
                        <a:pt x="671562" y="41753"/>
                        <a:pt x="674974" y="36197"/>
                        <a:pt x="676020" y="29761"/>
                      </a:cubicBezTo>
                      <a:cubicBezTo>
                        <a:pt x="676185" y="28660"/>
                        <a:pt x="677176" y="27835"/>
                        <a:pt x="678331" y="27835"/>
                      </a:cubicBezTo>
                      <a:lnTo>
                        <a:pt x="831059" y="27835"/>
                      </a:lnTo>
                      <a:cubicBezTo>
                        <a:pt x="832215" y="27835"/>
                        <a:pt x="833150" y="28660"/>
                        <a:pt x="833371" y="29761"/>
                      </a:cubicBezTo>
                      <a:cubicBezTo>
                        <a:pt x="834031" y="33831"/>
                        <a:pt x="835682" y="37627"/>
                        <a:pt x="838049" y="40818"/>
                      </a:cubicBezTo>
                      <a:lnTo>
                        <a:pt x="838049" y="40818"/>
                      </a:lnTo>
                      <a:close/>
                      <a:moveTo>
                        <a:pt x="634467" y="45713"/>
                      </a:moveTo>
                      <a:cubicBezTo>
                        <a:pt x="635017" y="46154"/>
                        <a:pt x="635292" y="46759"/>
                        <a:pt x="635348" y="47474"/>
                      </a:cubicBezTo>
                      <a:cubicBezTo>
                        <a:pt x="635403" y="48189"/>
                        <a:pt x="635072" y="48794"/>
                        <a:pt x="634577" y="49234"/>
                      </a:cubicBezTo>
                      <a:cubicBezTo>
                        <a:pt x="630229" y="53140"/>
                        <a:pt x="627257" y="58641"/>
                        <a:pt x="626652" y="64802"/>
                      </a:cubicBezTo>
                      <a:lnTo>
                        <a:pt x="626652" y="64912"/>
                      </a:lnTo>
                      <a:cubicBezTo>
                        <a:pt x="626652" y="65627"/>
                        <a:pt x="626542" y="66397"/>
                        <a:pt x="626542" y="67167"/>
                      </a:cubicBezTo>
                      <a:cubicBezTo>
                        <a:pt x="626542" y="67938"/>
                        <a:pt x="626542" y="68708"/>
                        <a:pt x="626652" y="69423"/>
                      </a:cubicBezTo>
                      <a:lnTo>
                        <a:pt x="626652" y="69533"/>
                      </a:lnTo>
                      <a:cubicBezTo>
                        <a:pt x="627367" y="76849"/>
                        <a:pt x="631330" y="83230"/>
                        <a:pt x="637109" y="87136"/>
                      </a:cubicBezTo>
                      <a:cubicBezTo>
                        <a:pt x="637714" y="87576"/>
                        <a:pt x="638099" y="88236"/>
                        <a:pt x="638099" y="89006"/>
                      </a:cubicBezTo>
                      <a:cubicBezTo>
                        <a:pt x="638099" y="89777"/>
                        <a:pt x="637769" y="90437"/>
                        <a:pt x="637164" y="90877"/>
                      </a:cubicBezTo>
                      <a:cubicBezTo>
                        <a:pt x="632320" y="94507"/>
                        <a:pt x="629018" y="100064"/>
                        <a:pt x="628358" y="106445"/>
                      </a:cubicBezTo>
                      <a:cubicBezTo>
                        <a:pt x="628303" y="107215"/>
                        <a:pt x="628248" y="107985"/>
                        <a:pt x="628248" y="108755"/>
                      </a:cubicBezTo>
                      <a:cubicBezTo>
                        <a:pt x="628248" y="109525"/>
                        <a:pt x="628248" y="110295"/>
                        <a:pt x="628358" y="111066"/>
                      </a:cubicBezTo>
                      <a:cubicBezTo>
                        <a:pt x="629128" y="118602"/>
                        <a:pt x="633696" y="125093"/>
                        <a:pt x="640081" y="128504"/>
                      </a:cubicBezTo>
                      <a:cubicBezTo>
                        <a:pt x="640796" y="128889"/>
                        <a:pt x="641291" y="129659"/>
                        <a:pt x="641291" y="130484"/>
                      </a:cubicBezTo>
                      <a:cubicBezTo>
                        <a:pt x="641291" y="131309"/>
                        <a:pt x="640851" y="132079"/>
                        <a:pt x="640136" y="132520"/>
                      </a:cubicBezTo>
                      <a:cubicBezTo>
                        <a:pt x="634632" y="135710"/>
                        <a:pt x="630779" y="141376"/>
                        <a:pt x="630064" y="148032"/>
                      </a:cubicBezTo>
                      <a:cubicBezTo>
                        <a:pt x="629954" y="148803"/>
                        <a:pt x="629899" y="149573"/>
                        <a:pt x="629899" y="150343"/>
                      </a:cubicBezTo>
                      <a:cubicBezTo>
                        <a:pt x="629899" y="151113"/>
                        <a:pt x="629899" y="151883"/>
                        <a:pt x="630064" y="152653"/>
                      </a:cubicBezTo>
                      <a:cubicBezTo>
                        <a:pt x="631055" y="161565"/>
                        <a:pt x="637769" y="168826"/>
                        <a:pt x="646410" y="170587"/>
                      </a:cubicBezTo>
                      <a:cubicBezTo>
                        <a:pt x="647511" y="170807"/>
                        <a:pt x="648281" y="171742"/>
                        <a:pt x="648281" y="172842"/>
                      </a:cubicBezTo>
                      <a:lnTo>
                        <a:pt x="648281" y="172842"/>
                      </a:lnTo>
                      <a:cubicBezTo>
                        <a:pt x="648281" y="172842"/>
                        <a:pt x="648171" y="173117"/>
                        <a:pt x="648006" y="173117"/>
                      </a:cubicBezTo>
                      <a:cubicBezTo>
                        <a:pt x="639530" y="174272"/>
                        <a:pt x="632816" y="181039"/>
                        <a:pt x="631770" y="189565"/>
                      </a:cubicBezTo>
                      <a:cubicBezTo>
                        <a:pt x="631660" y="190335"/>
                        <a:pt x="631605" y="191105"/>
                        <a:pt x="631605" y="191876"/>
                      </a:cubicBezTo>
                      <a:cubicBezTo>
                        <a:pt x="631605" y="192646"/>
                        <a:pt x="631605" y="193416"/>
                        <a:pt x="631770" y="194186"/>
                      </a:cubicBezTo>
                      <a:cubicBezTo>
                        <a:pt x="632375" y="199357"/>
                        <a:pt x="635072" y="203868"/>
                        <a:pt x="639035" y="206893"/>
                      </a:cubicBezTo>
                      <a:cubicBezTo>
                        <a:pt x="639640" y="207388"/>
                        <a:pt x="640026" y="208159"/>
                        <a:pt x="639916" y="208929"/>
                      </a:cubicBezTo>
                      <a:cubicBezTo>
                        <a:pt x="639806" y="209699"/>
                        <a:pt x="639365" y="210414"/>
                        <a:pt x="638650" y="210799"/>
                      </a:cubicBezTo>
                      <a:cubicBezTo>
                        <a:pt x="631660" y="214430"/>
                        <a:pt x="626486" y="221196"/>
                        <a:pt x="625111" y="229227"/>
                      </a:cubicBezTo>
                      <a:cubicBezTo>
                        <a:pt x="624945" y="230328"/>
                        <a:pt x="623955" y="231153"/>
                        <a:pt x="622799" y="231153"/>
                      </a:cubicBezTo>
                      <a:lnTo>
                        <a:pt x="530557" y="231153"/>
                      </a:lnTo>
                      <a:cubicBezTo>
                        <a:pt x="529511" y="231153"/>
                        <a:pt x="528521" y="230438"/>
                        <a:pt x="528300" y="229392"/>
                      </a:cubicBezTo>
                      <a:cubicBezTo>
                        <a:pt x="526484" y="221856"/>
                        <a:pt x="519715" y="216245"/>
                        <a:pt x="511569" y="216245"/>
                      </a:cubicBezTo>
                      <a:cubicBezTo>
                        <a:pt x="507111" y="216245"/>
                        <a:pt x="503038" y="217950"/>
                        <a:pt x="500011" y="220701"/>
                      </a:cubicBezTo>
                      <a:cubicBezTo>
                        <a:pt x="497975" y="222516"/>
                        <a:pt x="496379" y="224882"/>
                        <a:pt x="495388" y="227522"/>
                      </a:cubicBezTo>
                      <a:cubicBezTo>
                        <a:pt x="495168" y="228127"/>
                        <a:pt x="495003" y="228677"/>
                        <a:pt x="494838" y="229337"/>
                      </a:cubicBezTo>
                      <a:cubicBezTo>
                        <a:pt x="494563" y="230383"/>
                        <a:pt x="493682" y="231098"/>
                        <a:pt x="492581" y="231098"/>
                      </a:cubicBezTo>
                      <a:lnTo>
                        <a:pt x="469961" y="231098"/>
                      </a:lnTo>
                      <a:cubicBezTo>
                        <a:pt x="468861" y="231098"/>
                        <a:pt x="467925" y="230328"/>
                        <a:pt x="467705" y="229227"/>
                      </a:cubicBezTo>
                      <a:lnTo>
                        <a:pt x="467705" y="229117"/>
                      </a:lnTo>
                      <a:lnTo>
                        <a:pt x="467705" y="229117"/>
                      </a:lnTo>
                      <a:cubicBezTo>
                        <a:pt x="466604" y="222791"/>
                        <a:pt x="463247" y="217345"/>
                        <a:pt x="458458" y="213550"/>
                      </a:cubicBezTo>
                      <a:cubicBezTo>
                        <a:pt x="457028" y="212394"/>
                        <a:pt x="455487" y="211404"/>
                        <a:pt x="453835" y="210579"/>
                      </a:cubicBezTo>
                      <a:cubicBezTo>
                        <a:pt x="451579" y="209424"/>
                        <a:pt x="449102" y="208654"/>
                        <a:pt x="446515" y="208214"/>
                      </a:cubicBezTo>
                      <a:cubicBezTo>
                        <a:pt x="445415" y="208048"/>
                        <a:pt x="444589" y="207058"/>
                        <a:pt x="444589" y="205903"/>
                      </a:cubicBezTo>
                      <a:lnTo>
                        <a:pt x="444589" y="91867"/>
                      </a:lnTo>
                      <a:cubicBezTo>
                        <a:pt x="444589" y="91097"/>
                        <a:pt x="444974" y="90382"/>
                        <a:pt x="445580" y="89997"/>
                      </a:cubicBezTo>
                      <a:cubicBezTo>
                        <a:pt x="446185" y="89612"/>
                        <a:pt x="447011" y="89447"/>
                        <a:pt x="447726" y="89722"/>
                      </a:cubicBezTo>
                      <a:cubicBezTo>
                        <a:pt x="449653" y="90437"/>
                        <a:pt x="451689" y="90932"/>
                        <a:pt x="453780" y="91152"/>
                      </a:cubicBezTo>
                      <a:lnTo>
                        <a:pt x="453835" y="91152"/>
                      </a:lnTo>
                      <a:cubicBezTo>
                        <a:pt x="454166" y="91152"/>
                        <a:pt x="454496" y="91427"/>
                        <a:pt x="454606" y="91757"/>
                      </a:cubicBezTo>
                      <a:cubicBezTo>
                        <a:pt x="454716" y="92087"/>
                        <a:pt x="454606" y="92472"/>
                        <a:pt x="454386" y="92692"/>
                      </a:cubicBezTo>
                      <a:cubicBezTo>
                        <a:pt x="454166" y="92912"/>
                        <a:pt x="454000" y="93077"/>
                        <a:pt x="453780" y="93297"/>
                      </a:cubicBezTo>
                      <a:cubicBezTo>
                        <a:pt x="450423" y="96763"/>
                        <a:pt x="448222" y="101384"/>
                        <a:pt x="447671" y="106445"/>
                      </a:cubicBezTo>
                      <a:cubicBezTo>
                        <a:pt x="447616" y="107215"/>
                        <a:pt x="447561" y="107985"/>
                        <a:pt x="447561" y="108755"/>
                      </a:cubicBezTo>
                      <a:cubicBezTo>
                        <a:pt x="447561" y="109525"/>
                        <a:pt x="447561" y="110295"/>
                        <a:pt x="447671" y="111066"/>
                      </a:cubicBezTo>
                      <a:cubicBezTo>
                        <a:pt x="448222" y="116126"/>
                        <a:pt x="450423" y="120747"/>
                        <a:pt x="453780" y="124213"/>
                      </a:cubicBezTo>
                      <a:cubicBezTo>
                        <a:pt x="455156" y="125643"/>
                        <a:pt x="456697" y="126908"/>
                        <a:pt x="458404" y="127954"/>
                      </a:cubicBezTo>
                      <a:cubicBezTo>
                        <a:pt x="461155" y="129604"/>
                        <a:pt x="464292" y="130704"/>
                        <a:pt x="467650" y="131034"/>
                      </a:cubicBezTo>
                      <a:cubicBezTo>
                        <a:pt x="468420" y="131089"/>
                        <a:pt x="469191" y="131144"/>
                        <a:pt x="469961" y="131144"/>
                      </a:cubicBezTo>
                      <a:cubicBezTo>
                        <a:pt x="470732" y="131144"/>
                        <a:pt x="471502" y="131144"/>
                        <a:pt x="472273" y="131034"/>
                      </a:cubicBezTo>
                      <a:cubicBezTo>
                        <a:pt x="482785" y="129934"/>
                        <a:pt x="491150" y="121572"/>
                        <a:pt x="492196" y="111066"/>
                      </a:cubicBezTo>
                      <a:cubicBezTo>
                        <a:pt x="492251" y="110295"/>
                        <a:pt x="492306" y="109525"/>
                        <a:pt x="492306" y="108755"/>
                      </a:cubicBezTo>
                      <a:cubicBezTo>
                        <a:pt x="492306" y="107985"/>
                        <a:pt x="492306" y="107215"/>
                        <a:pt x="492196" y="106445"/>
                      </a:cubicBezTo>
                      <a:cubicBezTo>
                        <a:pt x="491206" y="96983"/>
                        <a:pt x="484326" y="89227"/>
                        <a:pt x="475245" y="87026"/>
                      </a:cubicBezTo>
                      <a:cubicBezTo>
                        <a:pt x="474474" y="86861"/>
                        <a:pt x="473814" y="86256"/>
                        <a:pt x="473594" y="85486"/>
                      </a:cubicBezTo>
                      <a:cubicBezTo>
                        <a:pt x="473374" y="84716"/>
                        <a:pt x="473539" y="83891"/>
                        <a:pt x="474089" y="83285"/>
                      </a:cubicBezTo>
                      <a:cubicBezTo>
                        <a:pt x="477391" y="79545"/>
                        <a:pt x="479593" y="74814"/>
                        <a:pt x="480143" y="69588"/>
                      </a:cubicBezTo>
                      <a:lnTo>
                        <a:pt x="480143" y="69478"/>
                      </a:lnTo>
                      <a:cubicBezTo>
                        <a:pt x="480143" y="68763"/>
                        <a:pt x="480253" y="67993"/>
                        <a:pt x="480253" y="67222"/>
                      </a:cubicBezTo>
                      <a:cubicBezTo>
                        <a:pt x="480253" y="66452"/>
                        <a:pt x="480253" y="65682"/>
                        <a:pt x="480143" y="64967"/>
                      </a:cubicBezTo>
                      <a:lnTo>
                        <a:pt x="480143" y="64857"/>
                      </a:lnTo>
                      <a:cubicBezTo>
                        <a:pt x="479207" y="55395"/>
                        <a:pt x="472823" y="47529"/>
                        <a:pt x="464182" y="44503"/>
                      </a:cubicBezTo>
                      <a:cubicBezTo>
                        <a:pt x="463467" y="44228"/>
                        <a:pt x="462972" y="43678"/>
                        <a:pt x="462751" y="43018"/>
                      </a:cubicBezTo>
                      <a:cubicBezTo>
                        <a:pt x="462531" y="42358"/>
                        <a:pt x="462641" y="41588"/>
                        <a:pt x="463082" y="40983"/>
                      </a:cubicBezTo>
                      <a:cubicBezTo>
                        <a:pt x="465448" y="37792"/>
                        <a:pt x="467099" y="34051"/>
                        <a:pt x="467760" y="29926"/>
                      </a:cubicBezTo>
                      <a:cubicBezTo>
                        <a:pt x="467925" y="28825"/>
                        <a:pt x="468916" y="28000"/>
                        <a:pt x="470071" y="28000"/>
                      </a:cubicBezTo>
                      <a:lnTo>
                        <a:pt x="622799" y="28000"/>
                      </a:lnTo>
                      <a:cubicBezTo>
                        <a:pt x="623955" y="28000"/>
                        <a:pt x="624891" y="28825"/>
                        <a:pt x="625111" y="29926"/>
                      </a:cubicBezTo>
                      <a:cubicBezTo>
                        <a:pt x="626156" y="36307"/>
                        <a:pt x="629569" y="41918"/>
                        <a:pt x="634357" y="45823"/>
                      </a:cubicBezTo>
                      <a:lnTo>
                        <a:pt x="634357" y="45823"/>
                      </a:lnTo>
                      <a:close/>
                      <a:moveTo>
                        <a:pt x="434958" y="50279"/>
                      </a:moveTo>
                      <a:cubicBezTo>
                        <a:pt x="435673" y="50499"/>
                        <a:pt x="436224" y="50994"/>
                        <a:pt x="436444" y="51710"/>
                      </a:cubicBezTo>
                      <a:cubicBezTo>
                        <a:pt x="436664" y="52425"/>
                        <a:pt x="436609" y="53140"/>
                        <a:pt x="436168" y="53745"/>
                      </a:cubicBezTo>
                      <a:cubicBezTo>
                        <a:pt x="434022" y="56936"/>
                        <a:pt x="432646" y="60676"/>
                        <a:pt x="432261" y="64747"/>
                      </a:cubicBezTo>
                      <a:lnTo>
                        <a:pt x="432261" y="64857"/>
                      </a:lnTo>
                      <a:cubicBezTo>
                        <a:pt x="432261" y="65572"/>
                        <a:pt x="432151" y="66342"/>
                        <a:pt x="432151" y="67112"/>
                      </a:cubicBezTo>
                      <a:cubicBezTo>
                        <a:pt x="432151" y="67883"/>
                        <a:pt x="432151" y="68653"/>
                        <a:pt x="432261" y="69368"/>
                      </a:cubicBezTo>
                      <a:lnTo>
                        <a:pt x="432261" y="69478"/>
                      </a:lnTo>
                      <a:cubicBezTo>
                        <a:pt x="432866" y="75254"/>
                        <a:pt x="435453" y="80480"/>
                        <a:pt x="439416" y="84331"/>
                      </a:cubicBezTo>
                      <a:cubicBezTo>
                        <a:pt x="439856" y="84771"/>
                        <a:pt x="440131" y="85321"/>
                        <a:pt x="440131" y="85981"/>
                      </a:cubicBezTo>
                      <a:lnTo>
                        <a:pt x="440131" y="205903"/>
                      </a:lnTo>
                      <a:cubicBezTo>
                        <a:pt x="440131" y="207058"/>
                        <a:pt x="439306" y="207994"/>
                        <a:pt x="438205" y="208214"/>
                      </a:cubicBezTo>
                      <a:cubicBezTo>
                        <a:pt x="427418" y="209974"/>
                        <a:pt x="418887" y="218445"/>
                        <a:pt x="417016" y="229172"/>
                      </a:cubicBezTo>
                      <a:cubicBezTo>
                        <a:pt x="416850" y="230273"/>
                        <a:pt x="415860" y="231098"/>
                        <a:pt x="414759" y="231098"/>
                      </a:cubicBezTo>
                      <a:lnTo>
                        <a:pt x="391864" y="231098"/>
                      </a:lnTo>
                      <a:cubicBezTo>
                        <a:pt x="390818" y="231098"/>
                        <a:pt x="389882" y="230383"/>
                        <a:pt x="389607" y="229337"/>
                      </a:cubicBezTo>
                      <a:cubicBezTo>
                        <a:pt x="387791" y="221801"/>
                        <a:pt x="380966" y="216190"/>
                        <a:pt x="372876" y="216190"/>
                      </a:cubicBezTo>
                      <a:cubicBezTo>
                        <a:pt x="364785" y="216190"/>
                        <a:pt x="357961" y="221801"/>
                        <a:pt x="356145" y="229337"/>
                      </a:cubicBezTo>
                      <a:cubicBezTo>
                        <a:pt x="355869" y="230383"/>
                        <a:pt x="354989" y="231098"/>
                        <a:pt x="353888" y="231098"/>
                      </a:cubicBezTo>
                      <a:lnTo>
                        <a:pt x="261921" y="231098"/>
                      </a:lnTo>
                      <a:cubicBezTo>
                        <a:pt x="260820" y="231098"/>
                        <a:pt x="259885" y="230328"/>
                        <a:pt x="259665" y="229227"/>
                      </a:cubicBezTo>
                      <a:lnTo>
                        <a:pt x="259665" y="229117"/>
                      </a:lnTo>
                      <a:lnTo>
                        <a:pt x="259665" y="229117"/>
                      </a:lnTo>
                      <a:cubicBezTo>
                        <a:pt x="257738" y="218335"/>
                        <a:pt x="249263" y="209919"/>
                        <a:pt x="238475" y="208159"/>
                      </a:cubicBezTo>
                      <a:cubicBezTo>
                        <a:pt x="237375" y="207994"/>
                        <a:pt x="236549" y="207003"/>
                        <a:pt x="236549" y="205848"/>
                      </a:cubicBezTo>
                      <a:lnTo>
                        <a:pt x="236549" y="53195"/>
                      </a:lnTo>
                      <a:cubicBezTo>
                        <a:pt x="236549" y="52040"/>
                        <a:pt x="237375" y="51104"/>
                        <a:pt x="238475" y="50884"/>
                      </a:cubicBezTo>
                      <a:cubicBezTo>
                        <a:pt x="242108" y="50279"/>
                        <a:pt x="245520" y="48904"/>
                        <a:pt x="248437" y="46979"/>
                      </a:cubicBezTo>
                      <a:cubicBezTo>
                        <a:pt x="254326" y="43128"/>
                        <a:pt x="258509" y="36912"/>
                        <a:pt x="259720" y="29706"/>
                      </a:cubicBezTo>
                      <a:cubicBezTo>
                        <a:pt x="259885" y="28605"/>
                        <a:pt x="260876" y="27780"/>
                        <a:pt x="262031" y="27780"/>
                      </a:cubicBezTo>
                      <a:lnTo>
                        <a:pt x="414759" y="27780"/>
                      </a:lnTo>
                      <a:cubicBezTo>
                        <a:pt x="415915" y="27780"/>
                        <a:pt x="416850" y="28605"/>
                        <a:pt x="417071" y="29706"/>
                      </a:cubicBezTo>
                      <a:cubicBezTo>
                        <a:pt x="418667" y="39442"/>
                        <a:pt x="425766" y="47364"/>
                        <a:pt x="435068" y="50169"/>
                      </a:cubicBezTo>
                      <a:lnTo>
                        <a:pt x="435013" y="50169"/>
                      </a:lnTo>
                      <a:close/>
                      <a:moveTo>
                        <a:pt x="28289" y="261408"/>
                      </a:moveTo>
                      <a:cubicBezTo>
                        <a:pt x="28289" y="260253"/>
                        <a:pt x="29115" y="259318"/>
                        <a:pt x="30215" y="259098"/>
                      </a:cubicBezTo>
                      <a:cubicBezTo>
                        <a:pt x="37370" y="257943"/>
                        <a:pt x="43479" y="253817"/>
                        <a:pt x="47387" y="248096"/>
                      </a:cubicBezTo>
                      <a:cubicBezTo>
                        <a:pt x="49423" y="245070"/>
                        <a:pt x="50854" y="241605"/>
                        <a:pt x="51460" y="237919"/>
                      </a:cubicBezTo>
                      <a:cubicBezTo>
                        <a:pt x="51625" y="236819"/>
                        <a:pt x="52615" y="235994"/>
                        <a:pt x="53771" y="235994"/>
                      </a:cubicBezTo>
                      <a:lnTo>
                        <a:pt x="206499" y="235994"/>
                      </a:lnTo>
                      <a:cubicBezTo>
                        <a:pt x="207655" y="235994"/>
                        <a:pt x="208590" y="236819"/>
                        <a:pt x="208811" y="237919"/>
                      </a:cubicBezTo>
                      <a:cubicBezTo>
                        <a:pt x="210572" y="248701"/>
                        <a:pt x="219047" y="257228"/>
                        <a:pt x="229835" y="259098"/>
                      </a:cubicBezTo>
                      <a:cubicBezTo>
                        <a:pt x="230935" y="259318"/>
                        <a:pt x="231706" y="260253"/>
                        <a:pt x="231706" y="261353"/>
                      </a:cubicBezTo>
                      <a:lnTo>
                        <a:pt x="231706" y="353275"/>
                      </a:lnTo>
                      <a:cubicBezTo>
                        <a:pt x="231706" y="354321"/>
                        <a:pt x="230990" y="355256"/>
                        <a:pt x="229945" y="355531"/>
                      </a:cubicBezTo>
                      <a:cubicBezTo>
                        <a:pt x="222405" y="357346"/>
                        <a:pt x="216791" y="364167"/>
                        <a:pt x="216791" y="372254"/>
                      </a:cubicBezTo>
                      <a:cubicBezTo>
                        <a:pt x="216791" y="380340"/>
                        <a:pt x="222405" y="387107"/>
                        <a:pt x="229945" y="388977"/>
                      </a:cubicBezTo>
                      <a:cubicBezTo>
                        <a:pt x="230990" y="389252"/>
                        <a:pt x="231706" y="390132"/>
                        <a:pt x="231706" y="391232"/>
                      </a:cubicBezTo>
                      <a:lnTo>
                        <a:pt x="231706" y="414117"/>
                      </a:lnTo>
                      <a:cubicBezTo>
                        <a:pt x="231706" y="415272"/>
                        <a:pt x="230880" y="416207"/>
                        <a:pt x="229780" y="416372"/>
                      </a:cubicBezTo>
                      <a:cubicBezTo>
                        <a:pt x="219047" y="418242"/>
                        <a:pt x="210572" y="426769"/>
                        <a:pt x="208811" y="437551"/>
                      </a:cubicBezTo>
                      <a:cubicBezTo>
                        <a:pt x="208645" y="438651"/>
                        <a:pt x="207655" y="439476"/>
                        <a:pt x="206499" y="439476"/>
                      </a:cubicBezTo>
                      <a:lnTo>
                        <a:pt x="86518" y="439476"/>
                      </a:lnTo>
                      <a:cubicBezTo>
                        <a:pt x="85913" y="439476"/>
                        <a:pt x="85307" y="439201"/>
                        <a:pt x="84867" y="438761"/>
                      </a:cubicBezTo>
                      <a:cubicBezTo>
                        <a:pt x="81015" y="434800"/>
                        <a:pt x="75786" y="432215"/>
                        <a:pt x="70007" y="431610"/>
                      </a:cubicBezTo>
                      <a:lnTo>
                        <a:pt x="69897" y="431610"/>
                      </a:lnTo>
                      <a:cubicBezTo>
                        <a:pt x="69182" y="431610"/>
                        <a:pt x="68411" y="431500"/>
                        <a:pt x="67641" y="431500"/>
                      </a:cubicBezTo>
                      <a:cubicBezTo>
                        <a:pt x="66870" y="431500"/>
                        <a:pt x="66100" y="431500"/>
                        <a:pt x="65384" y="431610"/>
                      </a:cubicBezTo>
                      <a:lnTo>
                        <a:pt x="65274" y="431610"/>
                      </a:lnTo>
                      <a:cubicBezTo>
                        <a:pt x="61201" y="431995"/>
                        <a:pt x="57459" y="433425"/>
                        <a:pt x="54266" y="435571"/>
                      </a:cubicBezTo>
                      <a:cubicBezTo>
                        <a:pt x="53661" y="436011"/>
                        <a:pt x="52891" y="436066"/>
                        <a:pt x="52230" y="435846"/>
                      </a:cubicBezTo>
                      <a:cubicBezTo>
                        <a:pt x="51570" y="435626"/>
                        <a:pt x="51019" y="435020"/>
                        <a:pt x="50799" y="434360"/>
                      </a:cubicBezTo>
                      <a:cubicBezTo>
                        <a:pt x="47992" y="425064"/>
                        <a:pt x="40122" y="417967"/>
                        <a:pt x="30325" y="416372"/>
                      </a:cubicBezTo>
                      <a:cubicBezTo>
                        <a:pt x="29225" y="416207"/>
                        <a:pt x="28399" y="415217"/>
                        <a:pt x="28399" y="414062"/>
                      </a:cubicBezTo>
                      <a:lnTo>
                        <a:pt x="28399" y="261408"/>
                      </a:lnTo>
                      <a:lnTo>
                        <a:pt x="28399" y="261408"/>
                      </a:lnTo>
                      <a:close/>
                      <a:moveTo>
                        <a:pt x="28289" y="469567"/>
                      </a:moveTo>
                      <a:cubicBezTo>
                        <a:pt x="28289" y="468412"/>
                        <a:pt x="29115" y="467476"/>
                        <a:pt x="30215" y="467256"/>
                      </a:cubicBezTo>
                      <a:cubicBezTo>
                        <a:pt x="34288" y="466596"/>
                        <a:pt x="38086" y="464946"/>
                        <a:pt x="41278" y="462636"/>
                      </a:cubicBezTo>
                      <a:cubicBezTo>
                        <a:pt x="41883" y="462196"/>
                        <a:pt x="42599" y="462085"/>
                        <a:pt x="43314" y="462306"/>
                      </a:cubicBezTo>
                      <a:cubicBezTo>
                        <a:pt x="44030" y="462526"/>
                        <a:pt x="44580" y="463021"/>
                        <a:pt x="44800" y="463736"/>
                      </a:cubicBezTo>
                      <a:cubicBezTo>
                        <a:pt x="47827" y="472427"/>
                        <a:pt x="55753" y="478809"/>
                        <a:pt x="65164" y="479744"/>
                      </a:cubicBezTo>
                      <a:lnTo>
                        <a:pt x="65274" y="479744"/>
                      </a:lnTo>
                      <a:cubicBezTo>
                        <a:pt x="65989" y="479744"/>
                        <a:pt x="66760" y="479854"/>
                        <a:pt x="67530" y="479854"/>
                      </a:cubicBezTo>
                      <a:cubicBezTo>
                        <a:pt x="68301" y="479854"/>
                        <a:pt x="69071" y="479854"/>
                        <a:pt x="69787" y="479744"/>
                      </a:cubicBezTo>
                      <a:lnTo>
                        <a:pt x="69897" y="479744"/>
                      </a:lnTo>
                      <a:cubicBezTo>
                        <a:pt x="75126" y="479249"/>
                        <a:pt x="79859" y="477048"/>
                        <a:pt x="83601" y="473693"/>
                      </a:cubicBezTo>
                      <a:cubicBezTo>
                        <a:pt x="84207" y="473143"/>
                        <a:pt x="85032" y="472977"/>
                        <a:pt x="85803" y="473198"/>
                      </a:cubicBezTo>
                      <a:cubicBezTo>
                        <a:pt x="86573" y="473418"/>
                        <a:pt x="87179" y="474078"/>
                        <a:pt x="87344" y="474848"/>
                      </a:cubicBezTo>
                      <a:cubicBezTo>
                        <a:pt x="89545" y="483925"/>
                        <a:pt x="97305" y="490856"/>
                        <a:pt x="106772" y="491791"/>
                      </a:cubicBezTo>
                      <a:cubicBezTo>
                        <a:pt x="107542" y="491846"/>
                        <a:pt x="108313" y="491901"/>
                        <a:pt x="109083" y="491901"/>
                      </a:cubicBezTo>
                      <a:cubicBezTo>
                        <a:pt x="109854" y="491901"/>
                        <a:pt x="110624" y="491901"/>
                        <a:pt x="111395" y="491791"/>
                      </a:cubicBezTo>
                      <a:cubicBezTo>
                        <a:pt x="121907" y="490691"/>
                        <a:pt x="130273" y="482384"/>
                        <a:pt x="131318" y="471877"/>
                      </a:cubicBezTo>
                      <a:cubicBezTo>
                        <a:pt x="131373" y="471107"/>
                        <a:pt x="131428" y="470337"/>
                        <a:pt x="131428" y="469567"/>
                      </a:cubicBezTo>
                      <a:cubicBezTo>
                        <a:pt x="131428" y="468797"/>
                        <a:pt x="131428" y="468027"/>
                        <a:pt x="131318" y="467256"/>
                      </a:cubicBezTo>
                      <a:cubicBezTo>
                        <a:pt x="130988" y="463901"/>
                        <a:pt x="129887" y="460765"/>
                        <a:pt x="128181" y="458015"/>
                      </a:cubicBezTo>
                      <a:cubicBezTo>
                        <a:pt x="127191" y="456309"/>
                        <a:pt x="125925" y="454769"/>
                        <a:pt x="124494" y="453394"/>
                      </a:cubicBezTo>
                      <a:cubicBezTo>
                        <a:pt x="121026" y="450038"/>
                        <a:pt x="116403" y="447838"/>
                        <a:pt x="111340" y="447288"/>
                      </a:cubicBezTo>
                      <a:cubicBezTo>
                        <a:pt x="110569" y="447233"/>
                        <a:pt x="109799" y="447178"/>
                        <a:pt x="109028" y="447178"/>
                      </a:cubicBezTo>
                      <a:cubicBezTo>
                        <a:pt x="108258" y="447178"/>
                        <a:pt x="107487" y="447178"/>
                        <a:pt x="106717" y="447288"/>
                      </a:cubicBezTo>
                      <a:cubicBezTo>
                        <a:pt x="101653" y="447838"/>
                        <a:pt x="97085" y="450038"/>
                        <a:pt x="93563" y="453339"/>
                      </a:cubicBezTo>
                      <a:cubicBezTo>
                        <a:pt x="93563" y="453339"/>
                        <a:pt x="93563" y="453339"/>
                        <a:pt x="93563" y="453339"/>
                      </a:cubicBezTo>
                      <a:cubicBezTo>
                        <a:pt x="93343" y="453504"/>
                        <a:pt x="93178" y="453724"/>
                        <a:pt x="92957" y="453889"/>
                      </a:cubicBezTo>
                      <a:cubicBezTo>
                        <a:pt x="92682" y="454164"/>
                        <a:pt x="92352" y="454219"/>
                        <a:pt x="92022" y="454109"/>
                      </a:cubicBezTo>
                      <a:cubicBezTo>
                        <a:pt x="91692" y="453999"/>
                        <a:pt x="91472" y="453669"/>
                        <a:pt x="91416" y="453339"/>
                      </a:cubicBezTo>
                      <a:cubicBezTo>
                        <a:pt x="91196" y="451194"/>
                        <a:pt x="90701" y="449158"/>
                        <a:pt x="89986" y="447233"/>
                      </a:cubicBezTo>
                      <a:cubicBezTo>
                        <a:pt x="89710" y="446518"/>
                        <a:pt x="89820" y="445747"/>
                        <a:pt x="90261" y="445087"/>
                      </a:cubicBezTo>
                      <a:cubicBezTo>
                        <a:pt x="90701" y="444427"/>
                        <a:pt x="91416" y="444097"/>
                        <a:pt x="92132" y="444097"/>
                      </a:cubicBezTo>
                      <a:lnTo>
                        <a:pt x="206224" y="444097"/>
                      </a:lnTo>
                      <a:cubicBezTo>
                        <a:pt x="207380" y="444097"/>
                        <a:pt x="208315" y="444922"/>
                        <a:pt x="208535" y="446023"/>
                      </a:cubicBezTo>
                      <a:cubicBezTo>
                        <a:pt x="208976" y="448608"/>
                        <a:pt x="209746" y="451083"/>
                        <a:pt x="210902" y="453339"/>
                      </a:cubicBezTo>
                      <a:cubicBezTo>
                        <a:pt x="211727" y="454989"/>
                        <a:pt x="212718" y="456529"/>
                        <a:pt x="213874" y="457960"/>
                      </a:cubicBezTo>
                      <a:cubicBezTo>
                        <a:pt x="217726" y="462746"/>
                        <a:pt x="223285" y="466101"/>
                        <a:pt x="229559" y="467201"/>
                      </a:cubicBezTo>
                      <a:cubicBezTo>
                        <a:pt x="230660" y="467421"/>
                        <a:pt x="231431" y="468357"/>
                        <a:pt x="231431" y="469457"/>
                      </a:cubicBezTo>
                      <a:lnTo>
                        <a:pt x="231431" y="492121"/>
                      </a:lnTo>
                      <a:cubicBezTo>
                        <a:pt x="231431" y="493166"/>
                        <a:pt x="230715" y="494156"/>
                        <a:pt x="229670" y="494376"/>
                      </a:cubicBezTo>
                      <a:cubicBezTo>
                        <a:pt x="229064" y="494542"/>
                        <a:pt x="228459" y="494707"/>
                        <a:pt x="227853" y="494927"/>
                      </a:cubicBezTo>
                      <a:cubicBezTo>
                        <a:pt x="225212" y="495917"/>
                        <a:pt x="222845" y="497512"/>
                        <a:pt x="221029" y="499547"/>
                      </a:cubicBezTo>
                      <a:cubicBezTo>
                        <a:pt x="218222" y="502573"/>
                        <a:pt x="216571" y="506644"/>
                        <a:pt x="216571" y="511100"/>
                      </a:cubicBezTo>
                      <a:cubicBezTo>
                        <a:pt x="216571" y="519186"/>
                        <a:pt x="222184" y="526007"/>
                        <a:pt x="229725" y="527823"/>
                      </a:cubicBezTo>
                      <a:cubicBezTo>
                        <a:pt x="230770" y="528098"/>
                        <a:pt x="231486" y="528978"/>
                        <a:pt x="231486" y="530078"/>
                      </a:cubicBezTo>
                      <a:lnTo>
                        <a:pt x="231486" y="622275"/>
                      </a:lnTo>
                      <a:cubicBezTo>
                        <a:pt x="231486" y="623430"/>
                        <a:pt x="230660" y="624366"/>
                        <a:pt x="229559" y="624586"/>
                      </a:cubicBezTo>
                      <a:cubicBezTo>
                        <a:pt x="221524" y="626016"/>
                        <a:pt x="214754" y="631077"/>
                        <a:pt x="211122" y="638118"/>
                      </a:cubicBezTo>
                      <a:cubicBezTo>
                        <a:pt x="210737" y="638833"/>
                        <a:pt x="210076" y="639273"/>
                        <a:pt x="209251" y="639383"/>
                      </a:cubicBezTo>
                      <a:cubicBezTo>
                        <a:pt x="208425" y="639493"/>
                        <a:pt x="207710" y="639108"/>
                        <a:pt x="207214" y="638503"/>
                      </a:cubicBezTo>
                      <a:cubicBezTo>
                        <a:pt x="204187" y="634597"/>
                        <a:pt x="199674" y="631847"/>
                        <a:pt x="194501" y="631242"/>
                      </a:cubicBezTo>
                      <a:cubicBezTo>
                        <a:pt x="193730" y="631132"/>
                        <a:pt x="192960" y="631077"/>
                        <a:pt x="192189" y="631077"/>
                      </a:cubicBezTo>
                      <a:cubicBezTo>
                        <a:pt x="191419" y="631077"/>
                        <a:pt x="190648" y="631077"/>
                        <a:pt x="189878" y="631242"/>
                      </a:cubicBezTo>
                      <a:cubicBezTo>
                        <a:pt x="181897" y="632232"/>
                        <a:pt x="175403" y="638173"/>
                        <a:pt x="173697" y="645930"/>
                      </a:cubicBezTo>
                      <a:cubicBezTo>
                        <a:pt x="173477" y="646975"/>
                        <a:pt x="172541" y="647745"/>
                        <a:pt x="171440" y="647745"/>
                      </a:cubicBezTo>
                      <a:lnTo>
                        <a:pt x="171330" y="647745"/>
                      </a:lnTo>
                      <a:cubicBezTo>
                        <a:pt x="171330" y="647745"/>
                        <a:pt x="171110" y="647635"/>
                        <a:pt x="171110" y="647580"/>
                      </a:cubicBezTo>
                      <a:cubicBezTo>
                        <a:pt x="169954" y="638118"/>
                        <a:pt x="162414" y="630637"/>
                        <a:pt x="152893" y="629536"/>
                      </a:cubicBezTo>
                      <a:cubicBezTo>
                        <a:pt x="152122" y="629426"/>
                        <a:pt x="151352" y="629371"/>
                        <a:pt x="150581" y="629371"/>
                      </a:cubicBezTo>
                      <a:cubicBezTo>
                        <a:pt x="149811" y="629371"/>
                        <a:pt x="149040" y="629371"/>
                        <a:pt x="148270" y="629536"/>
                      </a:cubicBezTo>
                      <a:cubicBezTo>
                        <a:pt x="141665" y="630252"/>
                        <a:pt x="135996" y="634157"/>
                        <a:pt x="132749" y="639603"/>
                      </a:cubicBezTo>
                      <a:cubicBezTo>
                        <a:pt x="132309" y="640319"/>
                        <a:pt x="131538" y="640759"/>
                        <a:pt x="130713" y="640759"/>
                      </a:cubicBezTo>
                      <a:cubicBezTo>
                        <a:pt x="129887" y="640759"/>
                        <a:pt x="129117" y="640263"/>
                        <a:pt x="128732" y="639548"/>
                      </a:cubicBezTo>
                      <a:cubicBezTo>
                        <a:pt x="125319" y="633167"/>
                        <a:pt x="118880" y="628601"/>
                        <a:pt x="111285" y="627831"/>
                      </a:cubicBezTo>
                      <a:cubicBezTo>
                        <a:pt x="110514" y="627776"/>
                        <a:pt x="109744" y="627721"/>
                        <a:pt x="108973" y="627721"/>
                      </a:cubicBezTo>
                      <a:cubicBezTo>
                        <a:pt x="108203" y="627721"/>
                        <a:pt x="107432" y="627721"/>
                        <a:pt x="106662" y="627831"/>
                      </a:cubicBezTo>
                      <a:cubicBezTo>
                        <a:pt x="100277" y="628491"/>
                        <a:pt x="94719" y="631792"/>
                        <a:pt x="91031" y="636633"/>
                      </a:cubicBezTo>
                      <a:cubicBezTo>
                        <a:pt x="90591" y="637238"/>
                        <a:pt x="89875" y="637568"/>
                        <a:pt x="89160" y="637568"/>
                      </a:cubicBezTo>
                      <a:cubicBezTo>
                        <a:pt x="88445" y="637568"/>
                        <a:pt x="87729" y="637183"/>
                        <a:pt x="87289" y="636578"/>
                      </a:cubicBezTo>
                      <a:cubicBezTo>
                        <a:pt x="83381" y="630802"/>
                        <a:pt x="76997" y="626841"/>
                        <a:pt x="69677" y="626126"/>
                      </a:cubicBezTo>
                      <a:lnTo>
                        <a:pt x="69677" y="626126"/>
                      </a:lnTo>
                      <a:cubicBezTo>
                        <a:pt x="68906" y="626126"/>
                        <a:pt x="68136" y="626016"/>
                        <a:pt x="67365" y="626016"/>
                      </a:cubicBezTo>
                      <a:cubicBezTo>
                        <a:pt x="66595" y="626016"/>
                        <a:pt x="65824" y="626016"/>
                        <a:pt x="65054" y="626126"/>
                      </a:cubicBezTo>
                      <a:lnTo>
                        <a:pt x="65054" y="626126"/>
                      </a:lnTo>
                      <a:cubicBezTo>
                        <a:pt x="58835" y="626731"/>
                        <a:pt x="53331" y="629647"/>
                        <a:pt x="49423" y="634047"/>
                      </a:cubicBezTo>
                      <a:cubicBezTo>
                        <a:pt x="48983" y="634542"/>
                        <a:pt x="48323" y="634818"/>
                        <a:pt x="47662" y="634818"/>
                      </a:cubicBezTo>
                      <a:cubicBezTo>
                        <a:pt x="47002" y="634818"/>
                        <a:pt x="46341" y="634487"/>
                        <a:pt x="45901" y="633937"/>
                      </a:cubicBezTo>
                      <a:cubicBezTo>
                        <a:pt x="41993" y="629096"/>
                        <a:pt x="36434" y="625686"/>
                        <a:pt x="30050" y="624696"/>
                      </a:cubicBezTo>
                      <a:cubicBezTo>
                        <a:pt x="28950" y="624531"/>
                        <a:pt x="28124" y="623540"/>
                        <a:pt x="28124" y="622385"/>
                      </a:cubicBezTo>
                      <a:lnTo>
                        <a:pt x="28124" y="469732"/>
                      </a:lnTo>
                      <a:lnTo>
                        <a:pt x="28014" y="469732"/>
                      </a:lnTo>
                      <a:close/>
                      <a:moveTo>
                        <a:pt x="86904" y="652201"/>
                      </a:moveTo>
                      <a:lnTo>
                        <a:pt x="86904" y="652366"/>
                      </a:lnTo>
                      <a:cubicBezTo>
                        <a:pt x="85748" y="661167"/>
                        <a:pt x="78703" y="668154"/>
                        <a:pt x="69897" y="669199"/>
                      </a:cubicBezTo>
                      <a:cubicBezTo>
                        <a:pt x="69127" y="669309"/>
                        <a:pt x="68356" y="669364"/>
                        <a:pt x="67585" y="669364"/>
                      </a:cubicBezTo>
                      <a:cubicBezTo>
                        <a:pt x="66815" y="669364"/>
                        <a:pt x="66044" y="669364"/>
                        <a:pt x="65274" y="669199"/>
                      </a:cubicBezTo>
                      <a:cubicBezTo>
                        <a:pt x="58725" y="668429"/>
                        <a:pt x="53166" y="664413"/>
                        <a:pt x="50249" y="658747"/>
                      </a:cubicBezTo>
                      <a:lnTo>
                        <a:pt x="50249" y="658747"/>
                      </a:lnTo>
                      <a:cubicBezTo>
                        <a:pt x="51019" y="656601"/>
                        <a:pt x="51515" y="654456"/>
                        <a:pt x="51680" y="652146"/>
                      </a:cubicBezTo>
                      <a:cubicBezTo>
                        <a:pt x="51735" y="651376"/>
                        <a:pt x="51790" y="650605"/>
                        <a:pt x="51790" y="649835"/>
                      </a:cubicBezTo>
                      <a:cubicBezTo>
                        <a:pt x="51790" y="649065"/>
                        <a:pt x="51790" y="648295"/>
                        <a:pt x="51680" y="647525"/>
                      </a:cubicBezTo>
                      <a:cubicBezTo>
                        <a:pt x="51515" y="645214"/>
                        <a:pt x="50964" y="643069"/>
                        <a:pt x="50249" y="641034"/>
                      </a:cubicBezTo>
                      <a:lnTo>
                        <a:pt x="50249" y="641034"/>
                      </a:lnTo>
                      <a:cubicBezTo>
                        <a:pt x="53166" y="635368"/>
                        <a:pt x="58725" y="631297"/>
                        <a:pt x="65274" y="630527"/>
                      </a:cubicBezTo>
                      <a:cubicBezTo>
                        <a:pt x="66044" y="630417"/>
                        <a:pt x="66815" y="630362"/>
                        <a:pt x="67585" y="630362"/>
                      </a:cubicBezTo>
                      <a:cubicBezTo>
                        <a:pt x="68356" y="630362"/>
                        <a:pt x="69127" y="630362"/>
                        <a:pt x="69897" y="630527"/>
                      </a:cubicBezTo>
                      <a:cubicBezTo>
                        <a:pt x="78703" y="631572"/>
                        <a:pt x="85803" y="638613"/>
                        <a:pt x="86904" y="647360"/>
                      </a:cubicBezTo>
                      <a:lnTo>
                        <a:pt x="86904" y="647525"/>
                      </a:lnTo>
                      <a:cubicBezTo>
                        <a:pt x="87014" y="648295"/>
                        <a:pt x="87069" y="649065"/>
                        <a:pt x="87069" y="649835"/>
                      </a:cubicBezTo>
                      <a:cubicBezTo>
                        <a:pt x="87069" y="650605"/>
                        <a:pt x="87069" y="651376"/>
                        <a:pt x="86904" y="652146"/>
                      </a:cubicBezTo>
                      <a:lnTo>
                        <a:pt x="86904" y="652146"/>
                      </a:lnTo>
                      <a:close/>
                      <a:moveTo>
                        <a:pt x="28289" y="677615"/>
                      </a:moveTo>
                      <a:cubicBezTo>
                        <a:pt x="28289" y="676460"/>
                        <a:pt x="29115" y="675525"/>
                        <a:pt x="30215" y="675305"/>
                      </a:cubicBezTo>
                      <a:cubicBezTo>
                        <a:pt x="36600" y="674260"/>
                        <a:pt x="42213" y="670849"/>
                        <a:pt x="46066" y="666008"/>
                      </a:cubicBezTo>
                      <a:cubicBezTo>
                        <a:pt x="46506" y="665458"/>
                        <a:pt x="47112" y="665128"/>
                        <a:pt x="47827" y="665128"/>
                      </a:cubicBezTo>
                      <a:cubicBezTo>
                        <a:pt x="48543" y="665128"/>
                        <a:pt x="49148" y="665403"/>
                        <a:pt x="49588" y="665898"/>
                      </a:cubicBezTo>
                      <a:cubicBezTo>
                        <a:pt x="53496" y="670244"/>
                        <a:pt x="59000" y="673215"/>
                        <a:pt x="65164" y="673820"/>
                      </a:cubicBezTo>
                      <a:lnTo>
                        <a:pt x="65274" y="673820"/>
                      </a:lnTo>
                      <a:cubicBezTo>
                        <a:pt x="65989" y="673820"/>
                        <a:pt x="66760" y="673930"/>
                        <a:pt x="67530" y="673930"/>
                      </a:cubicBezTo>
                      <a:cubicBezTo>
                        <a:pt x="68301" y="673930"/>
                        <a:pt x="69071" y="673930"/>
                        <a:pt x="69842" y="673820"/>
                      </a:cubicBezTo>
                      <a:lnTo>
                        <a:pt x="69842" y="673820"/>
                      </a:lnTo>
                      <a:cubicBezTo>
                        <a:pt x="77162" y="673105"/>
                        <a:pt x="83546" y="669144"/>
                        <a:pt x="87454" y="663368"/>
                      </a:cubicBezTo>
                      <a:cubicBezTo>
                        <a:pt x="87894" y="662763"/>
                        <a:pt x="88555" y="662378"/>
                        <a:pt x="89325" y="662378"/>
                      </a:cubicBezTo>
                      <a:cubicBezTo>
                        <a:pt x="90096" y="662378"/>
                        <a:pt x="90756" y="662708"/>
                        <a:pt x="91196" y="663313"/>
                      </a:cubicBezTo>
                      <a:cubicBezTo>
                        <a:pt x="94829" y="668154"/>
                        <a:pt x="100443" y="671509"/>
                        <a:pt x="106827" y="672114"/>
                      </a:cubicBezTo>
                      <a:cubicBezTo>
                        <a:pt x="107597" y="672169"/>
                        <a:pt x="108368" y="672224"/>
                        <a:pt x="109138" y="672224"/>
                      </a:cubicBezTo>
                      <a:cubicBezTo>
                        <a:pt x="109909" y="672224"/>
                        <a:pt x="110679" y="672224"/>
                        <a:pt x="111450" y="672114"/>
                      </a:cubicBezTo>
                      <a:cubicBezTo>
                        <a:pt x="118990" y="671344"/>
                        <a:pt x="125484" y="666778"/>
                        <a:pt x="128897" y="660397"/>
                      </a:cubicBezTo>
                      <a:cubicBezTo>
                        <a:pt x="129282" y="659682"/>
                        <a:pt x="130053" y="659187"/>
                        <a:pt x="130878" y="659187"/>
                      </a:cubicBezTo>
                      <a:cubicBezTo>
                        <a:pt x="131704" y="659187"/>
                        <a:pt x="132474" y="659627"/>
                        <a:pt x="132914" y="660342"/>
                      </a:cubicBezTo>
                      <a:cubicBezTo>
                        <a:pt x="136107" y="665843"/>
                        <a:pt x="141775" y="669694"/>
                        <a:pt x="148435" y="670409"/>
                      </a:cubicBezTo>
                      <a:cubicBezTo>
                        <a:pt x="149205" y="670519"/>
                        <a:pt x="149976" y="670574"/>
                        <a:pt x="150746" y="670574"/>
                      </a:cubicBezTo>
                      <a:cubicBezTo>
                        <a:pt x="151517" y="670574"/>
                        <a:pt x="152288" y="670574"/>
                        <a:pt x="153058" y="670409"/>
                      </a:cubicBezTo>
                      <a:cubicBezTo>
                        <a:pt x="162029" y="669419"/>
                        <a:pt x="169239" y="662763"/>
                        <a:pt x="171000" y="654071"/>
                      </a:cubicBezTo>
                      <a:cubicBezTo>
                        <a:pt x="171220" y="652971"/>
                        <a:pt x="172156" y="652201"/>
                        <a:pt x="173257" y="652201"/>
                      </a:cubicBezTo>
                      <a:lnTo>
                        <a:pt x="173257" y="652201"/>
                      </a:lnTo>
                      <a:cubicBezTo>
                        <a:pt x="173257" y="652201"/>
                        <a:pt x="173532" y="652311"/>
                        <a:pt x="173532" y="652476"/>
                      </a:cubicBezTo>
                      <a:cubicBezTo>
                        <a:pt x="174687" y="661002"/>
                        <a:pt x="181457" y="667714"/>
                        <a:pt x="189988" y="668704"/>
                      </a:cubicBezTo>
                      <a:cubicBezTo>
                        <a:pt x="190758" y="668814"/>
                        <a:pt x="191529" y="668869"/>
                        <a:pt x="192299" y="668869"/>
                      </a:cubicBezTo>
                      <a:cubicBezTo>
                        <a:pt x="193070" y="668869"/>
                        <a:pt x="193840" y="668869"/>
                        <a:pt x="194611" y="668704"/>
                      </a:cubicBezTo>
                      <a:cubicBezTo>
                        <a:pt x="199784" y="668099"/>
                        <a:pt x="204297" y="665348"/>
                        <a:pt x="207325" y="661442"/>
                      </a:cubicBezTo>
                      <a:cubicBezTo>
                        <a:pt x="207820" y="660837"/>
                        <a:pt x="208590" y="660452"/>
                        <a:pt x="209361" y="660562"/>
                      </a:cubicBezTo>
                      <a:cubicBezTo>
                        <a:pt x="210131" y="660672"/>
                        <a:pt x="210847" y="661112"/>
                        <a:pt x="211232" y="661827"/>
                      </a:cubicBezTo>
                      <a:cubicBezTo>
                        <a:pt x="214865" y="668869"/>
                        <a:pt x="221634" y="673985"/>
                        <a:pt x="229670" y="675415"/>
                      </a:cubicBezTo>
                      <a:cubicBezTo>
                        <a:pt x="230770" y="675580"/>
                        <a:pt x="231596" y="676570"/>
                        <a:pt x="231596" y="677725"/>
                      </a:cubicBezTo>
                      <a:lnTo>
                        <a:pt x="231596" y="769922"/>
                      </a:lnTo>
                      <a:cubicBezTo>
                        <a:pt x="231596" y="770968"/>
                        <a:pt x="230880" y="771903"/>
                        <a:pt x="229835" y="772178"/>
                      </a:cubicBezTo>
                      <a:cubicBezTo>
                        <a:pt x="222294" y="773993"/>
                        <a:pt x="216681" y="780814"/>
                        <a:pt x="216681" y="788901"/>
                      </a:cubicBezTo>
                      <a:cubicBezTo>
                        <a:pt x="216681" y="793302"/>
                        <a:pt x="218332" y="797373"/>
                        <a:pt x="221139" y="800453"/>
                      </a:cubicBezTo>
                      <a:cubicBezTo>
                        <a:pt x="223010" y="802489"/>
                        <a:pt x="225322" y="804139"/>
                        <a:pt x="228018" y="805074"/>
                      </a:cubicBezTo>
                      <a:cubicBezTo>
                        <a:pt x="228624" y="805294"/>
                        <a:pt x="229229" y="805514"/>
                        <a:pt x="229835" y="805679"/>
                      </a:cubicBezTo>
                      <a:cubicBezTo>
                        <a:pt x="230880" y="805954"/>
                        <a:pt x="231596" y="806834"/>
                        <a:pt x="231596" y="807934"/>
                      </a:cubicBezTo>
                      <a:lnTo>
                        <a:pt x="231596" y="830544"/>
                      </a:lnTo>
                      <a:cubicBezTo>
                        <a:pt x="231596" y="831644"/>
                        <a:pt x="230825" y="832579"/>
                        <a:pt x="229725" y="832799"/>
                      </a:cubicBezTo>
                      <a:lnTo>
                        <a:pt x="229559" y="832799"/>
                      </a:lnTo>
                      <a:cubicBezTo>
                        <a:pt x="223285" y="833899"/>
                        <a:pt x="217837" y="837255"/>
                        <a:pt x="214039" y="842041"/>
                      </a:cubicBezTo>
                      <a:cubicBezTo>
                        <a:pt x="212883" y="843471"/>
                        <a:pt x="211893" y="845011"/>
                        <a:pt x="211067" y="846662"/>
                      </a:cubicBezTo>
                      <a:cubicBezTo>
                        <a:pt x="209911" y="848917"/>
                        <a:pt x="209141" y="851337"/>
                        <a:pt x="208701" y="853923"/>
                      </a:cubicBezTo>
                      <a:cubicBezTo>
                        <a:pt x="208535" y="855023"/>
                        <a:pt x="207545" y="855848"/>
                        <a:pt x="206389" y="855848"/>
                      </a:cubicBezTo>
                      <a:lnTo>
                        <a:pt x="92352" y="855848"/>
                      </a:lnTo>
                      <a:cubicBezTo>
                        <a:pt x="91582" y="855848"/>
                        <a:pt x="90921" y="855463"/>
                        <a:pt x="90481" y="854858"/>
                      </a:cubicBezTo>
                      <a:cubicBezTo>
                        <a:pt x="90041" y="854253"/>
                        <a:pt x="89930" y="853428"/>
                        <a:pt x="90206" y="852713"/>
                      </a:cubicBezTo>
                      <a:cubicBezTo>
                        <a:pt x="90921" y="850787"/>
                        <a:pt x="91416" y="848752"/>
                        <a:pt x="91637" y="846662"/>
                      </a:cubicBezTo>
                      <a:lnTo>
                        <a:pt x="91637" y="846662"/>
                      </a:lnTo>
                      <a:cubicBezTo>
                        <a:pt x="91637" y="846222"/>
                        <a:pt x="91912" y="845947"/>
                        <a:pt x="92242" y="845836"/>
                      </a:cubicBezTo>
                      <a:cubicBezTo>
                        <a:pt x="92572" y="845727"/>
                        <a:pt x="92957" y="845836"/>
                        <a:pt x="93178" y="846057"/>
                      </a:cubicBezTo>
                      <a:cubicBezTo>
                        <a:pt x="93398" y="846277"/>
                        <a:pt x="93563" y="846442"/>
                        <a:pt x="93783" y="846662"/>
                      </a:cubicBezTo>
                      <a:cubicBezTo>
                        <a:pt x="97251" y="850017"/>
                        <a:pt x="101874" y="852218"/>
                        <a:pt x="106937" y="852713"/>
                      </a:cubicBezTo>
                      <a:cubicBezTo>
                        <a:pt x="107708" y="852768"/>
                        <a:pt x="108478" y="852823"/>
                        <a:pt x="109249" y="852823"/>
                      </a:cubicBezTo>
                      <a:cubicBezTo>
                        <a:pt x="110019" y="852823"/>
                        <a:pt x="110790" y="852823"/>
                        <a:pt x="111560" y="852713"/>
                      </a:cubicBezTo>
                      <a:cubicBezTo>
                        <a:pt x="116623" y="852163"/>
                        <a:pt x="121191" y="849962"/>
                        <a:pt x="124714" y="846662"/>
                      </a:cubicBezTo>
                      <a:cubicBezTo>
                        <a:pt x="126145" y="845286"/>
                        <a:pt x="127411" y="843746"/>
                        <a:pt x="128456" y="842041"/>
                      </a:cubicBezTo>
                      <a:cubicBezTo>
                        <a:pt x="130107" y="839290"/>
                        <a:pt x="131208" y="836155"/>
                        <a:pt x="131538" y="832799"/>
                      </a:cubicBezTo>
                      <a:cubicBezTo>
                        <a:pt x="131594" y="832029"/>
                        <a:pt x="131649" y="831259"/>
                        <a:pt x="131649" y="830489"/>
                      </a:cubicBezTo>
                      <a:cubicBezTo>
                        <a:pt x="131649" y="829719"/>
                        <a:pt x="131649" y="828948"/>
                        <a:pt x="131538" y="828178"/>
                      </a:cubicBezTo>
                      <a:cubicBezTo>
                        <a:pt x="130438" y="817671"/>
                        <a:pt x="122072" y="809310"/>
                        <a:pt x="111615" y="808210"/>
                      </a:cubicBezTo>
                      <a:cubicBezTo>
                        <a:pt x="110844" y="808155"/>
                        <a:pt x="110074" y="808100"/>
                        <a:pt x="109303" y="808100"/>
                      </a:cubicBezTo>
                      <a:cubicBezTo>
                        <a:pt x="108533" y="808100"/>
                        <a:pt x="107762" y="808100"/>
                        <a:pt x="106992" y="808210"/>
                      </a:cubicBezTo>
                      <a:cubicBezTo>
                        <a:pt x="97471" y="809200"/>
                        <a:pt x="89710" y="816131"/>
                        <a:pt x="87509" y="825208"/>
                      </a:cubicBezTo>
                      <a:cubicBezTo>
                        <a:pt x="87344" y="825978"/>
                        <a:pt x="86738" y="826638"/>
                        <a:pt x="85968" y="826858"/>
                      </a:cubicBezTo>
                      <a:cubicBezTo>
                        <a:pt x="85197" y="827078"/>
                        <a:pt x="84372" y="826913"/>
                        <a:pt x="83766" y="826363"/>
                      </a:cubicBezTo>
                      <a:cubicBezTo>
                        <a:pt x="80079" y="823062"/>
                        <a:pt x="75291" y="820862"/>
                        <a:pt x="70062" y="820312"/>
                      </a:cubicBezTo>
                      <a:lnTo>
                        <a:pt x="69952" y="820312"/>
                      </a:lnTo>
                      <a:cubicBezTo>
                        <a:pt x="69237" y="820312"/>
                        <a:pt x="68466" y="820202"/>
                        <a:pt x="67695" y="820202"/>
                      </a:cubicBezTo>
                      <a:cubicBezTo>
                        <a:pt x="66925" y="820202"/>
                        <a:pt x="66154" y="820202"/>
                        <a:pt x="65439" y="820312"/>
                      </a:cubicBezTo>
                      <a:lnTo>
                        <a:pt x="65329" y="820312"/>
                      </a:lnTo>
                      <a:cubicBezTo>
                        <a:pt x="55863" y="821247"/>
                        <a:pt x="47992" y="827628"/>
                        <a:pt x="44965" y="836265"/>
                      </a:cubicBezTo>
                      <a:cubicBezTo>
                        <a:pt x="44690" y="836980"/>
                        <a:pt x="44140" y="837475"/>
                        <a:pt x="43479" y="837695"/>
                      </a:cubicBezTo>
                      <a:cubicBezTo>
                        <a:pt x="42819" y="837915"/>
                        <a:pt x="42048" y="837805"/>
                        <a:pt x="41443" y="837365"/>
                      </a:cubicBezTo>
                      <a:cubicBezTo>
                        <a:pt x="38251" y="835000"/>
                        <a:pt x="34508" y="833349"/>
                        <a:pt x="30380" y="832689"/>
                      </a:cubicBezTo>
                      <a:cubicBezTo>
                        <a:pt x="29280" y="832524"/>
                        <a:pt x="28454" y="831534"/>
                        <a:pt x="28454" y="830379"/>
                      </a:cubicBezTo>
                      <a:lnTo>
                        <a:pt x="28454" y="677725"/>
                      </a:lnTo>
                      <a:lnTo>
                        <a:pt x="28454" y="677725"/>
                      </a:lnTo>
                      <a:close/>
                      <a:moveTo>
                        <a:pt x="28289" y="885774"/>
                      </a:moveTo>
                      <a:cubicBezTo>
                        <a:pt x="28289" y="884619"/>
                        <a:pt x="29115" y="883683"/>
                        <a:pt x="30215" y="883463"/>
                      </a:cubicBezTo>
                      <a:cubicBezTo>
                        <a:pt x="39957" y="881868"/>
                        <a:pt x="47882" y="874772"/>
                        <a:pt x="50689" y="865475"/>
                      </a:cubicBezTo>
                      <a:cubicBezTo>
                        <a:pt x="50909" y="864760"/>
                        <a:pt x="51405" y="864210"/>
                        <a:pt x="52120" y="863990"/>
                      </a:cubicBezTo>
                      <a:cubicBezTo>
                        <a:pt x="52836" y="863770"/>
                        <a:pt x="53551" y="863825"/>
                        <a:pt x="54156" y="864265"/>
                      </a:cubicBezTo>
                      <a:cubicBezTo>
                        <a:pt x="57349" y="866410"/>
                        <a:pt x="61091" y="867841"/>
                        <a:pt x="65164" y="868226"/>
                      </a:cubicBezTo>
                      <a:lnTo>
                        <a:pt x="65274" y="868226"/>
                      </a:lnTo>
                      <a:cubicBezTo>
                        <a:pt x="65989" y="868226"/>
                        <a:pt x="66760" y="868336"/>
                        <a:pt x="67530" y="868336"/>
                      </a:cubicBezTo>
                      <a:cubicBezTo>
                        <a:pt x="68301" y="868336"/>
                        <a:pt x="69071" y="868336"/>
                        <a:pt x="69787" y="868226"/>
                      </a:cubicBezTo>
                      <a:lnTo>
                        <a:pt x="69897" y="868226"/>
                      </a:lnTo>
                      <a:cubicBezTo>
                        <a:pt x="75731" y="867621"/>
                        <a:pt x="80959" y="865035"/>
                        <a:pt x="84812" y="861074"/>
                      </a:cubicBezTo>
                      <a:cubicBezTo>
                        <a:pt x="85252" y="860634"/>
                        <a:pt x="85858" y="860359"/>
                        <a:pt x="86463" y="860359"/>
                      </a:cubicBezTo>
                      <a:lnTo>
                        <a:pt x="206444" y="860359"/>
                      </a:lnTo>
                      <a:cubicBezTo>
                        <a:pt x="207600" y="860359"/>
                        <a:pt x="208535" y="861184"/>
                        <a:pt x="208755" y="862285"/>
                      </a:cubicBezTo>
                      <a:cubicBezTo>
                        <a:pt x="210517" y="873067"/>
                        <a:pt x="218992" y="881593"/>
                        <a:pt x="229725" y="883463"/>
                      </a:cubicBezTo>
                      <a:cubicBezTo>
                        <a:pt x="230825" y="883629"/>
                        <a:pt x="231651" y="884619"/>
                        <a:pt x="231651" y="885719"/>
                      </a:cubicBezTo>
                      <a:lnTo>
                        <a:pt x="231651" y="908603"/>
                      </a:lnTo>
                      <a:cubicBezTo>
                        <a:pt x="231651" y="909648"/>
                        <a:pt x="230935" y="910583"/>
                        <a:pt x="229890" y="910859"/>
                      </a:cubicBezTo>
                      <a:cubicBezTo>
                        <a:pt x="222350" y="912674"/>
                        <a:pt x="216736" y="919440"/>
                        <a:pt x="216736" y="927582"/>
                      </a:cubicBezTo>
                      <a:cubicBezTo>
                        <a:pt x="216736" y="935723"/>
                        <a:pt x="222350" y="942489"/>
                        <a:pt x="229890" y="944305"/>
                      </a:cubicBezTo>
                      <a:cubicBezTo>
                        <a:pt x="230935" y="944580"/>
                        <a:pt x="231651" y="945460"/>
                        <a:pt x="231651" y="946560"/>
                      </a:cubicBezTo>
                      <a:lnTo>
                        <a:pt x="231651" y="1038482"/>
                      </a:lnTo>
                      <a:cubicBezTo>
                        <a:pt x="231651" y="1039582"/>
                        <a:pt x="230880" y="1040518"/>
                        <a:pt x="229780" y="1040738"/>
                      </a:cubicBezTo>
                      <a:lnTo>
                        <a:pt x="229615" y="1040738"/>
                      </a:lnTo>
                      <a:cubicBezTo>
                        <a:pt x="218937" y="1042663"/>
                        <a:pt x="210517" y="1051135"/>
                        <a:pt x="208755" y="1061861"/>
                      </a:cubicBezTo>
                      <a:cubicBezTo>
                        <a:pt x="208590" y="1062962"/>
                        <a:pt x="207600" y="1063787"/>
                        <a:pt x="206444" y="1063787"/>
                      </a:cubicBezTo>
                      <a:lnTo>
                        <a:pt x="53661" y="1063787"/>
                      </a:lnTo>
                      <a:cubicBezTo>
                        <a:pt x="52505" y="1063787"/>
                        <a:pt x="51570" y="1062962"/>
                        <a:pt x="51349" y="1061861"/>
                      </a:cubicBezTo>
                      <a:cubicBezTo>
                        <a:pt x="50744" y="1058121"/>
                        <a:pt x="49313" y="1054655"/>
                        <a:pt x="47277" y="1051685"/>
                      </a:cubicBezTo>
                      <a:cubicBezTo>
                        <a:pt x="43369" y="1045909"/>
                        <a:pt x="37260" y="1041838"/>
                        <a:pt x="30105" y="1040683"/>
                      </a:cubicBezTo>
                      <a:cubicBezTo>
                        <a:pt x="29004" y="1040518"/>
                        <a:pt x="28179" y="1039527"/>
                        <a:pt x="28179" y="1038372"/>
                      </a:cubicBezTo>
                      <a:lnTo>
                        <a:pt x="28179" y="885719"/>
                      </a:lnTo>
                      <a:lnTo>
                        <a:pt x="28179" y="885719"/>
                      </a:lnTo>
                      <a:close/>
                      <a:moveTo>
                        <a:pt x="248437" y="1252747"/>
                      </a:moveTo>
                      <a:cubicBezTo>
                        <a:pt x="245465" y="1250766"/>
                        <a:pt x="242108" y="1249446"/>
                        <a:pt x="238475" y="1248841"/>
                      </a:cubicBezTo>
                      <a:cubicBezTo>
                        <a:pt x="237375" y="1248676"/>
                        <a:pt x="236549" y="1247686"/>
                        <a:pt x="236549" y="1246531"/>
                      </a:cubicBezTo>
                      <a:lnTo>
                        <a:pt x="236549" y="1093877"/>
                      </a:lnTo>
                      <a:cubicBezTo>
                        <a:pt x="236549" y="1092722"/>
                        <a:pt x="237375" y="1091787"/>
                        <a:pt x="238475" y="1091567"/>
                      </a:cubicBezTo>
                      <a:cubicBezTo>
                        <a:pt x="249208" y="1089807"/>
                        <a:pt x="257683" y="1081445"/>
                        <a:pt x="259665" y="1070718"/>
                      </a:cubicBezTo>
                      <a:lnTo>
                        <a:pt x="259665" y="1070718"/>
                      </a:lnTo>
                      <a:lnTo>
                        <a:pt x="259665" y="1070553"/>
                      </a:lnTo>
                      <a:cubicBezTo>
                        <a:pt x="259885" y="1069453"/>
                        <a:pt x="260820" y="1068683"/>
                        <a:pt x="261921" y="1068683"/>
                      </a:cubicBezTo>
                      <a:lnTo>
                        <a:pt x="353888" y="1068683"/>
                      </a:lnTo>
                      <a:cubicBezTo>
                        <a:pt x="354934" y="1068683"/>
                        <a:pt x="355869" y="1069398"/>
                        <a:pt x="356145" y="1070443"/>
                      </a:cubicBezTo>
                      <a:cubicBezTo>
                        <a:pt x="357961" y="1077980"/>
                        <a:pt x="364785" y="1083590"/>
                        <a:pt x="372876" y="1083590"/>
                      </a:cubicBezTo>
                      <a:cubicBezTo>
                        <a:pt x="380966" y="1083590"/>
                        <a:pt x="387736" y="1077980"/>
                        <a:pt x="389607" y="1070443"/>
                      </a:cubicBezTo>
                      <a:cubicBezTo>
                        <a:pt x="389882" y="1069398"/>
                        <a:pt x="390763" y="1068683"/>
                        <a:pt x="391864" y="1068683"/>
                      </a:cubicBezTo>
                      <a:lnTo>
                        <a:pt x="414759" y="1068683"/>
                      </a:lnTo>
                      <a:cubicBezTo>
                        <a:pt x="415915" y="1068683"/>
                        <a:pt x="416850" y="1069508"/>
                        <a:pt x="417016" y="1070608"/>
                      </a:cubicBezTo>
                      <a:cubicBezTo>
                        <a:pt x="418887" y="1081335"/>
                        <a:pt x="427418" y="1089807"/>
                        <a:pt x="438205" y="1091567"/>
                      </a:cubicBezTo>
                      <a:cubicBezTo>
                        <a:pt x="439306" y="1091732"/>
                        <a:pt x="440131" y="1092722"/>
                        <a:pt x="440131" y="1093877"/>
                      </a:cubicBezTo>
                      <a:lnTo>
                        <a:pt x="440131" y="1213800"/>
                      </a:lnTo>
                      <a:cubicBezTo>
                        <a:pt x="440131" y="1214405"/>
                        <a:pt x="439856" y="1215010"/>
                        <a:pt x="439416" y="1215450"/>
                      </a:cubicBezTo>
                      <a:cubicBezTo>
                        <a:pt x="435508" y="1219301"/>
                        <a:pt x="432866" y="1224527"/>
                        <a:pt x="432261" y="1230303"/>
                      </a:cubicBezTo>
                      <a:lnTo>
                        <a:pt x="432261" y="1230413"/>
                      </a:lnTo>
                      <a:cubicBezTo>
                        <a:pt x="432261" y="1231128"/>
                        <a:pt x="432151" y="1231898"/>
                        <a:pt x="432151" y="1232668"/>
                      </a:cubicBezTo>
                      <a:cubicBezTo>
                        <a:pt x="432151" y="1233438"/>
                        <a:pt x="432151" y="1234208"/>
                        <a:pt x="432261" y="1234924"/>
                      </a:cubicBezTo>
                      <a:lnTo>
                        <a:pt x="432261" y="1235033"/>
                      </a:lnTo>
                      <a:cubicBezTo>
                        <a:pt x="432646" y="1239104"/>
                        <a:pt x="434022" y="1242845"/>
                        <a:pt x="436168" y="1246036"/>
                      </a:cubicBezTo>
                      <a:cubicBezTo>
                        <a:pt x="436609" y="1246641"/>
                        <a:pt x="436664" y="1247411"/>
                        <a:pt x="436444" y="1248071"/>
                      </a:cubicBezTo>
                      <a:cubicBezTo>
                        <a:pt x="436224" y="1248731"/>
                        <a:pt x="435618" y="1249281"/>
                        <a:pt x="434958" y="1249501"/>
                      </a:cubicBezTo>
                      <a:cubicBezTo>
                        <a:pt x="425656" y="1252307"/>
                        <a:pt x="418557" y="1260228"/>
                        <a:pt x="416961" y="1270020"/>
                      </a:cubicBezTo>
                      <a:cubicBezTo>
                        <a:pt x="416796" y="1271120"/>
                        <a:pt x="415805" y="1271945"/>
                        <a:pt x="414649" y="1271945"/>
                      </a:cubicBezTo>
                      <a:lnTo>
                        <a:pt x="261921" y="1271945"/>
                      </a:lnTo>
                      <a:cubicBezTo>
                        <a:pt x="260765" y="1271945"/>
                        <a:pt x="259830" y="1271120"/>
                        <a:pt x="259610" y="1270020"/>
                      </a:cubicBezTo>
                      <a:cubicBezTo>
                        <a:pt x="258454" y="1262814"/>
                        <a:pt x="254216" y="1256598"/>
                        <a:pt x="248327" y="1252692"/>
                      </a:cubicBezTo>
                      <a:lnTo>
                        <a:pt x="248382" y="1252692"/>
                      </a:lnTo>
                      <a:close/>
                      <a:moveTo>
                        <a:pt x="463247" y="1259018"/>
                      </a:moveTo>
                      <a:cubicBezTo>
                        <a:pt x="462806" y="1258413"/>
                        <a:pt x="462696" y="1257698"/>
                        <a:pt x="462916" y="1256983"/>
                      </a:cubicBezTo>
                      <a:cubicBezTo>
                        <a:pt x="463137" y="1256268"/>
                        <a:pt x="463632" y="1255717"/>
                        <a:pt x="464347" y="1255497"/>
                      </a:cubicBezTo>
                      <a:cubicBezTo>
                        <a:pt x="473043" y="1252472"/>
                        <a:pt x="479428" y="1244550"/>
                        <a:pt x="480363" y="1235144"/>
                      </a:cubicBezTo>
                      <a:lnTo>
                        <a:pt x="480363" y="1235033"/>
                      </a:lnTo>
                      <a:cubicBezTo>
                        <a:pt x="480363" y="1234318"/>
                        <a:pt x="480473" y="1233548"/>
                        <a:pt x="480473" y="1232778"/>
                      </a:cubicBezTo>
                      <a:cubicBezTo>
                        <a:pt x="480473" y="1232008"/>
                        <a:pt x="480473" y="1231238"/>
                        <a:pt x="480363" y="1230523"/>
                      </a:cubicBezTo>
                      <a:lnTo>
                        <a:pt x="480363" y="1230413"/>
                      </a:lnTo>
                      <a:cubicBezTo>
                        <a:pt x="479868" y="1225187"/>
                        <a:pt x="477666" y="1220456"/>
                        <a:pt x="474364" y="1216715"/>
                      </a:cubicBezTo>
                      <a:cubicBezTo>
                        <a:pt x="473814" y="1216110"/>
                        <a:pt x="473649" y="1215285"/>
                        <a:pt x="473869" y="1214515"/>
                      </a:cubicBezTo>
                      <a:cubicBezTo>
                        <a:pt x="474089" y="1213745"/>
                        <a:pt x="474750" y="1213140"/>
                        <a:pt x="475520" y="1212975"/>
                      </a:cubicBezTo>
                      <a:cubicBezTo>
                        <a:pt x="484601" y="1210774"/>
                        <a:pt x="491481" y="1203018"/>
                        <a:pt x="492471" y="1193556"/>
                      </a:cubicBezTo>
                      <a:cubicBezTo>
                        <a:pt x="492526" y="1192786"/>
                        <a:pt x="492581" y="1192015"/>
                        <a:pt x="492581" y="1191245"/>
                      </a:cubicBezTo>
                      <a:cubicBezTo>
                        <a:pt x="492581" y="1190475"/>
                        <a:pt x="492581" y="1189705"/>
                        <a:pt x="492471" y="1188935"/>
                      </a:cubicBezTo>
                      <a:cubicBezTo>
                        <a:pt x="491371" y="1178428"/>
                        <a:pt x="483060" y="1170066"/>
                        <a:pt x="472548" y="1169021"/>
                      </a:cubicBezTo>
                      <a:cubicBezTo>
                        <a:pt x="471777" y="1168966"/>
                        <a:pt x="471007" y="1168911"/>
                        <a:pt x="470236" y="1168911"/>
                      </a:cubicBezTo>
                      <a:cubicBezTo>
                        <a:pt x="469466" y="1168911"/>
                        <a:pt x="468695" y="1168911"/>
                        <a:pt x="467925" y="1169021"/>
                      </a:cubicBezTo>
                      <a:cubicBezTo>
                        <a:pt x="464568" y="1169351"/>
                        <a:pt x="461430" y="1170452"/>
                        <a:pt x="458679" y="1172102"/>
                      </a:cubicBezTo>
                      <a:cubicBezTo>
                        <a:pt x="456972" y="1173147"/>
                        <a:pt x="455431" y="1174412"/>
                        <a:pt x="454056" y="1175843"/>
                      </a:cubicBezTo>
                      <a:cubicBezTo>
                        <a:pt x="450698" y="1179363"/>
                        <a:pt x="448497" y="1183929"/>
                        <a:pt x="447946" y="1188990"/>
                      </a:cubicBezTo>
                      <a:cubicBezTo>
                        <a:pt x="447891" y="1189760"/>
                        <a:pt x="447836" y="1190530"/>
                        <a:pt x="447836" y="1191300"/>
                      </a:cubicBezTo>
                      <a:cubicBezTo>
                        <a:pt x="447836" y="1192071"/>
                        <a:pt x="447836" y="1192841"/>
                        <a:pt x="447946" y="1193611"/>
                      </a:cubicBezTo>
                      <a:cubicBezTo>
                        <a:pt x="448497" y="1198672"/>
                        <a:pt x="450698" y="1203293"/>
                        <a:pt x="454056" y="1206758"/>
                      </a:cubicBezTo>
                      <a:cubicBezTo>
                        <a:pt x="454221" y="1206978"/>
                        <a:pt x="454441" y="1207143"/>
                        <a:pt x="454661" y="1207363"/>
                      </a:cubicBezTo>
                      <a:cubicBezTo>
                        <a:pt x="454936" y="1207639"/>
                        <a:pt x="454991" y="1207969"/>
                        <a:pt x="454881" y="1208299"/>
                      </a:cubicBezTo>
                      <a:cubicBezTo>
                        <a:pt x="454771" y="1208629"/>
                        <a:pt x="454441" y="1208849"/>
                        <a:pt x="454111" y="1208904"/>
                      </a:cubicBezTo>
                      <a:cubicBezTo>
                        <a:pt x="451964" y="1209124"/>
                        <a:pt x="449928" y="1209619"/>
                        <a:pt x="448001" y="1210334"/>
                      </a:cubicBezTo>
                      <a:cubicBezTo>
                        <a:pt x="447286" y="1210609"/>
                        <a:pt x="446515" y="1210499"/>
                        <a:pt x="445855" y="1210059"/>
                      </a:cubicBezTo>
                      <a:cubicBezTo>
                        <a:pt x="445194" y="1209619"/>
                        <a:pt x="444864" y="1208904"/>
                        <a:pt x="444864" y="1208188"/>
                      </a:cubicBezTo>
                      <a:lnTo>
                        <a:pt x="444864" y="1094153"/>
                      </a:lnTo>
                      <a:cubicBezTo>
                        <a:pt x="444864" y="1092997"/>
                        <a:pt x="445690" y="1092062"/>
                        <a:pt x="446791" y="1091842"/>
                      </a:cubicBezTo>
                      <a:cubicBezTo>
                        <a:pt x="449377" y="1091402"/>
                        <a:pt x="451854" y="1090577"/>
                        <a:pt x="454111" y="1089477"/>
                      </a:cubicBezTo>
                      <a:cubicBezTo>
                        <a:pt x="455762" y="1088651"/>
                        <a:pt x="457303" y="1087661"/>
                        <a:pt x="458734" y="1086506"/>
                      </a:cubicBezTo>
                      <a:cubicBezTo>
                        <a:pt x="463522" y="1082710"/>
                        <a:pt x="466824" y="1077264"/>
                        <a:pt x="467980" y="1070993"/>
                      </a:cubicBezTo>
                      <a:lnTo>
                        <a:pt x="467980" y="1070993"/>
                      </a:lnTo>
                      <a:lnTo>
                        <a:pt x="467980" y="1070828"/>
                      </a:lnTo>
                      <a:cubicBezTo>
                        <a:pt x="468200" y="1069728"/>
                        <a:pt x="469136" y="1068958"/>
                        <a:pt x="470236" y="1068958"/>
                      </a:cubicBezTo>
                      <a:lnTo>
                        <a:pt x="492857" y="1068958"/>
                      </a:lnTo>
                      <a:cubicBezTo>
                        <a:pt x="493902" y="1068958"/>
                        <a:pt x="494838" y="1069673"/>
                        <a:pt x="495113" y="1070718"/>
                      </a:cubicBezTo>
                      <a:cubicBezTo>
                        <a:pt x="495278" y="1071323"/>
                        <a:pt x="495443" y="1071928"/>
                        <a:pt x="495664" y="1072478"/>
                      </a:cubicBezTo>
                      <a:cubicBezTo>
                        <a:pt x="496599" y="1075119"/>
                        <a:pt x="498250" y="1077484"/>
                        <a:pt x="500287" y="1079300"/>
                      </a:cubicBezTo>
                      <a:cubicBezTo>
                        <a:pt x="503314" y="1082105"/>
                        <a:pt x="507386" y="1083811"/>
                        <a:pt x="511844" y="1083811"/>
                      </a:cubicBezTo>
                      <a:cubicBezTo>
                        <a:pt x="519935" y="1083811"/>
                        <a:pt x="526704" y="1078200"/>
                        <a:pt x="528576" y="1070663"/>
                      </a:cubicBezTo>
                      <a:cubicBezTo>
                        <a:pt x="528851" y="1069618"/>
                        <a:pt x="529731" y="1068903"/>
                        <a:pt x="530832" y="1068903"/>
                      </a:cubicBezTo>
                      <a:lnTo>
                        <a:pt x="623074" y="1068903"/>
                      </a:lnTo>
                      <a:cubicBezTo>
                        <a:pt x="624230" y="1068903"/>
                        <a:pt x="625166" y="1069728"/>
                        <a:pt x="625386" y="1070828"/>
                      </a:cubicBezTo>
                      <a:cubicBezTo>
                        <a:pt x="626817" y="1078860"/>
                        <a:pt x="631935" y="1085626"/>
                        <a:pt x="638925" y="1089257"/>
                      </a:cubicBezTo>
                      <a:cubicBezTo>
                        <a:pt x="639640" y="1089642"/>
                        <a:pt x="640081" y="1090302"/>
                        <a:pt x="640191" y="1091127"/>
                      </a:cubicBezTo>
                      <a:cubicBezTo>
                        <a:pt x="640301" y="1091952"/>
                        <a:pt x="639916" y="1092667"/>
                        <a:pt x="639310" y="1093162"/>
                      </a:cubicBezTo>
                      <a:cubicBezTo>
                        <a:pt x="635403" y="1096188"/>
                        <a:pt x="632651" y="1100699"/>
                        <a:pt x="632045" y="1105870"/>
                      </a:cubicBezTo>
                      <a:cubicBezTo>
                        <a:pt x="631935" y="1106640"/>
                        <a:pt x="631880" y="1107410"/>
                        <a:pt x="631880" y="1108180"/>
                      </a:cubicBezTo>
                      <a:cubicBezTo>
                        <a:pt x="631880" y="1108950"/>
                        <a:pt x="631880" y="1109720"/>
                        <a:pt x="632045" y="1110491"/>
                      </a:cubicBezTo>
                      <a:cubicBezTo>
                        <a:pt x="633036" y="1118467"/>
                        <a:pt x="638980" y="1124958"/>
                        <a:pt x="646740" y="1126664"/>
                      </a:cubicBezTo>
                      <a:cubicBezTo>
                        <a:pt x="647786" y="1126883"/>
                        <a:pt x="648556" y="1127819"/>
                        <a:pt x="648556" y="1128919"/>
                      </a:cubicBezTo>
                      <a:lnTo>
                        <a:pt x="648556" y="1129029"/>
                      </a:lnTo>
                      <a:cubicBezTo>
                        <a:pt x="648556" y="1129029"/>
                        <a:pt x="648446" y="1129249"/>
                        <a:pt x="648391" y="1129249"/>
                      </a:cubicBezTo>
                      <a:cubicBezTo>
                        <a:pt x="638925" y="1130404"/>
                        <a:pt x="631440" y="1137941"/>
                        <a:pt x="630339" y="1147457"/>
                      </a:cubicBezTo>
                      <a:cubicBezTo>
                        <a:pt x="630229" y="1148227"/>
                        <a:pt x="630174" y="1148998"/>
                        <a:pt x="630174" y="1149768"/>
                      </a:cubicBezTo>
                      <a:cubicBezTo>
                        <a:pt x="630174" y="1150538"/>
                        <a:pt x="630174" y="1151308"/>
                        <a:pt x="630339" y="1152078"/>
                      </a:cubicBezTo>
                      <a:cubicBezTo>
                        <a:pt x="631055" y="1158734"/>
                        <a:pt x="634907" y="1164345"/>
                        <a:pt x="640411" y="1167591"/>
                      </a:cubicBezTo>
                      <a:cubicBezTo>
                        <a:pt x="641126" y="1168031"/>
                        <a:pt x="641567" y="1168801"/>
                        <a:pt x="641567" y="1169626"/>
                      </a:cubicBezTo>
                      <a:cubicBezTo>
                        <a:pt x="641567" y="1170452"/>
                        <a:pt x="641071" y="1171222"/>
                        <a:pt x="640356" y="1171607"/>
                      </a:cubicBezTo>
                      <a:cubicBezTo>
                        <a:pt x="633972" y="1175017"/>
                        <a:pt x="629459" y="1181454"/>
                        <a:pt x="628633" y="1189045"/>
                      </a:cubicBezTo>
                      <a:cubicBezTo>
                        <a:pt x="628578" y="1189815"/>
                        <a:pt x="628523" y="1190585"/>
                        <a:pt x="628523" y="1191355"/>
                      </a:cubicBezTo>
                      <a:cubicBezTo>
                        <a:pt x="628523" y="1192126"/>
                        <a:pt x="628523" y="1192896"/>
                        <a:pt x="628633" y="1193666"/>
                      </a:cubicBezTo>
                      <a:cubicBezTo>
                        <a:pt x="629293" y="1200047"/>
                        <a:pt x="632596" y="1205603"/>
                        <a:pt x="637439" y="1209234"/>
                      </a:cubicBezTo>
                      <a:cubicBezTo>
                        <a:pt x="638044" y="1209674"/>
                        <a:pt x="638375" y="1210389"/>
                        <a:pt x="638375" y="1211104"/>
                      </a:cubicBezTo>
                      <a:cubicBezTo>
                        <a:pt x="638375" y="1211819"/>
                        <a:pt x="637989" y="1212534"/>
                        <a:pt x="637384" y="1212975"/>
                      </a:cubicBezTo>
                      <a:cubicBezTo>
                        <a:pt x="631605" y="1216880"/>
                        <a:pt x="627697" y="1223206"/>
                        <a:pt x="626927" y="1230578"/>
                      </a:cubicBezTo>
                      <a:lnTo>
                        <a:pt x="626927" y="1230688"/>
                      </a:lnTo>
                      <a:cubicBezTo>
                        <a:pt x="626927" y="1231403"/>
                        <a:pt x="626817" y="1232173"/>
                        <a:pt x="626817" y="1232943"/>
                      </a:cubicBezTo>
                      <a:cubicBezTo>
                        <a:pt x="626817" y="1233713"/>
                        <a:pt x="626817" y="1234483"/>
                        <a:pt x="626927" y="1235199"/>
                      </a:cubicBezTo>
                      <a:lnTo>
                        <a:pt x="626927" y="1235309"/>
                      </a:lnTo>
                      <a:cubicBezTo>
                        <a:pt x="627532" y="1241470"/>
                        <a:pt x="630449" y="1246971"/>
                        <a:pt x="634852" y="1250876"/>
                      </a:cubicBezTo>
                      <a:cubicBezTo>
                        <a:pt x="635348" y="1251317"/>
                        <a:pt x="635623" y="1251977"/>
                        <a:pt x="635623" y="1252637"/>
                      </a:cubicBezTo>
                      <a:cubicBezTo>
                        <a:pt x="635623" y="1253297"/>
                        <a:pt x="635292" y="1253957"/>
                        <a:pt x="634742" y="1254397"/>
                      </a:cubicBezTo>
                      <a:cubicBezTo>
                        <a:pt x="629899" y="1258303"/>
                        <a:pt x="626486" y="1263914"/>
                        <a:pt x="625496" y="1270295"/>
                      </a:cubicBezTo>
                      <a:cubicBezTo>
                        <a:pt x="625331" y="1271395"/>
                        <a:pt x="624340" y="1272220"/>
                        <a:pt x="623184" y="1272220"/>
                      </a:cubicBezTo>
                      <a:lnTo>
                        <a:pt x="470457" y="1272220"/>
                      </a:lnTo>
                      <a:cubicBezTo>
                        <a:pt x="469301" y="1272220"/>
                        <a:pt x="468365" y="1271395"/>
                        <a:pt x="468145" y="1270295"/>
                      </a:cubicBezTo>
                      <a:cubicBezTo>
                        <a:pt x="467485" y="1266224"/>
                        <a:pt x="465833" y="1262429"/>
                        <a:pt x="463467" y="1259238"/>
                      </a:cubicBezTo>
                      <a:lnTo>
                        <a:pt x="463467" y="1259238"/>
                      </a:lnTo>
                      <a:close/>
                      <a:moveTo>
                        <a:pt x="666829" y="1254177"/>
                      </a:moveTo>
                      <a:cubicBezTo>
                        <a:pt x="666278" y="1253737"/>
                        <a:pt x="666003" y="1253132"/>
                        <a:pt x="665948" y="1252417"/>
                      </a:cubicBezTo>
                      <a:cubicBezTo>
                        <a:pt x="665893" y="1251702"/>
                        <a:pt x="666223" y="1251097"/>
                        <a:pt x="666719" y="1250656"/>
                      </a:cubicBezTo>
                      <a:cubicBezTo>
                        <a:pt x="671067" y="1246751"/>
                        <a:pt x="674039" y="1241250"/>
                        <a:pt x="674644" y="1235089"/>
                      </a:cubicBezTo>
                      <a:lnTo>
                        <a:pt x="674644" y="1234979"/>
                      </a:lnTo>
                      <a:cubicBezTo>
                        <a:pt x="674644" y="1234263"/>
                        <a:pt x="674754" y="1233493"/>
                        <a:pt x="674754" y="1232723"/>
                      </a:cubicBezTo>
                      <a:cubicBezTo>
                        <a:pt x="674754" y="1231953"/>
                        <a:pt x="674754" y="1231183"/>
                        <a:pt x="674644" y="1230468"/>
                      </a:cubicBezTo>
                      <a:lnTo>
                        <a:pt x="674644" y="1230358"/>
                      </a:lnTo>
                      <a:cubicBezTo>
                        <a:pt x="673929" y="1223041"/>
                        <a:pt x="669966" y="1216715"/>
                        <a:pt x="664187" y="1212809"/>
                      </a:cubicBezTo>
                      <a:cubicBezTo>
                        <a:pt x="663582" y="1212369"/>
                        <a:pt x="663196" y="1211709"/>
                        <a:pt x="663196" y="1210939"/>
                      </a:cubicBezTo>
                      <a:cubicBezTo>
                        <a:pt x="663196" y="1210169"/>
                        <a:pt x="663526" y="1209509"/>
                        <a:pt x="664132" y="1209069"/>
                      </a:cubicBezTo>
                      <a:cubicBezTo>
                        <a:pt x="668975" y="1205438"/>
                        <a:pt x="672277" y="1199827"/>
                        <a:pt x="672938" y="1193501"/>
                      </a:cubicBezTo>
                      <a:cubicBezTo>
                        <a:pt x="672993" y="1192731"/>
                        <a:pt x="673048" y="1191961"/>
                        <a:pt x="673048" y="1191190"/>
                      </a:cubicBezTo>
                      <a:cubicBezTo>
                        <a:pt x="673048" y="1190420"/>
                        <a:pt x="673048" y="1189650"/>
                        <a:pt x="672938" y="1188880"/>
                      </a:cubicBezTo>
                      <a:cubicBezTo>
                        <a:pt x="672167" y="1181344"/>
                        <a:pt x="667599" y="1174852"/>
                        <a:pt x="661215" y="1171442"/>
                      </a:cubicBezTo>
                      <a:cubicBezTo>
                        <a:pt x="660500" y="1171057"/>
                        <a:pt x="660004" y="1170287"/>
                        <a:pt x="660004" y="1169461"/>
                      </a:cubicBezTo>
                      <a:cubicBezTo>
                        <a:pt x="660004" y="1168636"/>
                        <a:pt x="660444" y="1167866"/>
                        <a:pt x="661160" y="1167426"/>
                      </a:cubicBezTo>
                      <a:cubicBezTo>
                        <a:pt x="666609" y="1164235"/>
                        <a:pt x="670461" y="1158569"/>
                        <a:pt x="671232" y="1151913"/>
                      </a:cubicBezTo>
                      <a:cubicBezTo>
                        <a:pt x="671342" y="1151143"/>
                        <a:pt x="671397" y="1150373"/>
                        <a:pt x="671397" y="1149603"/>
                      </a:cubicBezTo>
                      <a:cubicBezTo>
                        <a:pt x="671397" y="1148833"/>
                        <a:pt x="671397" y="1148062"/>
                        <a:pt x="671232" y="1147292"/>
                      </a:cubicBezTo>
                      <a:cubicBezTo>
                        <a:pt x="670241" y="1138271"/>
                        <a:pt x="663416" y="1131009"/>
                        <a:pt x="654611" y="1129304"/>
                      </a:cubicBezTo>
                      <a:cubicBezTo>
                        <a:pt x="653675" y="1129139"/>
                        <a:pt x="653014" y="1128314"/>
                        <a:pt x="653014" y="1127379"/>
                      </a:cubicBezTo>
                      <a:lnTo>
                        <a:pt x="653014" y="1127379"/>
                      </a:lnTo>
                      <a:cubicBezTo>
                        <a:pt x="653014" y="1127048"/>
                        <a:pt x="653235" y="1126774"/>
                        <a:pt x="653565" y="1126718"/>
                      </a:cubicBezTo>
                      <a:cubicBezTo>
                        <a:pt x="661930" y="1125453"/>
                        <a:pt x="668480" y="1118742"/>
                        <a:pt x="669525" y="1110326"/>
                      </a:cubicBezTo>
                      <a:cubicBezTo>
                        <a:pt x="669636" y="1109555"/>
                        <a:pt x="669691" y="1108785"/>
                        <a:pt x="669691" y="1108015"/>
                      </a:cubicBezTo>
                      <a:cubicBezTo>
                        <a:pt x="669691" y="1107245"/>
                        <a:pt x="669691" y="1106475"/>
                        <a:pt x="669525" y="1105705"/>
                      </a:cubicBezTo>
                      <a:cubicBezTo>
                        <a:pt x="668920" y="1100534"/>
                        <a:pt x="666168" y="1096023"/>
                        <a:pt x="662261" y="1092997"/>
                      </a:cubicBezTo>
                      <a:cubicBezTo>
                        <a:pt x="661655" y="1092502"/>
                        <a:pt x="661270" y="1091732"/>
                        <a:pt x="661380" y="1090962"/>
                      </a:cubicBezTo>
                      <a:cubicBezTo>
                        <a:pt x="661490" y="1090192"/>
                        <a:pt x="661930" y="1089477"/>
                        <a:pt x="662646" y="1089091"/>
                      </a:cubicBezTo>
                      <a:cubicBezTo>
                        <a:pt x="669691" y="1085461"/>
                        <a:pt x="674809" y="1078695"/>
                        <a:pt x="676185" y="1070663"/>
                      </a:cubicBezTo>
                      <a:cubicBezTo>
                        <a:pt x="676350" y="1069563"/>
                        <a:pt x="677341" y="1068738"/>
                        <a:pt x="678497" y="1068738"/>
                      </a:cubicBezTo>
                      <a:lnTo>
                        <a:pt x="770739" y="1068738"/>
                      </a:lnTo>
                      <a:cubicBezTo>
                        <a:pt x="771784" y="1068738"/>
                        <a:pt x="772720" y="1069453"/>
                        <a:pt x="772995" y="1070498"/>
                      </a:cubicBezTo>
                      <a:cubicBezTo>
                        <a:pt x="774811" y="1078035"/>
                        <a:pt x="781636" y="1083646"/>
                        <a:pt x="789727" y="1083646"/>
                      </a:cubicBezTo>
                      <a:cubicBezTo>
                        <a:pt x="794185" y="1083646"/>
                        <a:pt x="798257" y="1081940"/>
                        <a:pt x="801284" y="1079135"/>
                      </a:cubicBezTo>
                      <a:cubicBezTo>
                        <a:pt x="803321" y="1077319"/>
                        <a:pt x="804916" y="1074954"/>
                        <a:pt x="805907" y="1072313"/>
                      </a:cubicBezTo>
                      <a:cubicBezTo>
                        <a:pt x="806127" y="1071708"/>
                        <a:pt x="806292" y="1071158"/>
                        <a:pt x="806458" y="1070553"/>
                      </a:cubicBezTo>
                      <a:cubicBezTo>
                        <a:pt x="806733" y="1069508"/>
                        <a:pt x="807614" y="1068793"/>
                        <a:pt x="808714" y="1068793"/>
                      </a:cubicBezTo>
                      <a:lnTo>
                        <a:pt x="831335" y="1068793"/>
                      </a:lnTo>
                      <a:cubicBezTo>
                        <a:pt x="832435" y="1068793"/>
                        <a:pt x="833371" y="1069563"/>
                        <a:pt x="833591" y="1070663"/>
                      </a:cubicBezTo>
                      <a:lnTo>
                        <a:pt x="833591" y="1070773"/>
                      </a:lnTo>
                      <a:lnTo>
                        <a:pt x="833591" y="1070773"/>
                      </a:lnTo>
                      <a:cubicBezTo>
                        <a:pt x="834692" y="1077099"/>
                        <a:pt x="838049" y="1082600"/>
                        <a:pt x="842837" y="1086396"/>
                      </a:cubicBezTo>
                      <a:cubicBezTo>
                        <a:pt x="844268" y="1087551"/>
                        <a:pt x="845809" y="1088541"/>
                        <a:pt x="847460" y="1089367"/>
                      </a:cubicBezTo>
                      <a:cubicBezTo>
                        <a:pt x="849717" y="1090522"/>
                        <a:pt x="852193" y="1091347"/>
                        <a:pt x="854780" y="1091732"/>
                      </a:cubicBezTo>
                      <a:cubicBezTo>
                        <a:pt x="855936" y="1091897"/>
                        <a:pt x="856706" y="1092887"/>
                        <a:pt x="856706" y="1094042"/>
                      </a:cubicBezTo>
                      <a:lnTo>
                        <a:pt x="856706" y="1208079"/>
                      </a:lnTo>
                      <a:cubicBezTo>
                        <a:pt x="856706" y="1208849"/>
                        <a:pt x="856321" y="1209564"/>
                        <a:pt x="855716" y="1209949"/>
                      </a:cubicBezTo>
                      <a:cubicBezTo>
                        <a:pt x="855111" y="1210334"/>
                        <a:pt x="854285" y="1210499"/>
                        <a:pt x="853569" y="1210224"/>
                      </a:cubicBezTo>
                      <a:cubicBezTo>
                        <a:pt x="851643" y="1209509"/>
                        <a:pt x="849607" y="1209014"/>
                        <a:pt x="847460" y="1208794"/>
                      </a:cubicBezTo>
                      <a:cubicBezTo>
                        <a:pt x="847130" y="1208794"/>
                        <a:pt x="846800" y="1208519"/>
                        <a:pt x="846690" y="1208188"/>
                      </a:cubicBezTo>
                      <a:cubicBezTo>
                        <a:pt x="846580" y="1207858"/>
                        <a:pt x="846690" y="1207474"/>
                        <a:pt x="846910" y="1207253"/>
                      </a:cubicBezTo>
                      <a:cubicBezTo>
                        <a:pt x="847075" y="1207088"/>
                        <a:pt x="847295" y="1206868"/>
                        <a:pt x="847515" y="1206648"/>
                      </a:cubicBezTo>
                      <a:cubicBezTo>
                        <a:pt x="850873" y="1203183"/>
                        <a:pt x="853074" y="1198562"/>
                        <a:pt x="853624" y="1193501"/>
                      </a:cubicBezTo>
                      <a:cubicBezTo>
                        <a:pt x="853680" y="1192731"/>
                        <a:pt x="853735" y="1191961"/>
                        <a:pt x="853735" y="1191190"/>
                      </a:cubicBezTo>
                      <a:cubicBezTo>
                        <a:pt x="853735" y="1190420"/>
                        <a:pt x="853735" y="1189650"/>
                        <a:pt x="853624" y="1188880"/>
                      </a:cubicBezTo>
                      <a:cubicBezTo>
                        <a:pt x="853074" y="1183819"/>
                        <a:pt x="850873" y="1179253"/>
                        <a:pt x="847515" y="1175733"/>
                      </a:cubicBezTo>
                      <a:cubicBezTo>
                        <a:pt x="846139" y="1174302"/>
                        <a:pt x="844598" y="1173037"/>
                        <a:pt x="842892" y="1172047"/>
                      </a:cubicBezTo>
                      <a:cubicBezTo>
                        <a:pt x="840140" y="1170397"/>
                        <a:pt x="837003" y="1169296"/>
                        <a:pt x="833646" y="1168966"/>
                      </a:cubicBezTo>
                      <a:cubicBezTo>
                        <a:pt x="832875" y="1168911"/>
                        <a:pt x="832105" y="1168856"/>
                        <a:pt x="831335" y="1168856"/>
                      </a:cubicBezTo>
                      <a:cubicBezTo>
                        <a:pt x="830564" y="1168856"/>
                        <a:pt x="829793" y="1168856"/>
                        <a:pt x="829023" y="1168966"/>
                      </a:cubicBezTo>
                      <a:cubicBezTo>
                        <a:pt x="818511" y="1170066"/>
                        <a:pt x="810145" y="1178373"/>
                        <a:pt x="809099" y="1188880"/>
                      </a:cubicBezTo>
                      <a:cubicBezTo>
                        <a:pt x="809044" y="1189650"/>
                        <a:pt x="808989" y="1190420"/>
                        <a:pt x="808989" y="1191190"/>
                      </a:cubicBezTo>
                      <a:cubicBezTo>
                        <a:pt x="808989" y="1191961"/>
                        <a:pt x="808989" y="1192731"/>
                        <a:pt x="809099" y="1193501"/>
                      </a:cubicBezTo>
                      <a:cubicBezTo>
                        <a:pt x="810090" y="1203018"/>
                        <a:pt x="816970" y="1210719"/>
                        <a:pt x="826051" y="1212919"/>
                      </a:cubicBezTo>
                      <a:cubicBezTo>
                        <a:pt x="826821" y="1213084"/>
                        <a:pt x="827482" y="1213690"/>
                        <a:pt x="827702" y="1214460"/>
                      </a:cubicBezTo>
                      <a:cubicBezTo>
                        <a:pt x="827922" y="1215230"/>
                        <a:pt x="827757" y="1216055"/>
                        <a:pt x="827207" y="1216660"/>
                      </a:cubicBezTo>
                      <a:cubicBezTo>
                        <a:pt x="823904" y="1220401"/>
                        <a:pt x="821703" y="1225132"/>
                        <a:pt x="821208" y="1230358"/>
                      </a:cubicBezTo>
                      <a:lnTo>
                        <a:pt x="821208" y="1230468"/>
                      </a:lnTo>
                      <a:cubicBezTo>
                        <a:pt x="821208" y="1231183"/>
                        <a:pt x="821097" y="1231953"/>
                        <a:pt x="821097" y="1232723"/>
                      </a:cubicBezTo>
                      <a:cubicBezTo>
                        <a:pt x="821097" y="1233493"/>
                        <a:pt x="821097" y="1234263"/>
                        <a:pt x="821208" y="1234979"/>
                      </a:cubicBezTo>
                      <a:lnTo>
                        <a:pt x="821208" y="1235089"/>
                      </a:lnTo>
                      <a:cubicBezTo>
                        <a:pt x="822143" y="1244550"/>
                        <a:pt x="828528" y="1252417"/>
                        <a:pt x="837224" y="1255442"/>
                      </a:cubicBezTo>
                      <a:cubicBezTo>
                        <a:pt x="837939" y="1255717"/>
                        <a:pt x="838434" y="1256268"/>
                        <a:pt x="838654" y="1256928"/>
                      </a:cubicBezTo>
                      <a:cubicBezTo>
                        <a:pt x="838875" y="1257588"/>
                        <a:pt x="838764" y="1258358"/>
                        <a:pt x="838324" y="1258963"/>
                      </a:cubicBezTo>
                      <a:cubicBezTo>
                        <a:pt x="835957" y="1262153"/>
                        <a:pt x="834306" y="1265949"/>
                        <a:pt x="833646" y="1270020"/>
                      </a:cubicBezTo>
                      <a:cubicBezTo>
                        <a:pt x="833481" y="1271120"/>
                        <a:pt x="832490" y="1271945"/>
                        <a:pt x="831335" y="1271945"/>
                      </a:cubicBezTo>
                      <a:lnTo>
                        <a:pt x="678607" y="1271945"/>
                      </a:lnTo>
                      <a:cubicBezTo>
                        <a:pt x="677451" y="1271945"/>
                        <a:pt x="676515" y="1271120"/>
                        <a:pt x="676295" y="1270020"/>
                      </a:cubicBezTo>
                      <a:cubicBezTo>
                        <a:pt x="675249" y="1263639"/>
                        <a:pt x="671837" y="1258028"/>
                        <a:pt x="666994" y="1254122"/>
                      </a:cubicBezTo>
                      <a:lnTo>
                        <a:pt x="666994" y="1254122"/>
                      </a:lnTo>
                      <a:close/>
                      <a:moveTo>
                        <a:pt x="866338" y="1249611"/>
                      </a:moveTo>
                      <a:cubicBezTo>
                        <a:pt x="865622" y="1249391"/>
                        <a:pt x="865072" y="1248896"/>
                        <a:pt x="864852" y="1248181"/>
                      </a:cubicBezTo>
                      <a:cubicBezTo>
                        <a:pt x="864632" y="1247466"/>
                        <a:pt x="864687" y="1246751"/>
                        <a:pt x="865127" y="1246146"/>
                      </a:cubicBezTo>
                      <a:cubicBezTo>
                        <a:pt x="867274" y="1242955"/>
                        <a:pt x="868649" y="1239214"/>
                        <a:pt x="869035" y="1235144"/>
                      </a:cubicBezTo>
                      <a:lnTo>
                        <a:pt x="869035" y="1235033"/>
                      </a:lnTo>
                      <a:cubicBezTo>
                        <a:pt x="869035" y="1234318"/>
                        <a:pt x="869145" y="1233548"/>
                        <a:pt x="869145" y="1232778"/>
                      </a:cubicBezTo>
                      <a:cubicBezTo>
                        <a:pt x="869145" y="1232008"/>
                        <a:pt x="869145" y="1231238"/>
                        <a:pt x="869035" y="1230523"/>
                      </a:cubicBezTo>
                      <a:lnTo>
                        <a:pt x="869035" y="1230413"/>
                      </a:lnTo>
                      <a:cubicBezTo>
                        <a:pt x="868429" y="1224637"/>
                        <a:pt x="865842" y="1219411"/>
                        <a:pt x="861880" y="1215560"/>
                      </a:cubicBezTo>
                      <a:cubicBezTo>
                        <a:pt x="861440" y="1215120"/>
                        <a:pt x="861164" y="1214515"/>
                        <a:pt x="861164" y="1213910"/>
                      </a:cubicBezTo>
                      <a:lnTo>
                        <a:pt x="861164" y="1093987"/>
                      </a:lnTo>
                      <a:cubicBezTo>
                        <a:pt x="861164" y="1092832"/>
                        <a:pt x="861990" y="1091897"/>
                        <a:pt x="863091" y="1091677"/>
                      </a:cubicBezTo>
                      <a:cubicBezTo>
                        <a:pt x="873878" y="1089917"/>
                        <a:pt x="882354" y="1081445"/>
                        <a:pt x="884280" y="1070718"/>
                      </a:cubicBezTo>
                      <a:cubicBezTo>
                        <a:pt x="884445" y="1069618"/>
                        <a:pt x="885436" y="1068793"/>
                        <a:pt x="886536" y="1068793"/>
                      </a:cubicBezTo>
                      <a:lnTo>
                        <a:pt x="909432" y="1068793"/>
                      </a:lnTo>
                      <a:cubicBezTo>
                        <a:pt x="910478" y="1068793"/>
                        <a:pt x="911413" y="1069508"/>
                        <a:pt x="911688" y="1070553"/>
                      </a:cubicBezTo>
                      <a:cubicBezTo>
                        <a:pt x="913505" y="1078089"/>
                        <a:pt x="920329" y="1083701"/>
                        <a:pt x="928420" y="1083701"/>
                      </a:cubicBezTo>
                      <a:cubicBezTo>
                        <a:pt x="936510" y="1083701"/>
                        <a:pt x="943335" y="1078089"/>
                        <a:pt x="945151" y="1070553"/>
                      </a:cubicBezTo>
                      <a:cubicBezTo>
                        <a:pt x="945426" y="1069508"/>
                        <a:pt x="946307" y="1068793"/>
                        <a:pt x="947407" y="1068793"/>
                      </a:cubicBezTo>
                      <a:lnTo>
                        <a:pt x="1039374" y="1068793"/>
                      </a:lnTo>
                      <a:cubicBezTo>
                        <a:pt x="1040475" y="1068793"/>
                        <a:pt x="1041411" y="1069563"/>
                        <a:pt x="1041631" y="1070663"/>
                      </a:cubicBezTo>
                      <a:cubicBezTo>
                        <a:pt x="1041631" y="1070663"/>
                        <a:pt x="1041631" y="1070773"/>
                        <a:pt x="1041631" y="1070828"/>
                      </a:cubicBezTo>
                      <a:cubicBezTo>
                        <a:pt x="1043557" y="1081500"/>
                        <a:pt x="1052033" y="1089972"/>
                        <a:pt x="1062820" y="1091732"/>
                      </a:cubicBezTo>
                      <a:cubicBezTo>
                        <a:pt x="1063921" y="1091897"/>
                        <a:pt x="1064746" y="1092887"/>
                        <a:pt x="1064746" y="1094042"/>
                      </a:cubicBezTo>
                      <a:lnTo>
                        <a:pt x="1064746" y="1246696"/>
                      </a:lnTo>
                      <a:cubicBezTo>
                        <a:pt x="1064746" y="1247851"/>
                        <a:pt x="1063921" y="1248786"/>
                        <a:pt x="1062820" y="1249006"/>
                      </a:cubicBezTo>
                      <a:cubicBezTo>
                        <a:pt x="1059078" y="1249611"/>
                        <a:pt x="1055610" y="1251041"/>
                        <a:pt x="1052638" y="1253077"/>
                      </a:cubicBezTo>
                      <a:cubicBezTo>
                        <a:pt x="1046859" y="1256983"/>
                        <a:pt x="1042787" y="1263144"/>
                        <a:pt x="1041631" y="1270240"/>
                      </a:cubicBezTo>
                      <a:cubicBezTo>
                        <a:pt x="1041466" y="1271340"/>
                        <a:pt x="1040475" y="1272165"/>
                        <a:pt x="1039319" y="1272165"/>
                      </a:cubicBezTo>
                      <a:lnTo>
                        <a:pt x="886592" y="1272165"/>
                      </a:lnTo>
                      <a:cubicBezTo>
                        <a:pt x="885436" y="1272165"/>
                        <a:pt x="884500" y="1271340"/>
                        <a:pt x="884280" y="1270240"/>
                      </a:cubicBezTo>
                      <a:cubicBezTo>
                        <a:pt x="882684" y="1260503"/>
                        <a:pt x="875584" y="1252582"/>
                        <a:pt x="866283" y="1249721"/>
                      </a:cubicBezTo>
                      <a:lnTo>
                        <a:pt x="866283" y="1249721"/>
                      </a:lnTo>
                      <a:close/>
                      <a:moveTo>
                        <a:pt x="1273007" y="1038482"/>
                      </a:moveTo>
                      <a:cubicBezTo>
                        <a:pt x="1273007" y="1039637"/>
                        <a:pt x="1272181" y="1040573"/>
                        <a:pt x="1271080" y="1040793"/>
                      </a:cubicBezTo>
                      <a:cubicBezTo>
                        <a:pt x="1263870" y="1041948"/>
                        <a:pt x="1257651" y="1046184"/>
                        <a:pt x="1253744" y="1052070"/>
                      </a:cubicBezTo>
                      <a:cubicBezTo>
                        <a:pt x="1251762" y="1055040"/>
                        <a:pt x="1250441" y="1058396"/>
                        <a:pt x="1249836" y="1062027"/>
                      </a:cubicBezTo>
                      <a:cubicBezTo>
                        <a:pt x="1249671" y="1063127"/>
                        <a:pt x="1248680" y="1063952"/>
                        <a:pt x="1247525" y="1063952"/>
                      </a:cubicBezTo>
                      <a:lnTo>
                        <a:pt x="1094797" y="1063952"/>
                      </a:lnTo>
                      <a:cubicBezTo>
                        <a:pt x="1093641" y="1063952"/>
                        <a:pt x="1092705" y="1063127"/>
                        <a:pt x="1092485" y="1062027"/>
                      </a:cubicBezTo>
                      <a:cubicBezTo>
                        <a:pt x="1090724" y="1051300"/>
                        <a:pt x="1082303" y="1042773"/>
                        <a:pt x="1071626" y="1040903"/>
                      </a:cubicBezTo>
                      <a:cubicBezTo>
                        <a:pt x="1071626" y="1040903"/>
                        <a:pt x="1071516" y="1040903"/>
                        <a:pt x="1071461" y="1040903"/>
                      </a:cubicBezTo>
                      <a:cubicBezTo>
                        <a:pt x="1070360" y="1040683"/>
                        <a:pt x="1069590" y="1039747"/>
                        <a:pt x="1069590" y="1038647"/>
                      </a:cubicBezTo>
                      <a:lnTo>
                        <a:pt x="1069590" y="946725"/>
                      </a:lnTo>
                      <a:cubicBezTo>
                        <a:pt x="1069590" y="945680"/>
                        <a:pt x="1070305" y="944745"/>
                        <a:pt x="1071351" y="944470"/>
                      </a:cubicBezTo>
                      <a:cubicBezTo>
                        <a:pt x="1078891" y="942654"/>
                        <a:pt x="1084505" y="935888"/>
                        <a:pt x="1084505" y="927747"/>
                      </a:cubicBezTo>
                      <a:cubicBezTo>
                        <a:pt x="1084505" y="919605"/>
                        <a:pt x="1078891" y="912894"/>
                        <a:pt x="1071351" y="911024"/>
                      </a:cubicBezTo>
                      <a:cubicBezTo>
                        <a:pt x="1070305" y="910748"/>
                        <a:pt x="1069590" y="909868"/>
                        <a:pt x="1069590" y="908768"/>
                      </a:cubicBezTo>
                      <a:lnTo>
                        <a:pt x="1069590" y="885884"/>
                      </a:lnTo>
                      <a:cubicBezTo>
                        <a:pt x="1069590" y="884729"/>
                        <a:pt x="1070415" y="883794"/>
                        <a:pt x="1071516" y="883629"/>
                      </a:cubicBezTo>
                      <a:cubicBezTo>
                        <a:pt x="1082248" y="881758"/>
                        <a:pt x="1090724" y="873232"/>
                        <a:pt x="1092485" y="862450"/>
                      </a:cubicBezTo>
                      <a:cubicBezTo>
                        <a:pt x="1092650" y="861349"/>
                        <a:pt x="1093641" y="860524"/>
                        <a:pt x="1094797" y="860524"/>
                      </a:cubicBezTo>
                      <a:lnTo>
                        <a:pt x="1214777" y="860524"/>
                      </a:lnTo>
                      <a:cubicBezTo>
                        <a:pt x="1215383" y="860524"/>
                        <a:pt x="1215988" y="860799"/>
                        <a:pt x="1216428" y="861239"/>
                      </a:cubicBezTo>
                      <a:cubicBezTo>
                        <a:pt x="1220281" y="865200"/>
                        <a:pt x="1225510" y="867841"/>
                        <a:pt x="1231289" y="868391"/>
                      </a:cubicBezTo>
                      <a:lnTo>
                        <a:pt x="1231399" y="868391"/>
                      </a:lnTo>
                      <a:cubicBezTo>
                        <a:pt x="1232114" y="868391"/>
                        <a:pt x="1232885" y="868501"/>
                        <a:pt x="1233655" y="868501"/>
                      </a:cubicBezTo>
                      <a:cubicBezTo>
                        <a:pt x="1234426" y="868501"/>
                        <a:pt x="1235196" y="868501"/>
                        <a:pt x="1235912" y="868391"/>
                      </a:cubicBezTo>
                      <a:lnTo>
                        <a:pt x="1236022" y="868391"/>
                      </a:lnTo>
                      <a:cubicBezTo>
                        <a:pt x="1240094" y="868006"/>
                        <a:pt x="1243837" y="866575"/>
                        <a:pt x="1247029" y="864430"/>
                      </a:cubicBezTo>
                      <a:cubicBezTo>
                        <a:pt x="1247634" y="863990"/>
                        <a:pt x="1248405" y="863935"/>
                        <a:pt x="1249065" y="864155"/>
                      </a:cubicBezTo>
                      <a:cubicBezTo>
                        <a:pt x="1249726" y="864375"/>
                        <a:pt x="1250276" y="864980"/>
                        <a:pt x="1250496" y="865640"/>
                      </a:cubicBezTo>
                      <a:cubicBezTo>
                        <a:pt x="1253303" y="874937"/>
                        <a:pt x="1261229" y="882033"/>
                        <a:pt x="1271025" y="883629"/>
                      </a:cubicBezTo>
                      <a:cubicBezTo>
                        <a:pt x="1272126" y="883794"/>
                        <a:pt x="1272952" y="884784"/>
                        <a:pt x="1272952" y="885939"/>
                      </a:cubicBezTo>
                      <a:lnTo>
                        <a:pt x="1272952" y="1038592"/>
                      </a:lnTo>
                      <a:lnTo>
                        <a:pt x="1272952" y="1038592"/>
                      </a:lnTo>
                      <a:close/>
                      <a:moveTo>
                        <a:pt x="1273007" y="830324"/>
                      </a:moveTo>
                      <a:cubicBezTo>
                        <a:pt x="1273007" y="831479"/>
                        <a:pt x="1272181" y="832414"/>
                        <a:pt x="1271080" y="832634"/>
                      </a:cubicBezTo>
                      <a:cubicBezTo>
                        <a:pt x="1266952" y="833294"/>
                        <a:pt x="1263210" y="834944"/>
                        <a:pt x="1260018" y="837310"/>
                      </a:cubicBezTo>
                      <a:cubicBezTo>
                        <a:pt x="1259412" y="837750"/>
                        <a:pt x="1258697" y="837860"/>
                        <a:pt x="1257981" y="837640"/>
                      </a:cubicBezTo>
                      <a:cubicBezTo>
                        <a:pt x="1257266" y="837420"/>
                        <a:pt x="1256716" y="836925"/>
                        <a:pt x="1256496" y="836210"/>
                      </a:cubicBezTo>
                      <a:cubicBezTo>
                        <a:pt x="1253468" y="827518"/>
                        <a:pt x="1245543" y="821137"/>
                        <a:pt x="1236132" y="820202"/>
                      </a:cubicBezTo>
                      <a:lnTo>
                        <a:pt x="1236022" y="820202"/>
                      </a:lnTo>
                      <a:cubicBezTo>
                        <a:pt x="1235306" y="820202"/>
                        <a:pt x="1234536" y="820092"/>
                        <a:pt x="1233765" y="820092"/>
                      </a:cubicBezTo>
                      <a:cubicBezTo>
                        <a:pt x="1232995" y="820092"/>
                        <a:pt x="1232224" y="820092"/>
                        <a:pt x="1231509" y="820202"/>
                      </a:cubicBezTo>
                      <a:lnTo>
                        <a:pt x="1231399" y="820202"/>
                      </a:lnTo>
                      <a:cubicBezTo>
                        <a:pt x="1226170" y="820697"/>
                        <a:pt x="1221437" y="822897"/>
                        <a:pt x="1217694" y="826198"/>
                      </a:cubicBezTo>
                      <a:cubicBezTo>
                        <a:pt x="1217089" y="826748"/>
                        <a:pt x="1216264" y="826913"/>
                        <a:pt x="1215493" y="826693"/>
                      </a:cubicBezTo>
                      <a:cubicBezTo>
                        <a:pt x="1214722" y="826473"/>
                        <a:pt x="1214117" y="825813"/>
                        <a:pt x="1213952" y="825043"/>
                      </a:cubicBezTo>
                      <a:cubicBezTo>
                        <a:pt x="1211750" y="815966"/>
                        <a:pt x="1203990" y="809035"/>
                        <a:pt x="1194524" y="808100"/>
                      </a:cubicBezTo>
                      <a:cubicBezTo>
                        <a:pt x="1193753" y="808044"/>
                        <a:pt x="1192983" y="807990"/>
                        <a:pt x="1192212" y="807990"/>
                      </a:cubicBezTo>
                      <a:cubicBezTo>
                        <a:pt x="1191442" y="807990"/>
                        <a:pt x="1190671" y="807990"/>
                        <a:pt x="1189901" y="808100"/>
                      </a:cubicBezTo>
                      <a:cubicBezTo>
                        <a:pt x="1179389" y="809200"/>
                        <a:pt x="1171023" y="817561"/>
                        <a:pt x="1169977" y="828068"/>
                      </a:cubicBezTo>
                      <a:cubicBezTo>
                        <a:pt x="1169922" y="828838"/>
                        <a:pt x="1169867" y="829608"/>
                        <a:pt x="1169867" y="830379"/>
                      </a:cubicBezTo>
                      <a:cubicBezTo>
                        <a:pt x="1169867" y="831149"/>
                        <a:pt x="1169867" y="831919"/>
                        <a:pt x="1169977" y="832689"/>
                      </a:cubicBezTo>
                      <a:cubicBezTo>
                        <a:pt x="1170307" y="836045"/>
                        <a:pt x="1171408" y="839180"/>
                        <a:pt x="1173059" y="841931"/>
                      </a:cubicBezTo>
                      <a:cubicBezTo>
                        <a:pt x="1174105" y="843636"/>
                        <a:pt x="1175371" y="845176"/>
                        <a:pt x="1176802" y="846552"/>
                      </a:cubicBezTo>
                      <a:cubicBezTo>
                        <a:pt x="1180269" y="849907"/>
                        <a:pt x="1184892" y="852108"/>
                        <a:pt x="1189956" y="852603"/>
                      </a:cubicBezTo>
                      <a:cubicBezTo>
                        <a:pt x="1190726" y="852658"/>
                        <a:pt x="1191497" y="852713"/>
                        <a:pt x="1192267" y="852713"/>
                      </a:cubicBezTo>
                      <a:cubicBezTo>
                        <a:pt x="1193038" y="852713"/>
                        <a:pt x="1193808" y="852713"/>
                        <a:pt x="1194579" y="852603"/>
                      </a:cubicBezTo>
                      <a:cubicBezTo>
                        <a:pt x="1199642" y="852053"/>
                        <a:pt x="1204266" y="849852"/>
                        <a:pt x="1207733" y="846552"/>
                      </a:cubicBezTo>
                      <a:cubicBezTo>
                        <a:pt x="1207953" y="846387"/>
                        <a:pt x="1208118" y="846167"/>
                        <a:pt x="1208338" y="845947"/>
                      </a:cubicBezTo>
                      <a:cubicBezTo>
                        <a:pt x="1208613" y="845671"/>
                        <a:pt x="1208944" y="845616"/>
                        <a:pt x="1209274" y="845727"/>
                      </a:cubicBezTo>
                      <a:cubicBezTo>
                        <a:pt x="1209604" y="845836"/>
                        <a:pt x="1209824" y="846167"/>
                        <a:pt x="1209879" y="846497"/>
                      </a:cubicBezTo>
                      <a:cubicBezTo>
                        <a:pt x="1210099" y="848642"/>
                        <a:pt x="1210595" y="850677"/>
                        <a:pt x="1211310" y="852603"/>
                      </a:cubicBezTo>
                      <a:cubicBezTo>
                        <a:pt x="1211585" y="853318"/>
                        <a:pt x="1211475" y="854088"/>
                        <a:pt x="1211035" y="854748"/>
                      </a:cubicBezTo>
                      <a:cubicBezTo>
                        <a:pt x="1210595" y="855408"/>
                        <a:pt x="1209879" y="855738"/>
                        <a:pt x="1209164" y="855738"/>
                      </a:cubicBezTo>
                      <a:lnTo>
                        <a:pt x="1095072" y="855738"/>
                      </a:lnTo>
                      <a:cubicBezTo>
                        <a:pt x="1093916" y="855738"/>
                        <a:pt x="1092980" y="854913"/>
                        <a:pt x="1092760" y="853813"/>
                      </a:cubicBezTo>
                      <a:cubicBezTo>
                        <a:pt x="1092320" y="851228"/>
                        <a:pt x="1091549" y="848807"/>
                        <a:pt x="1090394" y="846552"/>
                      </a:cubicBezTo>
                      <a:cubicBezTo>
                        <a:pt x="1089568" y="844901"/>
                        <a:pt x="1088578" y="843361"/>
                        <a:pt x="1087422" y="841931"/>
                      </a:cubicBezTo>
                      <a:cubicBezTo>
                        <a:pt x="1083624" y="837145"/>
                        <a:pt x="1078120" y="833789"/>
                        <a:pt x="1071846" y="832689"/>
                      </a:cubicBezTo>
                      <a:cubicBezTo>
                        <a:pt x="1071846" y="832689"/>
                        <a:pt x="1071736" y="832689"/>
                        <a:pt x="1071681" y="832689"/>
                      </a:cubicBezTo>
                      <a:cubicBezTo>
                        <a:pt x="1070580" y="832469"/>
                        <a:pt x="1069810" y="831534"/>
                        <a:pt x="1069810" y="830434"/>
                      </a:cubicBezTo>
                      <a:lnTo>
                        <a:pt x="1069810" y="807824"/>
                      </a:lnTo>
                      <a:cubicBezTo>
                        <a:pt x="1069810" y="806779"/>
                        <a:pt x="1070525" y="805844"/>
                        <a:pt x="1071571" y="805569"/>
                      </a:cubicBezTo>
                      <a:cubicBezTo>
                        <a:pt x="1072177" y="805404"/>
                        <a:pt x="1072782" y="805239"/>
                        <a:pt x="1073387" y="804964"/>
                      </a:cubicBezTo>
                      <a:cubicBezTo>
                        <a:pt x="1076084" y="804029"/>
                        <a:pt x="1078451" y="802378"/>
                        <a:pt x="1080267" y="800343"/>
                      </a:cubicBezTo>
                      <a:cubicBezTo>
                        <a:pt x="1083019" y="797318"/>
                        <a:pt x="1084725" y="793247"/>
                        <a:pt x="1084725" y="788791"/>
                      </a:cubicBezTo>
                      <a:cubicBezTo>
                        <a:pt x="1084725" y="780704"/>
                        <a:pt x="1079111" y="773883"/>
                        <a:pt x="1071571" y="772068"/>
                      </a:cubicBezTo>
                      <a:cubicBezTo>
                        <a:pt x="1070525" y="771793"/>
                        <a:pt x="1069810" y="770913"/>
                        <a:pt x="1069810" y="769812"/>
                      </a:cubicBezTo>
                      <a:lnTo>
                        <a:pt x="1069810" y="677615"/>
                      </a:lnTo>
                      <a:cubicBezTo>
                        <a:pt x="1069810" y="676460"/>
                        <a:pt x="1070635" y="675525"/>
                        <a:pt x="1071736" y="675305"/>
                      </a:cubicBezTo>
                      <a:cubicBezTo>
                        <a:pt x="1079771" y="673875"/>
                        <a:pt x="1086541" y="668814"/>
                        <a:pt x="1090174" y="661772"/>
                      </a:cubicBezTo>
                      <a:cubicBezTo>
                        <a:pt x="1090559" y="661057"/>
                        <a:pt x="1091219" y="660617"/>
                        <a:pt x="1092045" y="660507"/>
                      </a:cubicBezTo>
                      <a:cubicBezTo>
                        <a:pt x="1092870" y="660397"/>
                        <a:pt x="1093586" y="660782"/>
                        <a:pt x="1094081" y="661387"/>
                      </a:cubicBezTo>
                      <a:cubicBezTo>
                        <a:pt x="1097108" y="665293"/>
                        <a:pt x="1101621" y="668044"/>
                        <a:pt x="1106795" y="668649"/>
                      </a:cubicBezTo>
                      <a:cubicBezTo>
                        <a:pt x="1107565" y="668759"/>
                        <a:pt x="1108336" y="668814"/>
                        <a:pt x="1109106" y="668814"/>
                      </a:cubicBezTo>
                      <a:cubicBezTo>
                        <a:pt x="1109877" y="668814"/>
                        <a:pt x="1110647" y="668814"/>
                        <a:pt x="1111418" y="668649"/>
                      </a:cubicBezTo>
                      <a:cubicBezTo>
                        <a:pt x="1119398" y="667659"/>
                        <a:pt x="1125893" y="661717"/>
                        <a:pt x="1127599" y="653961"/>
                      </a:cubicBezTo>
                      <a:cubicBezTo>
                        <a:pt x="1127819" y="652916"/>
                        <a:pt x="1128755" y="652146"/>
                        <a:pt x="1129855" y="652146"/>
                      </a:cubicBezTo>
                      <a:lnTo>
                        <a:pt x="1129855" y="652146"/>
                      </a:lnTo>
                      <a:cubicBezTo>
                        <a:pt x="1129855" y="652146"/>
                        <a:pt x="1130130" y="652256"/>
                        <a:pt x="1130130" y="652421"/>
                      </a:cubicBezTo>
                      <a:cubicBezTo>
                        <a:pt x="1131286" y="661883"/>
                        <a:pt x="1138826" y="669309"/>
                        <a:pt x="1148348" y="670354"/>
                      </a:cubicBezTo>
                      <a:cubicBezTo>
                        <a:pt x="1149118" y="670464"/>
                        <a:pt x="1149889" y="670519"/>
                        <a:pt x="1150659" y="670519"/>
                      </a:cubicBezTo>
                      <a:cubicBezTo>
                        <a:pt x="1151430" y="670519"/>
                        <a:pt x="1152200" y="670519"/>
                        <a:pt x="1152971" y="670354"/>
                      </a:cubicBezTo>
                      <a:cubicBezTo>
                        <a:pt x="1159630" y="669639"/>
                        <a:pt x="1165244" y="665788"/>
                        <a:pt x="1168491" y="660287"/>
                      </a:cubicBezTo>
                      <a:cubicBezTo>
                        <a:pt x="1168932" y="659572"/>
                        <a:pt x="1169702" y="659132"/>
                        <a:pt x="1170528" y="659132"/>
                      </a:cubicBezTo>
                      <a:cubicBezTo>
                        <a:pt x="1171353" y="659132"/>
                        <a:pt x="1172124" y="659627"/>
                        <a:pt x="1172509" y="660342"/>
                      </a:cubicBezTo>
                      <a:cubicBezTo>
                        <a:pt x="1175921" y="666723"/>
                        <a:pt x="1182361" y="671289"/>
                        <a:pt x="1189956" y="672059"/>
                      </a:cubicBezTo>
                      <a:cubicBezTo>
                        <a:pt x="1190726" y="672114"/>
                        <a:pt x="1191497" y="672169"/>
                        <a:pt x="1192267" y="672169"/>
                      </a:cubicBezTo>
                      <a:cubicBezTo>
                        <a:pt x="1193038" y="672169"/>
                        <a:pt x="1193808" y="672169"/>
                        <a:pt x="1194579" y="672059"/>
                      </a:cubicBezTo>
                      <a:cubicBezTo>
                        <a:pt x="1200963" y="671399"/>
                        <a:pt x="1206522" y="668099"/>
                        <a:pt x="1210209" y="663258"/>
                      </a:cubicBezTo>
                      <a:cubicBezTo>
                        <a:pt x="1210650" y="662653"/>
                        <a:pt x="1211365" y="662323"/>
                        <a:pt x="1212081" y="662323"/>
                      </a:cubicBezTo>
                      <a:cubicBezTo>
                        <a:pt x="1212796" y="662323"/>
                        <a:pt x="1213512" y="662708"/>
                        <a:pt x="1213952" y="663313"/>
                      </a:cubicBezTo>
                      <a:cubicBezTo>
                        <a:pt x="1217860" y="669089"/>
                        <a:pt x="1224189" y="673050"/>
                        <a:pt x="1231509" y="673765"/>
                      </a:cubicBezTo>
                      <a:lnTo>
                        <a:pt x="1231619" y="673765"/>
                      </a:lnTo>
                      <a:cubicBezTo>
                        <a:pt x="1232334" y="673765"/>
                        <a:pt x="1233105" y="673875"/>
                        <a:pt x="1233875" y="673875"/>
                      </a:cubicBezTo>
                      <a:cubicBezTo>
                        <a:pt x="1234646" y="673875"/>
                        <a:pt x="1235416" y="673875"/>
                        <a:pt x="1236132" y="673765"/>
                      </a:cubicBezTo>
                      <a:lnTo>
                        <a:pt x="1236242" y="673765"/>
                      </a:lnTo>
                      <a:cubicBezTo>
                        <a:pt x="1242406" y="673160"/>
                        <a:pt x="1247910" y="670244"/>
                        <a:pt x="1251872" y="665843"/>
                      </a:cubicBezTo>
                      <a:cubicBezTo>
                        <a:pt x="1252313" y="665348"/>
                        <a:pt x="1252973" y="665073"/>
                        <a:pt x="1253634" y="665073"/>
                      </a:cubicBezTo>
                      <a:cubicBezTo>
                        <a:pt x="1254294" y="665073"/>
                        <a:pt x="1254954" y="665403"/>
                        <a:pt x="1255395" y="665953"/>
                      </a:cubicBezTo>
                      <a:cubicBezTo>
                        <a:pt x="1259303" y="670794"/>
                        <a:pt x="1264916" y="674205"/>
                        <a:pt x="1271301" y="675250"/>
                      </a:cubicBezTo>
                      <a:cubicBezTo>
                        <a:pt x="1272401" y="675415"/>
                        <a:pt x="1273227" y="676405"/>
                        <a:pt x="1273227" y="677560"/>
                      </a:cubicBezTo>
                      <a:lnTo>
                        <a:pt x="1273227" y="830214"/>
                      </a:lnTo>
                      <a:lnTo>
                        <a:pt x="1273227" y="830214"/>
                      </a:lnTo>
                      <a:close/>
                      <a:moveTo>
                        <a:pt x="1273007" y="622275"/>
                      </a:moveTo>
                      <a:cubicBezTo>
                        <a:pt x="1273007" y="623430"/>
                        <a:pt x="1272181" y="624366"/>
                        <a:pt x="1271080" y="624586"/>
                      </a:cubicBezTo>
                      <a:cubicBezTo>
                        <a:pt x="1264696" y="625631"/>
                        <a:pt x="1259082" y="629041"/>
                        <a:pt x="1255175" y="633827"/>
                      </a:cubicBezTo>
                      <a:cubicBezTo>
                        <a:pt x="1254734" y="634377"/>
                        <a:pt x="1254129" y="634652"/>
                        <a:pt x="1253414" y="634707"/>
                      </a:cubicBezTo>
                      <a:cubicBezTo>
                        <a:pt x="1252698" y="634762"/>
                        <a:pt x="1252092" y="634432"/>
                        <a:pt x="1251652" y="633937"/>
                      </a:cubicBezTo>
                      <a:cubicBezTo>
                        <a:pt x="1247745" y="629591"/>
                        <a:pt x="1242241" y="626621"/>
                        <a:pt x="1236022" y="626016"/>
                      </a:cubicBezTo>
                      <a:lnTo>
                        <a:pt x="1235912" y="626016"/>
                      </a:lnTo>
                      <a:cubicBezTo>
                        <a:pt x="1235196" y="626016"/>
                        <a:pt x="1234426" y="625906"/>
                        <a:pt x="1233655" y="625906"/>
                      </a:cubicBezTo>
                      <a:cubicBezTo>
                        <a:pt x="1232885" y="625906"/>
                        <a:pt x="1232114" y="625906"/>
                        <a:pt x="1231399" y="626016"/>
                      </a:cubicBezTo>
                      <a:lnTo>
                        <a:pt x="1231289" y="626016"/>
                      </a:lnTo>
                      <a:cubicBezTo>
                        <a:pt x="1223969" y="626731"/>
                        <a:pt x="1217639" y="630692"/>
                        <a:pt x="1213732" y="636468"/>
                      </a:cubicBezTo>
                      <a:cubicBezTo>
                        <a:pt x="1213291" y="637073"/>
                        <a:pt x="1212631" y="637458"/>
                        <a:pt x="1211860" y="637458"/>
                      </a:cubicBezTo>
                      <a:cubicBezTo>
                        <a:pt x="1211090" y="637458"/>
                        <a:pt x="1210430" y="637128"/>
                        <a:pt x="1209989" y="636523"/>
                      </a:cubicBezTo>
                      <a:cubicBezTo>
                        <a:pt x="1206357" y="631682"/>
                        <a:pt x="1200743" y="628381"/>
                        <a:pt x="1194359" y="627721"/>
                      </a:cubicBezTo>
                      <a:cubicBezTo>
                        <a:pt x="1193588" y="627666"/>
                        <a:pt x="1192818" y="627611"/>
                        <a:pt x="1192047" y="627611"/>
                      </a:cubicBezTo>
                      <a:cubicBezTo>
                        <a:pt x="1191277" y="627611"/>
                        <a:pt x="1190506" y="627611"/>
                        <a:pt x="1189736" y="627721"/>
                      </a:cubicBezTo>
                      <a:cubicBezTo>
                        <a:pt x="1182196" y="628491"/>
                        <a:pt x="1175701" y="633057"/>
                        <a:pt x="1172289" y="639438"/>
                      </a:cubicBezTo>
                      <a:cubicBezTo>
                        <a:pt x="1171904" y="640153"/>
                        <a:pt x="1171133" y="640649"/>
                        <a:pt x="1170307" y="640649"/>
                      </a:cubicBezTo>
                      <a:cubicBezTo>
                        <a:pt x="1169482" y="640649"/>
                        <a:pt x="1168711" y="640208"/>
                        <a:pt x="1168271" y="639493"/>
                      </a:cubicBezTo>
                      <a:cubicBezTo>
                        <a:pt x="1165024" y="633992"/>
                        <a:pt x="1159355" y="630142"/>
                        <a:pt x="1152751" y="629426"/>
                      </a:cubicBezTo>
                      <a:cubicBezTo>
                        <a:pt x="1151980" y="629316"/>
                        <a:pt x="1151210" y="629261"/>
                        <a:pt x="1150439" y="629261"/>
                      </a:cubicBezTo>
                      <a:cubicBezTo>
                        <a:pt x="1149669" y="629261"/>
                        <a:pt x="1148898" y="629261"/>
                        <a:pt x="1148128" y="629426"/>
                      </a:cubicBezTo>
                      <a:cubicBezTo>
                        <a:pt x="1139157" y="630417"/>
                        <a:pt x="1131947" y="637128"/>
                        <a:pt x="1130186" y="645764"/>
                      </a:cubicBezTo>
                      <a:cubicBezTo>
                        <a:pt x="1129966" y="646865"/>
                        <a:pt x="1129030" y="647635"/>
                        <a:pt x="1127929" y="647635"/>
                      </a:cubicBezTo>
                      <a:lnTo>
                        <a:pt x="1127929" y="647635"/>
                      </a:lnTo>
                      <a:cubicBezTo>
                        <a:pt x="1127929" y="647635"/>
                        <a:pt x="1127654" y="647525"/>
                        <a:pt x="1127654" y="647360"/>
                      </a:cubicBezTo>
                      <a:cubicBezTo>
                        <a:pt x="1126498" y="638888"/>
                        <a:pt x="1119728" y="632177"/>
                        <a:pt x="1111198" y="631132"/>
                      </a:cubicBezTo>
                      <a:cubicBezTo>
                        <a:pt x="1110427" y="631022"/>
                        <a:pt x="1109657" y="630967"/>
                        <a:pt x="1108886" y="630967"/>
                      </a:cubicBezTo>
                      <a:cubicBezTo>
                        <a:pt x="1108116" y="630967"/>
                        <a:pt x="1107345" y="630967"/>
                        <a:pt x="1106575" y="631132"/>
                      </a:cubicBezTo>
                      <a:cubicBezTo>
                        <a:pt x="1101401" y="631737"/>
                        <a:pt x="1096888" y="634432"/>
                        <a:pt x="1093861" y="638393"/>
                      </a:cubicBezTo>
                      <a:cubicBezTo>
                        <a:pt x="1093366" y="638998"/>
                        <a:pt x="1092595" y="639383"/>
                        <a:pt x="1091825" y="639273"/>
                      </a:cubicBezTo>
                      <a:cubicBezTo>
                        <a:pt x="1091054" y="639163"/>
                        <a:pt x="1090339" y="638723"/>
                        <a:pt x="1089953" y="638008"/>
                      </a:cubicBezTo>
                      <a:cubicBezTo>
                        <a:pt x="1086321" y="630967"/>
                        <a:pt x="1079551" y="625851"/>
                        <a:pt x="1071516" y="624476"/>
                      </a:cubicBezTo>
                      <a:cubicBezTo>
                        <a:pt x="1070415" y="624311"/>
                        <a:pt x="1069590" y="623320"/>
                        <a:pt x="1069590" y="622165"/>
                      </a:cubicBezTo>
                      <a:lnTo>
                        <a:pt x="1069590" y="529968"/>
                      </a:lnTo>
                      <a:cubicBezTo>
                        <a:pt x="1069590" y="528923"/>
                        <a:pt x="1070305" y="527988"/>
                        <a:pt x="1071351" y="527713"/>
                      </a:cubicBezTo>
                      <a:cubicBezTo>
                        <a:pt x="1078891" y="525897"/>
                        <a:pt x="1084505" y="519131"/>
                        <a:pt x="1084505" y="510990"/>
                      </a:cubicBezTo>
                      <a:cubicBezTo>
                        <a:pt x="1084505" y="506534"/>
                        <a:pt x="1082799" y="502463"/>
                        <a:pt x="1080047" y="499437"/>
                      </a:cubicBezTo>
                      <a:cubicBezTo>
                        <a:pt x="1078231" y="497402"/>
                        <a:pt x="1075864" y="495752"/>
                        <a:pt x="1073167" y="494817"/>
                      </a:cubicBezTo>
                      <a:cubicBezTo>
                        <a:pt x="1072562" y="494597"/>
                        <a:pt x="1072011" y="494432"/>
                        <a:pt x="1071406" y="494266"/>
                      </a:cubicBezTo>
                      <a:cubicBezTo>
                        <a:pt x="1070360" y="493991"/>
                        <a:pt x="1069645" y="493111"/>
                        <a:pt x="1069645" y="492011"/>
                      </a:cubicBezTo>
                      <a:lnTo>
                        <a:pt x="1069645" y="469347"/>
                      </a:lnTo>
                      <a:cubicBezTo>
                        <a:pt x="1069645" y="468247"/>
                        <a:pt x="1070415" y="467311"/>
                        <a:pt x="1071516" y="467091"/>
                      </a:cubicBezTo>
                      <a:cubicBezTo>
                        <a:pt x="1077845" y="465991"/>
                        <a:pt x="1083349" y="462636"/>
                        <a:pt x="1087202" y="457850"/>
                      </a:cubicBezTo>
                      <a:cubicBezTo>
                        <a:pt x="1088357" y="456419"/>
                        <a:pt x="1089348" y="454879"/>
                        <a:pt x="1090174" y="453229"/>
                      </a:cubicBezTo>
                      <a:cubicBezTo>
                        <a:pt x="1091329" y="450973"/>
                        <a:pt x="1092155" y="448498"/>
                        <a:pt x="1092540" y="445912"/>
                      </a:cubicBezTo>
                      <a:cubicBezTo>
                        <a:pt x="1092705" y="444757"/>
                        <a:pt x="1093696" y="443987"/>
                        <a:pt x="1094852" y="443987"/>
                      </a:cubicBezTo>
                      <a:lnTo>
                        <a:pt x="1208944" y="443987"/>
                      </a:lnTo>
                      <a:cubicBezTo>
                        <a:pt x="1209714" y="443987"/>
                        <a:pt x="1210430" y="444372"/>
                        <a:pt x="1210815" y="444977"/>
                      </a:cubicBezTo>
                      <a:cubicBezTo>
                        <a:pt x="1211200" y="445582"/>
                        <a:pt x="1211365" y="446408"/>
                        <a:pt x="1211090" y="447123"/>
                      </a:cubicBezTo>
                      <a:cubicBezTo>
                        <a:pt x="1210375" y="449048"/>
                        <a:pt x="1209879" y="451083"/>
                        <a:pt x="1209659" y="453174"/>
                      </a:cubicBezTo>
                      <a:lnTo>
                        <a:pt x="1209659" y="453174"/>
                      </a:lnTo>
                      <a:cubicBezTo>
                        <a:pt x="1209659" y="453614"/>
                        <a:pt x="1209384" y="453889"/>
                        <a:pt x="1209054" y="453999"/>
                      </a:cubicBezTo>
                      <a:cubicBezTo>
                        <a:pt x="1208724" y="454109"/>
                        <a:pt x="1208338" y="453999"/>
                        <a:pt x="1208118" y="453779"/>
                      </a:cubicBezTo>
                      <a:cubicBezTo>
                        <a:pt x="1207898" y="453559"/>
                        <a:pt x="1207733" y="453394"/>
                        <a:pt x="1207513" y="453174"/>
                      </a:cubicBezTo>
                      <a:cubicBezTo>
                        <a:pt x="1204045" y="449818"/>
                        <a:pt x="1199422" y="447618"/>
                        <a:pt x="1194359" y="447068"/>
                      </a:cubicBezTo>
                      <a:cubicBezTo>
                        <a:pt x="1193588" y="447013"/>
                        <a:pt x="1192818" y="446958"/>
                        <a:pt x="1192047" y="446958"/>
                      </a:cubicBezTo>
                      <a:cubicBezTo>
                        <a:pt x="1191277" y="446958"/>
                        <a:pt x="1190506" y="446958"/>
                        <a:pt x="1189736" y="447068"/>
                      </a:cubicBezTo>
                      <a:cubicBezTo>
                        <a:pt x="1184672" y="447618"/>
                        <a:pt x="1180049" y="449818"/>
                        <a:pt x="1176582" y="453174"/>
                      </a:cubicBezTo>
                      <a:cubicBezTo>
                        <a:pt x="1175151" y="454549"/>
                        <a:pt x="1173885" y="456089"/>
                        <a:pt x="1172894" y="457795"/>
                      </a:cubicBezTo>
                      <a:cubicBezTo>
                        <a:pt x="1171243" y="460545"/>
                        <a:pt x="1170142" y="463681"/>
                        <a:pt x="1169812" y="467036"/>
                      </a:cubicBezTo>
                      <a:cubicBezTo>
                        <a:pt x="1169757" y="467807"/>
                        <a:pt x="1169702" y="468577"/>
                        <a:pt x="1169702" y="469347"/>
                      </a:cubicBezTo>
                      <a:cubicBezTo>
                        <a:pt x="1169702" y="470117"/>
                        <a:pt x="1169702" y="470887"/>
                        <a:pt x="1169812" y="471657"/>
                      </a:cubicBezTo>
                      <a:cubicBezTo>
                        <a:pt x="1170913" y="482164"/>
                        <a:pt x="1179223" y="490526"/>
                        <a:pt x="1189736" y="491571"/>
                      </a:cubicBezTo>
                      <a:cubicBezTo>
                        <a:pt x="1190506" y="491626"/>
                        <a:pt x="1191277" y="491681"/>
                        <a:pt x="1192047" y="491681"/>
                      </a:cubicBezTo>
                      <a:cubicBezTo>
                        <a:pt x="1192818" y="491681"/>
                        <a:pt x="1193588" y="491681"/>
                        <a:pt x="1194359" y="491571"/>
                      </a:cubicBezTo>
                      <a:cubicBezTo>
                        <a:pt x="1203880" y="490581"/>
                        <a:pt x="1211585" y="483705"/>
                        <a:pt x="1213787" y="474628"/>
                      </a:cubicBezTo>
                      <a:cubicBezTo>
                        <a:pt x="1213952" y="473858"/>
                        <a:pt x="1214557" y="473198"/>
                        <a:pt x="1215328" y="472977"/>
                      </a:cubicBezTo>
                      <a:cubicBezTo>
                        <a:pt x="1216098" y="472757"/>
                        <a:pt x="1216924" y="472923"/>
                        <a:pt x="1217529" y="473473"/>
                      </a:cubicBezTo>
                      <a:cubicBezTo>
                        <a:pt x="1221272" y="476773"/>
                        <a:pt x="1226005" y="478974"/>
                        <a:pt x="1231233" y="479469"/>
                      </a:cubicBezTo>
                      <a:lnTo>
                        <a:pt x="1231344" y="479469"/>
                      </a:lnTo>
                      <a:cubicBezTo>
                        <a:pt x="1232059" y="479469"/>
                        <a:pt x="1232829" y="479579"/>
                        <a:pt x="1233600" y="479579"/>
                      </a:cubicBezTo>
                      <a:cubicBezTo>
                        <a:pt x="1234371" y="479579"/>
                        <a:pt x="1235141" y="479579"/>
                        <a:pt x="1235857" y="479469"/>
                      </a:cubicBezTo>
                      <a:lnTo>
                        <a:pt x="1235967" y="479469"/>
                      </a:lnTo>
                      <a:cubicBezTo>
                        <a:pt x="1245433" y="478534"/>
                        <a:pt x="1253303" y="472152"/>
                        <a:pt x="1256330" y="463461"/>
                      </a:cubicBezTo>
                      <a:cubicBezTo>
                        <a:pt x="1256605" y="462746"/>
                        <a:pt x="1257156" y="462251"/>
                        <a:pt x="1257816" y="462031"/>
                      </a:cubicBezTo>
                      <a:cubicBezTo>
                        <a:pt x="1258477" y="461810"/>
                        <a:pt x="1259247" y="461920"/>
                        <a:pt x="1259853" y="462361"/>
                      </a:cubicBezTo>
                      <a:cubicBezTo>
                        <a:pt x="1263045" y="464726"/>
                        <a:pt x="1266788" y="466376"/>
                        <a:pt x="1270915" y="467036"/>
                      </a:cubicBezTo>
                      <a:cubicBezTo>
                        <a:pt x="1272016" y="467201"/>
                        <a:pt x="1272841" y="468192"/>
                        <a:pt x="1272841" y="469347"/>
                      </a:cubicBezTo>
                      <a:lnTo>
                        <a:pt x="1272841" y="622000"/>
                      </a:lnTo>
                      <a:lnTo>
                        <a:pt x="1272841" y="622000"/>
                      </a:lnTo>
                      <a:close/>
                      <a:moveTo>
                        <a:pt x="1273007" y="414227"/>
                      </a:moveTo>
                      <a:cubicBezTo>
                        <a:pt x="1273007" y="415382"/>
                        <a:pt x="1272181" y="416317"/>
                        <a:pt x="1271080" y="416537"/>
                      </a:cubicBezTo>
                      <a:cubicBezTo>
                        <a:pt x="1261284" y="418132"/>
                        <a:pt x="1253358" y="425229"/>
                        <a:pt x="1250552" y="434525"/>
                      </a:cubicBezTo>
                      <a:cubicBezTo>
                        <a:pt x="1250331" y="435240"/>
                        <a:pt x="1249836" y="435791"/>
                        <a:pt x="1249120" y="436011"/>
                      </a:cubicBezTo>
                      <a:cubicBezTo>
                        <a:pt x="1248405" y="436231"/>
                        <a:pt x="1247689" y="436176"/>
                        <a:pt x="1247084" y="435736"/>
                      </a:cubicBezTo>
                      <a:cubicBezTo>
                        <a:pt x="1243892" y="433590"/>
                        <a:pt x="1240149" y="432160"/>
                        <a:pt x="1236077" y="431775"/>
                      </a:cubicBezTo>
                      <a:lnTo>
                        <a:pt x="1235967" y="431775"/>
                      </a:lnTo>
                      <a:cubicBezTo>
                        <a:pt x="1235251" y="431775"/>
                        <a:pt x="1234481" y="431665"/>
                        <a:pt x="1233710" y="431665"/>
                      </a:cubicBezTo>
                      <a:cubicBezTo>
                        <a:pt x="1232940" y="431665"/>
                        <a:pt x="1232169" y="431665"/>
                        <a:pt x="1231453" y="431775"/>
                      </a:cubicBezTo>
                      <a:lnTo>
                        <a:pt x="1231344" y="431775"/>
                      </a:lnTo>
                      <a:cubicBezTo>
                        <a:pt x="1225565" y="432380"/>
                        <a:pt x="1220336" y="434966"/>
                        <a:pt x="1216484" y="438926"/>
                      </a:cubicBezTo>
                      <a:cubicBezTo>
                        <a:pt x="1216043" y="439366"/>
                        <a:pt x="1215438" y="439641"/>
                        <a:pt x="1214833" y="439641"/>
                      </a:cubicBezTo>
                      <a:lnTo>
                        <a:pt x="1094797" y="439641"/>
                      </a:lnTo>
                      <a:cubicBezTo>
                        <a:pt x="1093641" y="439641"/>
                        <a:pt x="1092705" y="438816"/>
                        <a:pt x="1092485" y="437716"/>
                      </a:cubicBezTo>
                      <a:cubicBezTo>
                        <a:pt x="1090724" y="426934"/>
                        <a:pt x="1082248" y="418407"/>
                        <a:pt x="1071516" y="416537"/>
                      </a:cubicBezTo>
                      <a:cubicBezTo>
                        <a:pt x="1070415" y="416372"/>
                        <a:pt x="1069590" y="415382"/>
                        <a:pt x="1069590" y="414282"/>
                      </a:cubicBezTo>
                      <a:lnTo>
                        <a:pt x="1069590" y="391397"/>
                      </a:lnTo>
                      <a:cubicBezTo>
                        <a:pt x="1069590" y="390352"/>
                        <a:pt x="1070305" y="389417"/>
                        <a:pt x="1071351" y="389142"/>
                      </a:cubicBezTo>
                      <a:cubicBezTo>
                        <a:pt x="1078891" y="387327"/>
                        <a:pt x="1084505" y="380505"/>
                        <a:pt x="1084505" y="372419"/>
                      </a:cubicBezTo>
                      <a:cubicBezTo>
                        <a:pt x="1084505" y="364332"/>
                        <a:pt x="1078891" y="357511"/>
                        <a:pt x="1071351" y="355696"/>
                      </a:cubicBezTo>
                      <a:cubicBezTo>
                        <a:pt x="1070305" y="355421"/>
                        <a:pt x="1069590" y="354541"/>
                        <a:pt x="1069590" y="353440"/>
                      </a:cubicBezTo>
                      <a:lnTo>
                        <a:pt x="1069590" y="261463"/>
                      </a:lnTo>
                      <a:cubicBezTo>
                        <a:pt x="1069590" y="260363"/>
                        <a:pt x="1070360" y="259428"/>
                        <a:pt x="1071461" y="259208"/>
                      </a:cubicBezTo>
                      <a:cubicBezTo>
                        <a:pt x="1082193" y="257338"/>
                        <a:pt x="1090724" y="248811"/>
                        <a:pt x="1092485" y="238029"/>
                      </a:cubicBezTo>
                      <a:cubicBezTo>
                        <a:pt x="1092650" y="236929"/>
                        <a:pt x="1093641" y="236104"/>
                        <a:pt x="1094797" y="236104"/>
                      </a:cubicBezTo>
                      <a:lnTo>
                        <a:pt x="1247525" y="236104"/>
                      </a:lnTo>
                      <a:cubicBezTo>
                        <a:pt x="1248680" y="236104"/>
                        <a:pt x="1249616" y="236929"/>
                        <a:pt x="1249836" y="238029"/>
                      </a:cubicBezTo>
                      <a:cubicBezTo>
                        <a:pt x="1250441" y="241660"/>
                        <a:pt x="1251817" y="245070"/>
                        <a:pt x="1253744" y="247986"/>
                      </a:cubicBezTo>
                      <a:cubicBezTo>
                        <a:pt x="1257651" y="253872"/>
                        <a:pt x="1263870" y="258053"/>
                        <a:pt x="1271080" y="259208"/>
                      </a:cubicBezTo>
                      <a:cubicBezTo>
                        <a:pt x="1272181" y="259373"/>
                        <a:pt x="1273007" y="260363"/>
                        <a:pt x="1273007" y="261518"/>
                      </a:cubicBezTo>
                      <a:lnTo>
                        <a:pt x="1273007" y="414172"/>
                      </a:lnTo>
                      <a:lnTo>
                        <a:pt x="1273007" y="414172"/>
                      </a:lnTo>
                      <a:close/>
                      <a:moveTo>
                        <a:pt x="1249836" y="229557"/>
                      </a:moveTo>
                      <a:cubicBezTo>
                        <a:pt x="1249671" y="230658"/>
                        <a:pt x="1248680" y="231483"/>
                        <a:pt x="1247525" y="231483"/>
                      </a:cubicBezTo>
                      <a:lnTo>
                        <a:pt x="1094797" y="231483"/>
                      </a:lnTo>
                      <a:cubicBezTo>
                        <a:pt x="1093641" y="231483"/>
                        <a:pt x="1092705" y="230658"/>
                        <a:pt x="1092485" y="229557"/>
                      </a:cubicBezTo>
                      <a:cubicBezTo>
                        <a:pt x="1090724" y="218720"/>
                        <a:pt x="1082138" y="210139"/>
                        <a:pt x="1071241" y="208324"/>
                      </a:cubicBezTo>
                      <a:cubicBezTo>
                        <a:pt x="1070140" y="208159"/>
                        <a:pt x="1069315" y="207168"/>
                        <a:pt x="1069315" y="206013"/>
                      </a:cubicBezTo>
                      <a:lnTo>
                        <a:pt x="1069315" y="53415"/>
                      </a:lnTo>
                      <a:cubicBezTo>
                        <a:pt x="1069315" y="52260"/>
                        <a:pt x="1070140" y="51325"/>
                        <a:pt x="1071241" y="51104"/>
                      </a:cubicBezTo>
                      <a:cubicBezTo>
                        <a:pt x="1082083" y="49344"/>
                        <a:pt x="1090669" y="40763"/>
                        <a:pt x="1092485" y="29871"/>
                      </a:cubicBezTo>
                      <a:cubicBezTo>
                        <a:pt x="1092650" y="28770"/>
                        <a:pt x="1093641" y="27945"/>
                        <a:pt x="1094797" y="27945"/>
                      </a:cubicBezTo>
                      <a:lnTo>
                        <a:pt x="1247525" y="27945"/>
                      </a:lnTo>
                      <a:cubicBezTo>
                        <a:pt x="1248680" y="27945"/>
                        <a:pt x="1249616" y="28770"/>
                        <a:pt x="1249836" y="29871"/>
                      </a:cubicBezTo>
                      <a:cubicBezTo>
                        <a:pt x="1251597" y="40708"/>
                        <a:pt x="1260238" y="49289"/>
                        <a:pt x="1271080" y="51104"/>
                      </a:cubicBezTo>
                      <a:cubicBezTo>
                        <a:pt x="1272181" y="51269"/>
                        <a:pt x="1273007" y="52260"/>
                        <a:pt x="1273007" y="53415"/>
                      </a:cubicBezTo>
                      <a:lnTo>
                        <a:pt x="1273007" y="206068"/>
                      </a:lnTo>
                      <a:cubicBezTo>
                        <a:pt x="1273007" y="207223"/>
                        <a:pt x="1272181" y="208159"/>
                        <a:pt x="1271080" y="208379"/>
                      </a:cubicBezTo>
                      <a:cubicBezTo>
                        <a:pt x="1260238" y="210139"/>
                        <a:pt x="1251652" y="218720"/>
                        <a:pt x="1249836" y="229613"/>
                      </a:cubicBezTo>
                      <a:lnTo>
                        <a:pt x="1249836" y="229613"/>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2" name="Google Shape;432;p16"/>
                <p:cNvSpPr/>
                <p:nvPr/>
              </p:nvSpPr>
              <p:spPr>
                <a:xfrm>
                  <a:off x="7872826" y="3558837"/>
                  <a:ext cx="48212" cy="48243"/>
                </a:xfrm>
                <a:custGeom>
                  <a:rect b="b" l="l" r="r" t="t"/>
                  <a:pathLst>
                    <a:path extrusionOk="0" h="48243" w="48212">
                      <a:moveTo>
                        <a:pt x="26473" y="110"/>
                      </a:moveTo>
                      <a:lnTo>
                        <a:pt x="26363" y="110"/>
                      </a:lnTo>
                      <a:cubicBezTo>
                        <a:pt x="25647" y="110"/>
                        <a:pt x="24877" y="0"/>
                        <a:pt x="24106" y="0"/>
                      </a:cubicBezTo>
                      <a:cubicBezTo>
                        <a:pt x="23336" y="0"/>
                        <a:pt x="22565" y="0"/>
                        <a:pt x="21850" y="110"/>
                      </a:cubicBezTo>
                      <a:lnTo>
                        <a:pt x="21740" y="110"/>
                      </a:lnTo>
                      <a:cubicBezTo>
                        <a:pt x="10347" y="1265"/>
                        <a:pt x="1211" y="10342"/>
                        <a:pt x="110" y="21784"/>
                      </a:cubicBezTo>
                      <a:lnTo>
                        <a:pt x="110" y="21894"/>
                      </a:lnTo>
                      <a:cubicBezTo>
                        <a:pt x="110" y="22609"/>
                        <a:pt x="0" y="23379"/>
                        <a:pt x="0" y="24150"/>
                      </a:cubicBezTo>
                      <a:cubicBezTo>
                        <a:pt x="0" y="24920"/>
                        <a:pt x="0" y="25690"/>
                        <a:pt x="110" y="26405"/>
                      </a:cubicBezTo>
                      <a:lnTo>
                        <a:pt x="110" y="26515"/>
                      </a:lnTo>
                      <a:cubicBezTo>
                        <a:pt x="1266" y="37902"/>
                        <a:pt x="10292" y="47034"/>
                        <a:pt x="21740" y="48134"/>
                      </a:cubicBezTo>
                      <a:lnTo>
                        <a:pt x="21850" y="48134"/>
                      </a:lnTo>
                      <a:cubicBezTo>
                        <a:pt x="22565" y="48134"/>
                        <a:pt x="23336" y="48244"/>
                        <a:pt x="24106" y="48244"/>
                      </a:cubicBezTo>
                      <a:cubicBezTo>
                        <a:pt x="24877" y="48244"/>
                        <a:pt x="25647" y="48244"/>
                        <a:pt x="26363" y="48134"/>
                      </a:cubicBezTo>
                      <a:lnTo>
                        <a:pt x="26473" y="48134"/>
                      </a:lnTo>
                      <a:cubicBezTo>
                        <a:pt x="38691" y="46924"/>
                        <a:pt x="48212" y="36692"/>
                        <a:pt x="48212" y="24150"/>
                      </a:cubicBezTo>
                      <a:cubicBezTo>
                        <a:pt x="48212" y="19144"/>
                        <a:pt x="46671" y="14523"/>
                        <a:pt x="44085" y="10672"/>
                      </a:cubicBezTo>
                      <a:cubicBezTo>
                        <a:pt x="40177" y="4896"/>
                        <a:pt x="33793" y="880"/>
                        <a:pt x="26473" y="110"/>
                      </a:cubicBezTo>
                      <a:lnTo>
                        <a:pt x="26473"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3" name="Google Shape;433;p16"/>
                <p:cNvSpPr/>
                <p:nvPr/>
              </p:nvSpPr>
              <p:spPr>
                <a:xfrm>
                  <a:off x="7872826" y="4335855"/>
                  <a:ext cx="48212" cy="48298"/>
                </a:xfrm>
                <a:custGeom>
                  <a:rect b="b" l="l" r="r" t="t"/>
                  <a:pathLst>
                    <a:path extrusionOk="0" h="48298" w="48212">
                      <a:moveTo>
                        <a:pt x="26473" y="110"/>
                      </a:moveTo>
                      <a:lnTo>
                        <a:pt x="26363" y="110"/>
                      </a:lnTo>
                      <a:cubicBezTo>
                        <a:pt x="25647" y="110"/>
                        <a:pt x="24877" y="0"/>
                        <a:pt x="24106" y="0"/>
                      </a:cubicBezTo>
                      <a:cubicBezTo>
                        <a:pt x="23336" y="0"/>
                        <a:pt x="22565" y="0"/>
                        <a:pt x="21850" y="110"/>
                      </a:cubicBezTo>
                      <a:lnTo>
                        <a:pt x="21740" y="110"/>
                      </a:lnTo>
                      <a:cubicBezTo>
                        <a:pt x="10347" y="1265"/>
                        <a:pt x="1211" y="10342"/>
                        <a:pt x="110" y="21784"/>
                      </a:cubicBezTo>
                      <a:lnTo>
                        <a:pt x="110" y="21894"/>
                      </a:lnTo>
                      <a:cubicBezTo>
                        <a:pt x="110" y="22609"/>
                        <a:pt x="0" y="23379"/>
                        <a:pt x="0" y="24149"/>
                      </a:cubicBezTo>
                      <a:cubicBezTo>
                        <a:pt x="0" y="24920"/>
                        <a:pt x="0" y="25690"/>
                        <a:pt x="110" y="26405"/>
                      </a:cubicBezTo>
                      <a:lnTo>
                        <a:pt x="110" y="26515"/>
                      </a:lnTo>
                      <a:cubicBezTo>
                        <a:pt x="1266" y="37902"/>
                        <a:pt x="10292" y="47034"/>
                        <a:pt x="21740" y="48189"/>
                      </a:cubicBezTo>
                      <a:lnTo>
                        <a:pt x="21850" y="48189"/>
                      </a:lnTo>
                      <a:cubicBezTo>
                        <a:pt x="22565" y="48189"/>
                        <a:pt x="23336" y="48299"/>
                        <a:pt x="24106" y="48299"/>
                      </a:cubicBezTo>
                      <a:cubicBezTo>
                        <a:pt x="24877" y="48299"/>
                        <a:pt x="25647" y="48299"/>
                        <a:pt x="26363" y="48189"/>
                      </a:cubicBezTo>
                      <a:lnTo>
                        <a:pt x="26473" y="48189"/>
                      </a:lnTo>
                      <a:cubicBezTo>
                        <a:pt x="33793" y="47474"/>
                        <a:pt x="40177" y="43458"/>
                        <a:pt x="44085" y="37627"/>
                      </a:cubicBezTo>
                      <a:cubicBezTo>
                        <a:pt x="46671" y="33776"/>
                        <a:pt x="48212" y="29155"/>
                        <a:pt x="48212" y="24149"/>
                      </a:cubicBezTo>
                      <a:cubicBezTo>
                        <a:pt x="48212" y="11662"/>
                        <a:pt x="38691" y="1320"/>
                        <a:pt x="26473" y="165"/>
                      </a:cubicBezTo>
                      <a:lnTo>
                        <a:pt x="26473"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4" name="Google Shape;434;p16"/>
                <p:cNvSpPr/>
                <p:nvPr/>
              </p:nvSpPr>
              <p:spPr>
                <a:xfrm>
                  <a:off x="7872826" y="3364596"/>
                  <a:ext cx="48212" cy="48243"/>
                </a:xfrm>
                <a:custGeom>
                  <a:rect b="b" l="l" r="r" t="t"/>
                  <a:pathLst>
                    <a:path extrusionOk="0" h="48243" w="48212">
                      <a:moveTo>
                        <a:pt x="24106" y="0"/>
                      </a:moveTo>
                      <a:cubicBezTo>
                        <a:pt x="11613" y="0"/>
                        <a:pt x="1321" y="9517"/>
                        <a:pt x="110" y="21729"/>
                      </a:cubicBezTo>
                      <a:lnTo>
                        <a:pt x="110" y="21839"/>
                      </a:lnTo>
                      <a:cubicBezTo>
                        <a:pt x="110" y="22554"/>
                        <a:pt x="0" y="23324"/>
                        <a:pt x="0" y="24094"/>
                      </a:cubicBezTo>
                      <a:cubicBezTo>
                        <a:pt x="0" y="24865"/>
                        <a:pt x="0" y="25635"/>
                        <a:pt x="110" y="26350"/>
                      </a:cubicBezTo>
                      <a:lnTo>
                        <a:pt x="110" y="26460"/>
                      </a:lnTo>
                      <a:cubicBezTo>
                        <a:pt x="1266" y="37847"/>
                        <a:pt x="10292" y="46979"/>
                        <a:pt x="21740" y="48134"/>
                      </a:cubicBezTo>
                      <a:lnTo>
                        <a:pt x="21850" y="48134"/>
                      </a:lnTo>
                      <a:cubicBezTo>
                        <a:pt x="22565" y="48134"/>
                        <a:pt x="23336" y="48244"/>
                        <a:pt x="24106" y="48244"/>
                      </a:cubicBezTo>
                      <a:cubicBezTo>
                        <a:pt x="24877" y="48244"/>
                        <a:pt x="25647" y="48244"/>
                        <a:pt x="26363" y="48134"/>
                      </a:cubicBezTo>
                      <a:lnTo>
                        <a:pt x="26473" y="48134"/>
                      </a:lnTo>
                      <a:cubicBezTo>
                        <a:pt x="38691" y="46924"/>
                        <a:pt x="48212" y="36637"/>
                        <a:pt x="48212" y="24149"/>
                      </a:cubicBezTo>
                      <a:cubicBezTo>
                        <a:pt x="48212" y="10837"/>
                        <a:pt x="37425" y="55"/>
                        <a:pt x="24106" y="55"/>
                      </a:cubicBezTo>
                      <a:lnTo>
                        <a:pt x="24106" y="5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5" name="Google Shape;435;p16"/>
                <p:cNvSpPr/>
                <p:nvPr/>
              </p:nvSpPr>
              <p:spPr>
                <a:xfrm>
                  <a:off x="7872826" y="4530151"/>
                  <a:ext cx="48212" cy="48243"/>
                </a:xfrm>
                <a:custGeom>
                  <a:rect b="b" l="l" r="r" t="t"/>
                  <a:pathLst>
                    <a:path extrusionOk="0" h="48243" w="48212">
                      <a:moveTo>
                        <a:pt x="26473" y="110"/>
                      </a:moveTo>
                      <a:lnTo>
                        <a:pt x="26363" y="110"/>
                      </a:lnTo>
                      <a:cubicBezTo>
                        <a:pt x="25647" y="110"/>
                        <a:pt x="24877" y="0"/>
                        <a:pt x="24106" y="0"/>
                      </a:cubicBezTo>
                      <a:cubicBezTo>
                        <a:pt x="23336" y="0"/>
                        <a:pt x="22565" y="0"/>
                        <a:pt x="21850" y="110"/>
                      </a:cubicBezTo>
                      <a:lnTo>
                        <a:pt x="21740" y="110"/>
                      </a:lnTo>
                      <a:cubicBezTo>
                        <a:pt x="10347" y="1265"/>
                        <a:pt x="1211" y="10342"/>
                        <a:pt x="110" y="21784"/>
                      </a:cubicBezTo>
                      <a:lnTo>
                        <a:pt x="110" y="21894"/>
                      </a:lnTo>
                      <a:cubicBezTo>
                        <a:pt x="110" y="22609"/>
                        <a:pt x="0" y="23379"/>
                        <a:pt x="0" y="24149"/>
                      </a:cubicBezTo>
                      <a:cubicBezTo>
                        <a:pt x="0" y="24920"/>
                        <a:pt x="0" y="25690"/>
                        <a:pt x="110" y="26405"/>
                      </a:cubicBezTo>
                      <a:lnTo>
                        <a:pt x="110" y="26515"/>
                      </a:lnTo>
                      <a:cubicBezTo>
                        <a:pt x="1321" y="38727"/>
                        <a:pt x="11558" y="48244"/>
                        <a:pt x="24106" y="48244"/>
                      </a:cubicBezTo>
                      <a:cubicBezTo>
                        <a:pt x="37425" y="48244"/>
                        <a:pt x="48212" y="37462"/>
                        <a:pt x="48212" y="24149"/>
                      </a:cubicBezTo>
                      <a:cubicBezTo>
                        <a:pt x="48212" y="11662"/>
                        <a:pt x="38691" y="1320"/>
                        <a:pt x="26473" y="165"/>
                      </a:cubicBezTo>
                      <a:lnTo>
                        <a:pt x="26473"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6" name="Google Shape;436;p16"/>
                <p:cNvSpPr/>
                <p:nvPr/>
              </p:nvSpPr>
              <p:spPr>
                <a:xfrm>
                  <a:off x="7832979" y="3588322"/>
                  <a:ext cx="44745" cy="44723"/>
                </a:xfrm>
                <a:custGeom>
                  <a:rect b="b" l="l" r="r" t="t"/>
                  <a:pathLst>
                    <a:path extrusionOk="0" h="44723" w="44745">
                      <a:moveTo>
                        <a:pt x="24656" y="110"/>
                      </a:moveTo>
                      <a:cubicBezTo>
                        <a:pt x="23886" y="55"/>
                        <a:pt x="23115" y="0"/>
                        <a:pt x="22345" y="0"/>
                      </a:cubicBezTo>
                      <a:cubicBezTo>
                        <a:pt x="21574" y="0"/>
                        <a:pt x="20804" y="0"/>
                        <a:pt x="20033" y="110"/>
                      </a:cubicBezTo>
                      <a:cubicBezTo>
                        <a:pt x="9521" y="1210"/>
                        <a:pt x="1156" y="9517"/>
                        <a:pt x="110" y="20024"/>
                      </a:cubicBezTo>
                      <a:cubicBezTo>
                        <a:pt x="55" y="20794"/>
                        <a:pt x="0" y="21564"/>
                        <a:pt x="0" y="22334"/>
                      </a:cubicBezTo>
                      <a:cubicBezTo>
                        <a:pt x="0" y="23104"/>
                        <a:pt x="0" y="23874"/>
                        <a:pt x="110" y="24645"/>
                      </a:cubicBezTo>
                      <a:cubicBezTo>
                        <a:pt x="1211" y="35152"/>
                        <a:pt x="9521" y="43513"/>
                        <a:pt x="20033" y="44613"/>
                      </a:cubicBezTo>
                      <a:cubicBezTo>
                        <a:pt x="20804" y="44668"/>
                        <a:pt x="21574" y="44723"/>
                        <a:pt x="22345" y="44723"/>
                      </a:cubicBezTo>
                      <a:cubicBezTo>
                        <a:pt x="23115" y="44723"/>
                        <a:pt x="23886" y="44723"/>
                        <a:pt x="24656" y="44613"/>
                      </a:cubicBezTo>
                      <a:cubicBezTo>
                        <a:pt x="35939" y="43458"/>
                        <a:pt x="44745" y="33941"/>
                        <a:pt x="44745" y="22334"/>
                      </a:cubicBezTo>
                      <a:cubicBezTo>
                        <a:pt x="44745" y="10727"/>
                        <a:pt x="35939" y="1265"/>
                        <a:pt x="24656"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7" name="Google Shape;437;p16"/>
                <p:cNvSpPr/>
                <p:nvPr/>
              </p:nvSpPr>
              <p:spPr>
                <a:xfrm>
                  <a:off x="7832979" y="4309891"/>
                  <a:ext cx="44745" cy="44723"/>
                </a:xfrm>
                <a:custGeom>
                  <a:rect b="b" l="l" r="r" t="t"/>
                  <a:pathLst>
                    <a:path extrusionOk="0" h="44723" w="44745">
                      <a:moveTo>
                        <a:pt x="24656" y="110"/>
                      </a:moveTo>
                      <a:cubicBezTo>
                        <a:pt x="23886" y="55"/>
                        <a:pt x="23115" y="0"/>
                        <a:pt x="22345" y="0"/>
                      </a:cubicBezTo>
                      <a:cubicBezTo>
                        <a:pt x="21574" y="0"/>
                        <a:pt x="20804" y="0"/>
                        <a:pt x="20033" y="110"/>
                      </a:cubicBezTo>
                      <a:cubicBezTo>
                        <a:pt x="9521" y="1210"/>
                        <a:pt x="1156" y="9572"/>
                        <a:pt x="110" y="20079"/>
                      </a:cubicBezTo>
                      <a:cubicBezTo>
                        <a:pt x="55" y="20849"/>
                        <a:pt x="0" y="21619"/>
                        <a:pt x="0" y="22389"/>
                      </a:cubicBezTo>
                      <a:cubicBezTo>
                        <a:pt x="0" y="23159"/>
                        <a:pt x="0" y="23929"/>
                        <a:pt x="110" y="24700"/>
                      </a:cubicBezTo>
                      <a:cubicBezTo>
                        <a:pt x="1211" y="35207"/>
                        <a:pt x="9521" y="43568"/>
                        <a:pt x="20033" y="44613"/>
                      </a:cubicBezTo>
                      <a:cubicBezTo>
                        <a:pt x="20804" y="44668"/>
                        <a:pt x="21574" y="44723"/>
                        <a:pt x="22345" y="44723"/>
                      </a:cubicBezTo>
                      <a:cubicBezTo>
                        <a:pt x="23115" y="44723"/>
                        <a:pt x="23886" y="44723"/>
                        <a:pt x="24656" y="44613"/>
                      </a:cubicBezTo>
                      <a:cubicBezTo>
                        <a:pt x="35939" y="43458"/>
                        <a:pt x="44745" y="33941"/>
                        <a:pt x="44745" y="22389"/>
                      </a:cubicBezTo>
                      <a:cubicBezTo>
                        <a:pt x="44745" y="10837"/>
                        <a:pt x="35939" y="1265"/>
                        <a:pt x="24656"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8" name="Google Shape;438;p16"/>
                <p:cNvSpPr/>
                <p:nvPr/>
              </p:nvSpPr>
              <p:spPr>
                <a:xfrm>
                  <a:off x="7832979" y="3407889"/>
                  <a:ext cx="44745" cy="44778"/>
                </a:xfrm>
                <a:custGeom>
                  <a:rect b="b" l="l" r="r" t="t"/>
                  <a:pathLst>
                    <a:path extrusionOk="0" h="44778" w="44745">
                      <a:moveTo>
                        <a:pt x="22345" y="0"/>
                      </a:moveTo>
                      <a:cubicBezTo>
                        <a:pt x="10787" y="0"/>
                        <a:pt x="1266" y="8802"/>
                        <a:pt x="110" y="20079"/>
                      </a:cubicBezTo>
                      <a:cubicBezTo>
                        <a:pt x="55" y="20849"/>
                        <a:pt x="0" y="21619"/>
                        <a:pt x="0" y="22389"/>
                      </a:cubicBezTo>
                      <a:cubicBezTo>
                        <a:pt x="0" y="23159"/>
                        <a:pt x="0" y="23929"/>
                        <a:pt x="110" y="24700"/>
                      </a:cubicBezTo>
                      <a:cubicBezTo>
                        <a:pt x="1211" y="35207"/>
                        <a:pt x="9521" y="43568"/>
                        <a:pt x="20033" y="44668"/>
                      </a:cubicBezTo>
                      <a:cubicBezTo>
                        <a:pt x="20804" y="44723"/>
                        <a:pt x="21574" y="44778"/>
                        <a:pt x="22345" y="44778"/>
                      </a:cubicBezTo>
                      <a:cubicBezTo>
                        <a:pt x="23115" y="44778"/>
                        <a:pt x="23886" y="44778"/>
                        <a:pt x="24656" y="44668"/>
                      </a:cubicBezTo>
                      <a:cubicBezTo>
                        <a:pt x="35939" y="43513"/>
                        <a:pt x="44745" y="33996"/>
                        <a:pt x="44745" y="22389"/>
                      </a:cubicBezTo>
                      <a:cubicBezTo>
                        <a:pt x="44745" y="10067"/>
                        <a:pt x="34728" y="0"/>
                        <a:pt x="22345" y="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39" name="Google Shape;439;p16"/>
                <p:cNvSpPr/>
                <p:nvPr/>
              </p:nvSpPr>
              <p:spPr>
                <a:xfrm>
                  <a:off x="7832979" y="4490324"/>
                  <a:ext cx="44745" cy="44723"/>
                </a:xfrm>
                <a:custGeom>
                  <a:rect b="b" l="l" r="r" t="t"/>
                  <a:pathLst>
                    <a:path extrusionOk="0" h="44723" w="44745">
                      <a:moveTo>
                        <a:pt x="24656" y="110"/>
                      </a:moveTo>
                      <a:cubicBezTo>
                        <a:pt x="23886" y="55"/>
                        <a:pt x="23115" y="0"/>
                        <a:pt x="22345" y="0"/>
                      </a:cubicBezTo>
                      <a:cubicBezTo>
                        <a:pt x="21574" y="0"/>
                        <a:pt x="20804" y="0"/>
                        <a:pt x="20033" y="110"/>
                      </a:cubicBezTo>
                      <a:cubicBezTo>
                        <a:pt x="9521" y="1210"/>
                        <a:pt x="1156" y="9517"/>
                        <a:pt x="110" y="20024"/>
                      </a:cubicBezTo>
                      <a:cubicBezTo>
                        <a:pt x="55" y="20794"/>
                        <a:pt x="0" y="21564"/>
                        <a:pt x="0" y="22334"/>
                      </a:cubicBezTo>
                      <a:cubicBezTo>
                        <a:pt x="0" y="23104"/>
                        <a:pt x="0" y="23874"/>
                        <a:pt x="110" y="24644"/>
                      </a:cubicBezTo>
                      <a:cubicBezTo>
                        <a:pt x="1266" y="35922"/>
                        <a:pt x="10787" y="44723"/>
                        <a:pt x="22345" y="44723"/>
                      </a:cubicBezTo>
                      <a:cubicBezTo>
                        <a:pt x="34728" y="44723"/>
                        <a:pt x="44745" y="34711"/>
                        <a:pt x="44745" y="22334"/>
                      </a:cubicBezTo>
                      <a:cubicBezTo>
                        <a:pt x="44745" y="10782"/>
                        <a:pt x="35939" y="1265"/>
                        <a:pt x="24656"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0" name="Google Shape;440;p16"/>
                <p:cNvSpPr/>
                <p:nvPr/>
              </p:nvSpPr>
              <p:spPr>
                <a:xfrm>
                  <a:off x="7793022" y="4117355"/>
                  <a:ext cx="41442" cy="41367"/>
                </a:xfrm>
                <a:custGeom>
                  <a:rect b="b" l="l" r="r" t="t"/>
                  <a:pathLst>
                    <a:path extrusionOk="0" h="41367" w="41442">
                      <a:moveTo>
                        <a:pt x="23005" y="165"/>
                      </a:moveTo>
                      <a:cubicBezTo>
                        <a:pt x="22235" y="55"/>
                        <a:pt x="21464" y="0"/>
                        <a:pt x="20694" y="0"/>
                      </a:cubicBezTo>
                      <a:cubicBezTo>
                        <a:pt x="19923" y="0"/>
                        <a:pt x="19153" y="0"/>
                        <a:pt x="18382" y="165"/>
                      </a:cubicBezTo>
                      <a:cubicBezTo>
                        <a:pt x="8806" y="1210"/>
                        <a:pt x="1211" y="8802"/>
                        <a:pt x="165" y="18373"/>
                      </a:cubicBezTo>
                      <a:cubicBezTo>
                        <a:pt x="55" y="19144"/>
                        <a:pt x="0" y="19914"/>
                        <a:pt x="0" y="20684"/>
                      </a:cubicBezTo>
                      <a:cubicBezTo>
                        <a:pt x="0" y="21454"/>
                        <a:pt x="0" y="22224"/>
                        <a:pt x="165" y="22994"/>
                      </a:cubicBezTo>
                      <a:cubicBezTo>
                        <a:pt x="550" y="26405"/>
                        <a:pt x="1761" y="29541"/>
                        <a:pt x="3577" y="32236"/>
                      </a:cubicBezTo>
                      <a:cubicBezTo>
                        <a:pt x="4733" y="33996"/>
                        <a:pt x="6164" y="35537"/>
                        <a:pt x="7870" y="36857"/>
                      </a:cubicBezTo>
                      <a:cubicBezTo>
                        <a:pt x="10842" y="39222"/>
                        <a:pt x="14420" y="40763"/>
                        <a:pt x="18437" y="41203"/>
                      </a:cubicBezTo>
                      <a:cubicBezTo>
                        <a:pt x="19208" y="41313"/>
                        <a:pt x="19978" y="41368"/>
                        <a:pt x="20749" y="41368"/>
                      </a:cubicBezTo>
                      <a:cubicBezTo>
                        <a:pt x="21519" y="41368"/>
                        <a:pt x="22290" y="41368"/>
                        <a:pt x="23061" y="41203"/>
                      </a:cubicBezTo>
                      <a:cubicBezTo>
                        <a:pt x="27023" y="40763"/>
                        <a:pt x="30656" y="39222"/>
                        <a:pt x="33628" y="36857"/>
                      </a:cubicBezTo>
                      <a:cubicBezTo>
                        <a:pt x="35279" y="35537"/>
                        <a:pt x="36710" y="33996"/>
                        <a:pt x="37921" y="32236"/>
                      </a:cubicBezTo>
                      <a:cubicBezTo>
                        <a:pt x="40177" y="28935"/>
                        <a:pt x="41443" y="24975"/>
                        <a:pt x="41443" y="20684"/>
                      </a:cubicBezTo>
                      <a:cubicBezTo>
                        <a:pt x="41443" y="10067"/>
                        <a:pt x="33408" y="1320"/>
                        <a:pt x="23061"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1" name="Google Shape;441;p16"/>
                <p:cNvSpPr/>
                <p:nvPr/>
              </p:nvSpPr>
              <p:spPr>
                <a:xfrm>
                  <a:off x="7793022" y="3784268"/>
                  <a:ext cx="41387" cy="41367"/>
                </a:xfrm>
                <a:custGeom>
                  <a:rect b="b" l="l" r="r" t="t"/>
                  <a:pathLst>
                    <a:path extrusionOk="0" h="41367" w="41387">
                      <a:moveTo>
                        <a:pt x="33572" y="4511"/>
                      </a:moveTo>
                      <a:cubicBezTo>
                        <a:pt x="30601" y="2145"/>
                        <a:pt x="26968" y="605"/>
                        <a:pt x="23005" y="165"/>
                      </a:cubicBezTo>
                      <a:cubicBezTo>
                        <a:pt x="22235" y="55"/>
                        <a:pt x="21464" y="0"/>
                        <a:pt x="20694" y="0"/>
                      </a:cubicBezTo>
                      <a:cubicBezTo>
                        <a:pt x="19923" y="0"/>
                        <a:pt x="19153" y="0"/>
                        <a:pt x="18382" y="165"/>
                      </a:cubicBezTo>
                      <a:cubicBezTo>
                        <a:pt x="14420" y="605"/>
                        <a:pt x="10787" y="2145"/>
                        <a:pt x="7815" y="4511"/>
                      </a:cubicBezTo>
                      <a:cubicBezTo>
                        <a:pt x="6164" y="5831"/>
                        <a:pt x="4733" y="7426"/>
                        <a:pt x="3522" y="9132"/>
                      </a:cubicBezTo>
                      <a:cubicBezTo>
                        <a:pt x="1706" y="11827"/>
                        <a:pt x="495" y="14963"/>
                        <a:pt x="165" y="18373"/>
                      </a:cubicBezTo>
                      <a:cubicBezTo>
                        <a:pt x="55" y="19144"/>
                        <a:pt x="0" y="19914"/>
                        <a:pt x="0" y="20684"/>
                      </a:cubicBezTo>
                      <a:cubicBezTo>
                        <a:pt x="0" y="21454"/>
                        <a:pt x="0" y="22224"/>
                        <a:pt x="165" y="22994"/>
                      </a:cubicBezTo>
                      <a:cubicBezTo>
                        <a:pt x="1211" y="32566"/>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16448"/>
                        <a:pt x="40067" y="12432"/>
                        <a:pt x="37866" y="9132"/>
                      </a:cubicBezTo>
                      <a:cubicBezTo>
                        <a:pt x="36710" y="7371"/>
                        <a:pt x="35224" y="5831"/>
                        <a:pt x="33572" y="451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2" name="Google Shape;442;p16"/>
                <p:cNvSpPr/>
                <p:nvPr/>
              </p:nvSpPr>
              <p:spPr>
                <a:xfrm>
                  <a:off x="7793022" y="3451182"/>
                  <a:ext cx="41387" cy="41367"/>
                </a:xfrm>
                <a:custGeom>
                  <a:rect b="b" l="l" r="r" t="t"/>
                  <a:pathLst>
                    <a:path extrusionOk="0" h="41367" w="41387">
                      <a:moveTo>
                        <a:pt x="20694" y="0"/>
                      </a:moveTo>
                      <a:cubicBezTo>
                        <a:pt x="10072" y="0"/>
                        <a:pt x="1321" y="8032"/>
                        <a:pt x="165" y="18373"/>
                      </a:cubicBezTo>
                      <a:cubicBezTo>
                        <a:pt x="55" y="19144"/>
                        <a:pt x="0" y="19914"/>
                        <a:pt x="0" y="20684"/>
                      </a:cubicBezTo>
                      <a:cubicBezTo>
                        <a:pt x="0" y="21454"/>
                        <a:pt x="0" y="22224"/>
                        <a:pt x="165" y="22994"/>
                      </a:cubicBezTo>
                      <a:cubicBezTo>
                        <a:pt x="1211" y="32511"/>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9297"/>
                        <a:pt x="32141" y="0"/>
                        <a:pt x="20694" y="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3" name="Google Shape;443;p16"/>
                <p:cNvSpPr/>
                <p:nvPr/>
              </p:nvSpPr>
              <p:spPr>
                <a:xfrm>
                  <a:off x="7793022" y="3617698"/>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57"/>
                        <a:pt x="165" y="18373"/>
                      </a:cubicBezTo>
                      <a:cubicBezTo>
                        <a:pt x="55" y="19144"/>
                        <a:pt x="0" y="19914"/>
                        <a:pt x="0" y="20684"/>
                      </a:cubicBezTo>
                      <a:cubicBezTo>
                        <a:pt x="0" y="21454"/>
                        <a:pt x="0" y="22224"/>
                        <a:pt x="165" y="22994"/>
                      </a:cubicBezTo>
                      <a:cubicBezTo>
                        <a:pt x="1211" y="32511"/>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10067"/>
                        <a:pt x="33352" y="1320"/>
                        <a:pt x="23005"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4" name="Google Shape;444;p16"/>
                <p:cNvSpPr/>
                <p:nvPr/>
              </p:nvSpPr>
              <p:spPr>
                <a:xfrm>
                  <a:off x="7793022" y="4283871"/>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02"/>
                        <a:pt x="165" y="18373"/>
                      </a:cubicBezTo>
                      <a:cubicBezTo>
                        <a:pt x="55" y="19144"/>
                        <a:pt x="0" y="19914"/>
                        <a:pt x="0" y="20684"/>
                      </a:cubicBezTo>
                      <a:cubicBezTo>
                        <a:pt x="0" y="21454"/>
                        <a:pt x="0" y="22224"/>
                        <a:pt x="165" y="22994"/>
                      </a:cubicBezTo>
                      <a:cubicBezTo>
                        <a:pt x="1211" y="32566"/>
                        <a:pt x="8806" y="40157"/>
                        <a:pt x="18382" y="41203"/>
                      </a:cubicBezTo>
                      <a:cubicBezTo>
                        <a:pt x="19153" y="41313"/>
                        <a:pt x="19923" y="41368"/>
                        <a:pt x="20694" y="41368"/>
                      </a:cubicBezTo>
                      <a:cubicBezTo>
                        <a:pt x="21464" y="41368"/>
                        <a:pt x="22235" y="41368"/>
                        <a:pt x="23005" y="41203"/>
                      </a:cubicBezTo>
                      <a:cubicBezTo>
                        <a:pt x="33352" y="40047"/>
                        <a:pt x="41388" y="31301"/>
                        <a:pt x="41388" y="20684"/>
                      </a:cubicBezTo>
                      <a:cubicBezTo>
                        <a:pt x="41388" y="10067"/>
                        <a:pt x="33352" y="1320"/>
                        <a:pt x="23005"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5" name="Google Shape;445;p16"/>
                <p:cNvSpPr/>
                <p:nvPr/>
              </p:nvSpPr>
              <p:spPr>
                <a:xfrm>
                  <a:off x="7793022" y="4450442"/>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32087" y="41368"/>
                        <a:pt x="41388" y="32126"/>
                        <a:pt x="41388" y="20684"/>
                      </a:cubicBezTo>
                      <a:cubicBezTo>
                        <a:pt x="41388" y="10067"/>
                        <a:pt x="33352" y="1320"/>
                        <a:pt x="23005" y="165"/>
                      </a:cubicBezTo>
                      <a:lnTo>
                        <a:pt x="23005"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6" name="Google Shape;446;p16"/>
                <p:cNvSpPr/>
                <p:nvPr/>
              </p:nvSpPr>
              <p:spPr>
                <a:xfrm>
                  <a:off x="7753175" y="4105198"/>
                  <a:ext cx="37920" cy="37902"/>
                </a:xfrm>
                <a:custGeom>
                  <a:rect b="b" l="l" r="r" t="t"/>
                  <a:pathLst>
                    <a:path extrusionOk="0" h="37902" w="37920">
                      <a:moveTo>
                        <a:pt x="21299" y="165"/>
                      </a:moveTo>
                      <a:cubicBezTo>
                        <a:pt x="20529" y="55"/>
                        <a:pt x="19758" y="0"/>
                        <a:pt x="18988" y="0"/>
                      </a:cubicBezTo>
                      <a:cubicBezTo>
                        <a:pt x="18217" y="0"/>
                        <a:pt x="17447" y="0"/>
                        <a:pt x="16676" y="165"/>
                      </a:cubicBezTo>
                      <a:cubicBezTo>
                        <a:pt x="8035" y="1210"/>
                        <a:pt x="1211" y="8031"/>
                        <a:pt x="165" y="16613"/>
                      </a:cubicBezTo>
                      <a:cubicBezTo>
                        <a:pt x="55" y="17383"/>
                        <a:pt x="0" y="18153"/>
                        <a:pt x="0" y="18924"/>
                      </a:cubicBezTo>
                      <a:cubicBezTo>
                        <a:pt x="0" y="19694"/>
                        <a:pt x="0" y="20464"/>
                        <a:pt x="165" y="21234"/>
                      </a:cubicBezTo>
                      <a:cubicBezTo>
                        <a:pt x="605" y="24700"/>
                        <a:pt x="1926" y="27890"/>
                        <a:pt x="3963" y="30476"/>
                      </a:cubicBezTo>
                      <a:cubicBezTo>
                        <a:pt x="5394" y="32291"/>
                        <a:pt x="7155" y="33886"/>
                        <a:pt x="9136" y="35096"/>
                      </a:cubicBezTo>
                      <a:cubicBezTo>
                        <a:pt x="11393" y="36472"/>
                        <a:pt x="13924" y="37407"/>
                        <a:pt x="16676" y="37737"/>
                      </a:cubicBezTo>
                      <a:cubicBezTo>
                        <a:pt x="17447" y="37847"/>
                        <a:pt x="18217" y="37902"/>
                        <a:pt x="18988" y="37902"/>
                      </a:cubicBezTo>
                      <a:cubicBezTo>
                        <a:pt x="19758" y="37902"/>
                        <a:pt x="20529" y="37902"/>
                        <a:pt x="21299" y="37737"/>
                      </a:cubicBezTo>
                      <a:cubicBezTo>
                        <a:pt x="24051" y="37407"/>
                        <a:pt x="26638" y="36472"/>
                        <a:pt x="28839" y="35096"/>
                      </a:cubicBezTo>
                      <a:cubicBezTo>
                        <a:pt x="30821" y="33886"/>
                        <a:pt x="32582" y="32291"/>
                        <a:pt x="34013" y="30476"/>
                      </a:cubicBezTo>
                      <a:cubicBezTo>
                        <a:pt x="36490" y="27285"/>
                        <a:pt x="37920" y="23269"/>
                        <a:pt x="37920" y="18924"/>
                      </a:cubicBezTo>
                      <a:cubicBezTo>
                        <a:pt x="37920" y="9242"/>
                        <a:pt x="30656" y="1265"/>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7" name="Google Shape;447;p16"/>
                <p:cNvSpPr/>
                <p:nvPr/>
              </p:nvSpPr>
              <p:spPr>
                <a:xfrm>
                  <a:off x="7753175" y="3799781"/>
                  <a:ext cx="37920" cy="37956"/>
                </a:xfrm>
                <a:custGeom>
                  <a:rect b="b" l="l" r="r" t="t"/>
                  <a:pathLst>
                    <a:path extrusionOk="0" h="37956" w="37920">
                      <a:moveTo>
                        <a:pt x="28839" y="2805"/>
                      </a:moveTo>
                      <a:cubicBezTo>
                        <a:pt x="26583" y="1430"/>
                        <a:pt x="24051" y="495"/>
                        <a:pt x="21299" y="165"/>
                      </a:cubicBezTo>
                      <a:cubicBezTo>
                        <a:pt x="20529" y="55"/>
                        <a:pt x="19758" y="0"/>
                        <a:pt x="18988" y="0"/>
                      </a:cubicBezTo>
                      <a:cubicBezTo>
                        <a:pt x="18217" y="0"/>
                        <a:pt x="17447" y="0"/>
                        <a:pt x="16676" y="165"/>
                      </a:cubicBezTo>
                      <a:cubicBezTo>
                        <a:pt x="13924" y="495"/>
                        <a:pt x="11338" y="1430"/>
                        <a:pt x="9136" y="2805"/>
                      </a:cubicBezTo>
                      <a:cubicBezTo>
                        <a:pt x="7155" y="4016"/>
                        <a:pt x="5394" y="5611"/>
                        <a:pt x="3963" y="7426"/>
                      </a:cubicBezTo>
                      <a:cubicBezTo>
                        <a:pt x="1926" y="10012"/>
                        <a:pt x="605" y="13202"/>
                        <a:pt x="165" y="16668"/>
                      </a:cubicBezTo>
                      <a:cubicBezTo>
                        <a:pt x="55" y="17438"/>
                        <a:pt x="0" y="18208"/>
                        <a:pt x="0" y="18978"/>
                      </a:cubicBezTo>
                      <a:cubicBezTo>
                        <a:pt x="0" y="19749"/>
                        <a:pt x="0" y="20519"/>
                        <a:pt x="165" y="21289"/>
                      </a:cubicBezTo>
                      <a:cubicBezTo>
                        <a:pt x="1211" y="29926"/>
                        <a:pt x="8035" y="36747"/>
                        <a:pt x="16676" y="37792"/>
                      </a:cubicBezTo>
                      <a:cubicBezTo>
                        <a:pt x="17447" y="37902"/>
                        <a:pt x="18217" y="37957"/>
                        <a:pt x="18988" y="37957"/>
                      </a:cubicBezTo>
                      <a:cubicBezTo>
                        <a:pt x="19758" y="37957"/>
                        <a:pt x="20529" y="37957"/>
                        <a:pt x="21299" y="37792"/>
                      </a:cubicBezTo>
                      <a:cubicBezTo>
                        <a:pt x="30710" y="36637"/>
                        <a:pt x="37920" y="28660"/>
                        <a:pt x="37920" y="18978"/>
                      </a:cubicBezTo>
                      <a:cubicBezTo>
                        <a:pt x="37920" y="14633"/>
                        <a:pt x="36490" y="10617"/>
                        <a:pt x="34013" y="7426"/>
                      </a:cubicBezTo>
                      <a:cubicBezTo>
                        <a:pt x="32582" y="5611"/>
                        <a:pt x="30821" y="4016"/>
                        <a:pt x="28839" y="280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8" name="Google Shape;448;p16"/>
                <p:cNvSpPr/>
                <p:nvPr/>
              </p:nvSpPr>
              <p:spPr>
                <a:xfrm>
                  <a:off x="7753175" y="3494475"/>
                  <a:ext cx="37920" cy="37902"/>
                </a:xfrm>
                <a:custGeom>
                  <a:rect b="b" l="l" r="r" t="t"/>
                  <a:pathLst>
                    <a:path extrusionOk="0" h="37902" w="37920">
                      <a:moveTo>
                        <a:pt x="18988" y="0"/>
                      </a:moveTo>
                      <a:cubicBezTo>
                        <a:pt x="9301" y="0"/>
                        <a:pt x="1321" y="7261"/>
                        <a:pt x="165" y="16613"/>
                      </a:cubicBezTo>
                      <a:cubicBezTo>
                        <a:pt x="55" y="17383"/>
                        <a:pt x="0" y="18153"/>
                        <a:pt x="0" y="18924"/>
                      </a:cubicBezTo>
                      <a:cubicBezTo>
                        <a:pt x="0" y="19694"/>
                        <a:pt x="0" y="20464"/>
                        <a:pt x="165" y="21234"/>
                      </a:cubicBezTo>
                      <a:cubicBezTo>
                        <a:pt x="1211" y="29871"/>
                        <a:pt x="8035" y="36692"/>
                        <a:pt x="16676" y="37737"/>
                      </a:cubicBezTo>
                      <a:cubicBezTo>
                        <a:pt x="17447" y="37847"/>
                        <a:pt x="18217" y="37902"/>
                        <a:pt x="18988" y="37902"/>
                      </a:cubicBezTo>
                      <a:cubicBezTo>
                        <a:pt x="19758" y="37902"/>
                        <a:pt x="20529" y="37902"/>
                        <a:pt x="21299" y="37737"/>
                      </a:cubicBezTo>
                      <a:cubicBezTo>
                        <a:pt x="30710" y="36582"/>
                        <a:pt x="37920" y="28605"/>
                        <a:pt x="37920" y="18924"/>
                      </a:cubicBezTo>
                      <a:cubicBezTo>
                        <a:pt x="37920" y="8472"/>
                        <a:pt x="29445" y="0"/>
                        <a:pt x="18988" y="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49" name="Google Shape;449;p16"/>
                <p:cNvSpPr/>
                <p:nvPr/>
              </p:nvSpPr>
              <p:spPr>
                <a:xfrm>
                  <a:off x="7753175" y="3647128"/>
                  <a:ext cx="37920" cy="37957"/>
                </a:xfrm>
                <a:custGeom>
                  <a:rect b="b" l="l" r="r" t="t"/>
                  <a:pathLst>
                    <a:path extrusionOk="0" h="37957" w="37920">
                      <a:moveTo>
                        <a:pt x="21299" y="165"/>
                      </a:moveTo>
                      <a:cubicBezTo>
                        <a:pt x="20529" y="55"/>
                        <a:pt x="19758" y="0"/>
                        <a:pt x="18988" y="0"/>
                      </a:cubicBezTo>
                      <a:cubicBezTo>
                        <a:pt x="18217" y="0"/>
                        <a:pt x="17447" y="0"/>
                        <a:pt x="16676" y="165"/>
                      </a:cubicBezTo>
                      <a:cubicBezTo>
                        <a:pt x="8035" y="1210"/>
                        <a:pt x="1211" y="8031"/>
                        <a:pt x="165" y="16668"/>
                      </a:cubicBezTo>
                      <a:cubicBezTo>
                        <a:pt x="55" y="17438"/>
                        <a:pt x="0" y="18208"/>
                        <a:pt x="0" y="18978"/>
                      </a:cubicBezTo>
                      <a:cubicBezTo>
                        <a:pt x="0" y="19749"/>
                        <a:pt x="0" y="20519"/>
                        <a:pt x="165" y="21289"/>
                      </a:cubicBezTo>
                      <a:cubicBezTo>
                        <a:pt x="1211" y="29926"/>
                        <a:pt x="8035" y="36747"/>
                        <a:pt x="16676" y="37792"/>
                      </a:cubicBezTo>
                      <a:cubicBezTo>
                        <a:pt x="17447" y="37902"/>
                        <a:pt x="18217" y="37957"/>
                        <a:pt x="18988" y="37957"/>
                      </a:cubicBezTo>
                      <a:cubicBezTo>
                        <a:pt x="19758" y="37957"/>
                        <a:pt x="20529" y="37957"/>
                        <a:pt x="21299" y="37792"/>
                      </a:cubicBezTo>
                      <a:cubicBezTo>
                        <a:pt x="30710" y="36637"/>
                        <a:pt x="37920" y="28660"/>
                        <a:pt x="37920" y="18978"/>
                      </a:cubicBezTo>
                      <a:cubicBezTo>
                        <a:pt x="37920" y="9297"/>
                        <a:pt x="30656" y="132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0" name="Google Shape;450;p16"/>
                <p:cNvSpPr/>
                <p:nvPr/>
              </p:nvSpPr>
              <p:spPr>
                <a:xfrm>
                  <a:off x="7753175" y="4257906"/>
                  <a:ext cx="37920" cy="37902"/>
                </a:xfrm>
                <a:custGeom>
                  <a:rect b="b" l="l" r="r" t="t"/>
                  <a:pathLst>
                    <a:path extrusionOk="0" h="37902" w="37920">
                      <a:moveTo>
                        <a:pt x="21299" y="165"/>
                      </a:moveTo>
                      <a:cubicBezTo>
                        <a:pt x="20529" y="55"/>
                        <a:pt x="19758" y="0"/>
                        <a:pt x="18988" y="0"/>
                      </a:cubicBezTo>
                      <a:cubicBezTo>
                        <a:pt x="18217" y="0"/>
                        <a:pt x="17447" y="0"/>
                        <a:pt x="16676" y="165"/>
                      </a:cubicBezTo>
                      <a:cubicBezTo>
                        <a:pt x="8035" y="1210"/>
                        <a:pt x="1211" y="8032"/>
                        <a:pt x="165" y="16668"/>
                      </a:cubicBezTo>
                      <a:cubicBezTo>
                        <a:pt x="55" y="17438"/>
                        <a:pt x="0" y="18208"/>
                        <a:pt x="0" y="18978"/>
                      </a:cubicBezTo>
                      <a:cubicBezTo>
                        <a:pt x="0" y="19749"/>
                        <a:pt x="0" y="20519"/>
                        <a:pt x="165" y="21289"/>
                      </a:cubicBezTo>
                      <a:cubicBezTo>
                        <a:pt x="1211" y="29871"/>
                        <a:pt x="8035" y="36747"/>
                        <a:pt x="16676" y="37737"/>
                      </a:cubicBezTo>
                      <a:cubicBezTo>
                        <a:pt x="17447" y="37847"/>
                        <a:pt x="18217" y="37902"/>
                        <a:pt x="18988" y="37902"/>
                      </a:cubicBezTo>
                      <a:cubicBezTo>
                        <a:pt x="19758" y="37902"/>
                        <a:pt x="20529" y="37902"/>
                        <a:pt x="21299" y="37737"/>
                      </a:cubicBezTo>
                      <a:cubicBezTo>
                        <a:pt x="30710" y="36582"/>
                        <a:pt x="37920" y="28605"/>
                        <a:pt x="37920" y="18978"/>
                      </a:cubicBezTo>
                      <a:cubicBezTo>
                        <a:pt x="37920" y="9352"/>
                        <a:pt x="30656" y="132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1" name="Google Shape;451;p16"/>
                <p:cNvSpPr/>
                <p:nvPr/>
              </p:nvSpPr>
              <p:spPr>
                <a:xfrm>
                  <a:off x="7753175" y="4410559"/>
                  <a:ext cx="37920" cy="37901"/>
                </a:xfrm>
                <a:custGeom>
                  <a:rect b="b" l="l" r="r" t="t"/>
                  <a:pathLst>
                    <a:path extrusionOk="0" h="37901" w="37920">
                      <a:moveTo>
                        <a:pt x="21299" y="165"/>
                      </a:moveTo>
                      <a:cubicBezTo>
                        <a:pt x="20529" y="55"/>
                        <a:pt x="19758" y="0"/>
                        <a:pt x="18988" y="0"/>
                      </a:cubicBezTo>
                      <a:cubicBezTo>
                        <a:pt x="18217" y="0"/>
                        <a:pt x="17447" y="0"/>
                        <a:pt x="16676" y="165"/>
                      </a:cubicBezTo>
                      <a:cubicBezTo>
                        <a:pt x="8035" y="1210"/>
                        <a:pt x="1211" y="8031"/>
                        <a:pt x="165" y="16668"/>
                      </a:cubicBezTo>
                      <a:cubicBezTo>
                        <a:pt x="55" y="17438"/>
                        <a:pt x="0" y="18208"/>
                        <a:pt x="0" y="18978"/>
                      </a:cubicBezTo>
                      <a:cubicBezTo>
                        <a:pt x="0" y="19749"/>
                        <a:pt x="0" y="20519"/>
                        <a:pt x="165" y="21289"/>
                      </a:cubicBezTo>
                      <a:cubicBezTo>
                        <a:pt x="1321" y="30641"/>
                        <a:pt x="9301" y="37902"/>
                        <a:pt x="18988" y="37902"/>
                      </a:cubicBezTo>
                      <a:cubicBezTo>
                        <a:pt x="29445" y="37902"/>
                        <a:pt x="37920" y="29430"/>
                        <a:pt x="37920" y="18978"/>
                      </a:cubicBezTo>
                      <a:cubicBezTo>
                        <a:pt x="37920" y="9297"/>
                        <a:pt x="30656" y="132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2" name="Google Shape;452;p16"/>
                <p:cNvSpPr/>
                <p:nvPr/>
              </p:nvSpPr>
              <p:spPr>
                <a:xfrm>
                  <a:off x="7678380" y="4530096"/>
                  <a:ext cx="48322" cy="48244"/>
                </a:xfrm>
                <a:custGeom>
                  <a:rect b="b" l="l" r="r" t="t"/>
                  <a:pathLst>
                    <a:path extrusionOk="0" h="48244" w="48322">
                      <a:moveTo>
                        <a:pt x="48212" y="26515"/>
                      </a:moveTo>
                      <a:lnTo>
                        <a:pt x="48212" y="26405"/>
                      </a:lnTo>
                      <a:cubicBezTo>
                        <a:pt x="48212" y="25690"/>
                        <a:pt x="48323" y="24920"/>
                        <a:pt x="48323" y="24150"/>
                      </a:cubicBezTo>
                      <a:cubicBezTo>
                        <a:pt x="48323" y="23379"/>
                        <a:pt x="48323" y="22609"/>
                        <a:pt x="48212" y="21894"/>
                      </a:cubicBezTo>
                      <a:lnTo>
                        <a:pt x="48212" y="21784"/>
                      </a:lnTo>
                      <a:cubicBezTo>
                        <a:pt x="47057" y="10397"/>
                        <a:pt x="37976" y="1265"/>
                        <a:pt x="26528" y="110"/>
                      </a:cubicBezTo>
                      <a:lnTo>
                        <a:pt x="26418" y="110"/>
                      </a:lnTo>
                      <a:cubicBezTo>
                        <a:pt x="25702" y="110"/>
                        <a:pt x="24932" y="0"/>
                        <a:pt x="24161" y="0"/>
                      </a:cubicBezTo>
                      <a:cubicBezTo>
                        <a:pt x="23391" y="0"/>
                        <a:pt x="22620" y="0"/>
                        <a:pt x="21905" y="110"/>
                      </a:cubicBezTo>
                      <a:lnTo>
                        <a:pt x="21795" y="110"/>
                      </a:lnTo>
                      <a:cubicBezTo>
                        <a:pt x="10402" y="1265"/>
                        <a:pt x="1266" y="10342"/>
                        <a:pt x="110" y="21784"/>
                      </a:cubicBezTo>
                      <a:lnTo>
                        <a:pt x="110" y="21894"/>
                      </a:lnTo>
                      <a:cubicBezTo>
                        <a:pt x="110" y="22609"/>
                        <a:pt x="0" y="23379"/>
                        <a:pt x="0" y="24150"/>
                      </a:cubicBezTo>
                      <a:cubicBezTo>
                        <a:pt x="0" y="24920"/>
                        <a:pt x="0" y="25690"/>
                        <a:pt x="110" y="26405"/>
                      </a:cubicBezTo>
                      <a:lnTo>
                        <a:pt x="110" y="26515"/>
                      </a:lnTo>
                      <a:cubicBezTo>
                        <a:pt x="1321" y="38727"/>
                        <a:pt x="11613" y="48244"/>
                        <a:pt x="24106" y="48244"/>
                      </a:cubicBezTo>
                      <a:cubicBezTo>
                        <a:pt x="29005" y="48244"/>
                        <a:pt x="33573" y="46814"/>
                        <a:pt x="37370" y="44283"/>
                      </a:cubicBezTo>
                      <a:cubicBezTo>
                        <a:pt x="43314" y="40377"/>
                        <a:pt x="47387" y="33941"/>
                        <a:pt x="48102" y="26515"/>
                      </a:cubicBezTo>
                      <a:lnTo>
                        <a:pt x="48102" y="2651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3" name="Google Shape;453;p16"/>
                <p:cNvSpPr/>
                <p:nvPr/>
              </p:nvSpPr>
              <p:spPr>
                <a:xfrm>
                  <a:off x="7673482" y="4205921"/>
                  <a:ext cx="30930" cy="30970"/>
                </a:xfrm>
                <a:custGeom>
                  <a:rect b="b" l="l" r="r" t="t"/>
                  <a:pathLst>
                    <a:path extrusionOk="0" h="30970" w="30930">
                      <a:moveTo>
                        <a:pt x="17777" y="165"/>
                      </a:moveTo>
                      <a:cubicBezTo>
                        <a:pt x="17007" y="55"/>
                        <a:pt x="16236" y="0"/>
                        <a:pt x="15465" y="0"/>
                      </a:cubicBezTo>
                      <a:cubicBezTo>
                        <a:pt x="14695" y="0"/>
                        <a:pt x="13925" y="55"/>
                        <a:pt x="13154" y="165"/>
                      </a:cubicBezTo>
                      <a:cubicBezTo>
                        <a:pt x="9356" y="715"/>
                        <a:pt x="6054" y="2640"/>
                        <a:pt x="3688" y="5446"/>
                      </a:cubicBezTo>
                      <a:cubicBezTo>
                        <a:pt x="1816" y="7591"/>
                        <a:pt x="551" y="10232"/>
                        <a:pt x="165" y="13202"/>
                      </a:cubicBezTo>
                      <a:cubicBezTo>
                        <a:pt x="55" y="13973"/>
                        <a:pt x="0" y="14743"/>
                        <a:pt x="0" y="15513"/>
                      </a:cubicBezTo>
                      <a:cubicBezTo>
                        <a:pt x="0" y="16283"/>
                        <a:pt x="55" y="17053"/>
                        <a:pt x="165" y="17823"/>
                      </a:cubicBezTo>
                      <a:cubicBezTo>
                        <a:pt x="606" y="20739"/>
                        <a:pt x="1816" y="23379"/>
                        <a:pt x="3688" y="25525"/>
                      </a:cubicBezTo>
                      <a:cubicBezTo>
                        <a:pt x="5999" y="28330"/>
                        <a:pt x="9356" y="30256"/>
                        <a:pt x="13154" y="30806"/>
                      </a:cubicBezTo>
                      <a:cubicBezTo>
                        <a:pt x="13925" y="30916"/>
                        <a:pt x="14695" y="30971"/>
                        <a:pt x="15465" y="30971"/>
                      </a:cubicBezTo>
                      <a:cubicBezTo>
                        <a:pt x="16236" y="30971"/>
                        <a:pt x="17007" y="30916"/>
                        <a:pt x="17777" y="30806"/>
                      </a:cubicBezTo>
                      <a:cubicBezTo>
                        <a:pt x="21299" y="30311"/>
                        <a:pt x="24436" y="28550"/>
                        <a:pt x="26748" y="26075"/>
                      </a:cubicBezTo>
                      <a:cubicBezTo>
                        <a:pt x="29335" y="23324"/>
                        <a:pt x="30931" y="19584"/>
                        <a:pt x="30931" y="15513"/>
                      </a:cubicBezTo>
                      <a:cubicBezTo>
                        <a:pt x="30931" y="11442"/>
                        <a:pt x="29335" y="7701"/>
                        <a:pt x="26748" y="4896"/>
                      </a:cubicBezTo>
                      <a:cubicBezTo>
                        <a:pt x="24436" y="2420"/>
                        <a:pt x="21299" y="715"/>
                        <a:pt x="17777" y="165"/>
                      </a:cubicBezTo>
                      <a:lnTo>
                        <a:pt x="17777"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4" name="Google Shape;454;p16"/>
                <p:cNvSpPr/>
                <p:nvPr/>
              </p:nvSpPr>
              <p:spPr>
                <a:xfrm>
                  <a:off x="7673482" y="4080993"/>
                  <a:ext cx="30985" cy="31025"/>
                </a:xfrm>
                <a:custGeom>
                  <a:rect b="b" l="l" r="r" t="t"/>
                  <a:pathLst>
                    <a:path extrusionOk="0" h="31025" w="30985">
                      <a:moveTo>
                        <a:pt x="17777" y="165"/>
                      </a:moveTo>
                      <a:cubicBezTo>
                        <a:pt x="17007" y="55"/>
                        <a:pt x="16236" y="0"/>
                        <a:pt x="15465" y="0"/>
                      </a:cubicBezTo>
                      <a:cubicBezTo>
                        <a:pt x="14695" y="0"/>
                        <a:pt x="13925" y="55"/>
                        <a:pt x="13154" y="165"/>
                      </a:cubicBezTo>
                      <a:cubicBezTo>
                        <a:pt x="9356" y="715"/>
                        <a:pt x="6054" y="2641"/>
                        <a:pt x="3688" y="5446"/>
                      </a:cubicBezTo>
                      <a:cubicBezTo>
                        <a:pt x="1816" y="7591"/>
                        <a:pt x="551" y="10232"/>
                        <a:pt x="165" y="13202"/>
                      </a:cubicBezTo>
                      <a:cubicBezTo>
                        <a:pt x="55" y="13973"/>
                        <a:pt x="0" y="14743"/>
                        <a:pt x="0" y="15513"/>
                      </a:cubicBezTo>
                      <a:cubicBezTo>
                        <a:pt x="0" y="16283"/>
                        <a:pt x="55" y="17053"/>
                        <a:pt x="165" y="17823"/>
                      </a:cubicBezTo>
                      <a:cubicBezTo>
                        <a:pt x="606" y="20739"/>
                        <a:pt x="1816" y="23379"/>
                        <a:pt x="3688" y="25470"/>
                      </a:cubicBezTo>
                      <a:lnTo>
                        <a:pt x="3742" y="25470"/>
                      </a:lnTo>
                      <a:cubicBezTo>
                        <a:pt x="4183" y="26075"/>
                        <a:pt x="4623" y="26570"/>
                        <a:pt x="5173" y="27010"/>
                      </a:cubicBezTo>
                      <a:cubicBezTo>
                        <a:pt x="5173" y="27010"/>
                        <a:pt x="5229" y="27010"/>
                        <a:pt x="5284" y="27120"/>
                      </a:cubicBezTo>
                      <a:cubicBezTo>
                        <a:pt x="7485" y="29100"/>
                        <a:pt x="10182" y="30421"/>
                        <a:pt x="13209" y="30861"/>
                      </a:cubicBezTo>
                      <a:cubicBezTo>
                        <a:pt x="13980" y="30971"/>
                        <a:pt x="14750" y="31026"/>
                        <a:pt x="15520" y="31026"/>
                      </a:cubicBezTo>
                      <a:cubicBezTo>
                        <a:pt x="16291" y="31026"/>
                        <a:pt x="17062" y="30971"/>
                        <a:pt x="17832" y="30861"/>
                      </a:cubicBezTo>
                      <a:cubicBezTo>
                        <a:pt x="20859" y="30421"/>
                        <a:pt x="23611" y="29100"/>
                        <a:pt x="25757" y="27120"/>
                      </a:cubicBezTo>
                      <a:cubicBezTo>
                        <a:pt x="25757" y="27120"/>
                        <a:pt x="25757" y="27120"/>
                        <a:pt x="25867" y="27065"/>
                      </a:cubicBezTo>
                      <a:cubicBezTo>
                        <a:pt x="26198" y="26790"/>
                        <a:pt x="26528" y="26460"/>
                        <a:pt x="26803" y="26185"/>
                      </a:cubicBezTo>
                      <a:cubicBezTo>
                        <a:pt x="26803" y="26185"/>
                        <a:pt x="26803" y="26185"/>
                        <a:pt x="26803" y="26130"/>
                      </a:cubicBezTo>
                      <a:cubicBezTo>
                        <a:pt x="29390" y="23379"/>
                        <a:pt x="30986" y="19639"/>
                        <a:pt x="30986" y="15568"/>
                      </a:cubicBezTo>
                      <a:cubicBezTo>
                        <a:pt x="30986" y="11497"/>
                        <a:pt x="29390" y="7756"/>
                        <a:pt x="26803" y="4951"/>
                      </a:cubicBezTo>
                      <a:cubicBezTo>
                        <a:pt x="24492" y="2476"/>
                        <a:pt x="21354" y="770"/>
                        <a:pt x="17832" y="220"/>
                      </a:cubicBezTo>
                      <a:lnTo>
                        <a:pt x="17832" y="22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5" name="Google Shape;455;p16"/>
                <p:cNvSpPr/>
                <p:nvPr/>
              </p:nvSpPr>
              <p:spPr>
                <a:xfrm>
                  <a:off x="7673482" y="3831027"/>
                  <a:ext cx="30930" cy="30915"/>
                </a:xfrm>
                <a:custGeom>
                  <a:rect b="b" l="l" r="r" t="t"/>
                  <a:pathLst>
                    <a:path extrusionOk="0" h="30915" w="30930">
                      <a:moveTo>
                        <a:pt x="25867" y="3961"/>
                      </a:moveTo>
                      <a:cubicBezTo>
                        <a:pt x="25867" y="3961"/>
                        <a:pt x="25867" y="3961"/>
                        <a:pt x="25757" y="3906"/>
                      </a:cubicBezTo>
                      <a:cubicBezTo>
                        <a:pt x="23556" y="1925"/>
                        <a:pt x="20804" y="605"/>
                        <a:pt x="17777" y="165"/>
                      </a:cubicBezTo>
                      <a:cubicBezTo>
                        <a:pt x="17007" y="55"/>
                        <a:pt x="16236" y="0"/>
                        <a:pt x="15465" y="0"/>
                      </a:cubicBezTo>
                      <a:cubicBezTo>
                        <a:pt x="14695" y="0"/>
                        <a:pt x="13925" y="55"/>
                        <a:pt x="13154" y="165"/>
                      </a:cubicBezTo>
                      <a:cubicBezTo>
                        <a:pt x="10127" y="605"/>
                        <a:pt x="7375" y="1925"/>
                        <a:pt x="5173" y="3906"/>
                      </a:cubicBezTo>
                      <a:cubicBezTo>
                        <a:pt x="5173" y="3906"/>
                        <a:pt x="5173" y="3906"/>
                        <a:pt x="5118" y="3961"/>
                      </a:cubicBezTo>
                      <a:cubicBezTo>
                        <a:pt x="4623" y="4401"/>
                        <a:pt x="4128" y="4841"/>
                        <a:pt x="3688" y="5391"/>
                      </a:cubicBezTo>
                      <a:cubicBezTo>
                        <a:pt x="3688" y="5391"/>
                        <a:pt x="3688" y="5391"/>
                        <a:pt x="3688" y="5446"/>
                      </a:cubicBezTo>
                      <a:cubicBezTo>
                        <a:pt x="1871" y="7591"/>
                        <a:pt x="606" y="10232"/>
                        <a:pt x="165" y="13147"/>
                      </a:cubicBezTo>
                      <a:cubicBezTo>
                        <a:pt x="55" y="13918"/>
                        <a:pt x="0" y="14688"/>
                        <a:pt x="0" y="15458"/>
                      </a:cubicBezTo>
                      <a:cubicBezTo>
                        <a:pt x="0" y="16228"/>
                        <a:pt x="55" y="16998"/>
                        <a:pt x="165" y="17768"/>
                      </a:cubicBezTo>
                      <a:cubicBezTo>
                        <a:pt x="606" y="20684"/>
                        <a:pt x="1816" y="23324"/>
                        <a:pt x="3688" y="25470"/>
                      </a:cubicBezTo>
                      <a:cubicBezTo>
                        <a:pt x="5999" y="28275"/>
                        <a:pt x="9356" y="30201"/>
                        <a:pt x="13154" y="30751"/>
                      </a:cubicBezTo>
                      <a:cubicBezTo>
                        <a:pt x="13925" y="30861"/>
                        <a:pt x="14695" y="30916"/>
                        <a:pt x="15465" y="30916"/>
                      </a:cubicBezTo>
                      <a:cubicBezTo>
                        <a:pt x="16236" y="30916"/>
                        <a:pt x="17007" y="30861"/>
                        <a:pt x="17777" y="30751"/>
                      </a:cubicBezTo>
                      <a:cubicBezTo>
                        <a:pt x="21299" y="30256"/>
                        <a:pt x="24436" y="28495"/>
                        <a:pt x="26748" y="26020"/>
                      </a:cubicBezTo>
                      <a:cubicBezTo>
                        <a:pt x="29335" y="23269"/>
                        <a:pt x="30931" y="19529"/>
                        <a:pt x="30931" y="15458"/>
                      </a:cubicBezTo>
                      <a:cubicBezTo>
                        <a:pt x="30931" y="11387"/>
                        <a:pt x="29335" y="7646"/>
                        <a:pt x="26748" y="4841"/>
                      </a:cubicBezTo>
                      <a:cubicBezTo>
                        <a:pt x="26473" y="4566"/>
                        <a:pt x="26143" y="4181"/>
                        <a:pt x="25812" y="3906"/>
                      </a:cubicBezTo>
                      <a:lnTo>
                        <a:pt x="25812" y="390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6" name="Google Shape;456;p16"/>
                <p:cNvSpPr/>
                <p:nvPr/>
              </p:nvSpPr>
              <p:spPr>
                <a:xfrm>
                  <a:off x="7673482" y="3706044"/>
                  <a:ext cx="30930" cy="31025"/>
                </a:xfrm>
                <a:custGeom>
                  <a:rect b="b" l="l" r="r" t="t"/>
                  <a:pathLst>
                    <a:path extrusionOk="0" h="31025" w="30930">
                      <a:moveTo>
                        <a:pt x="17777" y="165"/>
                      </a:moveTo>
                      <a:cubicBezTo>
                        <a:pt x="17007" y="55"/>
                        <a:pt x="16236" y="0"/>
                        <a:pt x="15465" y="0"/>
                      </a:cubicBezTo>
                      <a:cubicBezTo>
                        <a:pt x="14695" y="0"/>
                        <a:pt x="13925" y="55"/>
                        <a:pt x="13154" y="165"/>
                      </a:cubicBezTo>
                      <a:cubicBezTo>
                        <a:pt x="9356" y="715"/>
                        <a:pt x="6054" y="2640"/>
                        <a:pt x="3688" y="5446"/>
                      </a:cubicBezTo>
                      <a:cubicBezTo>
                        <a:pt x="1816" y="7591"/>
                        <a:pt x="551" y="10232"/>
                        <a:pt x="165" y="13202"/>
                      </a:cubicBezTo>
                      <a:cubicBezTo>
                        <a:pt x="55" y="13973"/>
                        <a:pt x="0" y="14743"/>
                        <a:pt x="0" y="15513"/>
                      </a:cubicBezTo>
                      <a:cubicBezTo>
                        <a:pt x="0" y="16283"/>
                        <a:pt x="55" y="17053"/>
                        <a:pt x="165" y="17823"/>
                      </a:cubicBezTo>
                      <a:cubicBezTo>
                        <a:pt x="606" y="20739"/>
                        <a:pt x="1871" y="23434"/>
                        <a:pt x="3688" y="25580"/>
                      </a:cubicBezTo>
                      <a:cubicBezTo>
                        <a:pt x="6054" y="28385"/>
                        <a:pt x="9356" y="30311"/>
                        <a:pt x="13154" y="30861"/>
                      </a:cubicBezTo>
                      <a:cubicBezTo>
                        <a:pt x="13925" y="30971"/>
                        <a:pt x="14695" y="31026"/>
                        <a:pt x="15465" y="31026"/>
                      </a:cubicBezTo>
                      <a:cubicBezTo>
                        <a:pt x="16236" y="31026"/>
                        <a:pt x="17007" y="30971"/>
                        <a:pt x="17777" y="30861"/>
                      </a:cubicBezTo>
                      <a:cubicBezTo>
                        <a:pt x="21299" y="30366"/>
                        <a:pt x="24436" y="28605"/>
                        <a:pt x="26748" y="26130"/>
                      </a:cubicBezTo>
                      <a:cubicBezTo>
                        <a:pt x="29335" y="23379"/>
                        <a:pt x="30931" y="19639"/>
                        <a:pt x="30931" y="15513"/>
                      </a:cubicBezTo>
                      <a:cubicBezTo>
                        <a:pt x="30931" y="11387"/>
                        <a:pt x="29335" y="7701"/>
                        <a:pt x="26748" y="4896"/>
                      </a:cubicBezTo>
                      <a:cubicBezTo>
                        <a:pt x="24436" y="2420"/>
                        <a:pt x="21299" y="715"/>
                        <a:pt x="17777" y="165"/>
                      </a:cubicBezTo>
                      <a:lnTo>
                        <a:pt x="17777"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7" name="Google Shape;457;p16"/>
                <p:cNvSpPr/>
                <p:nvPr/>
              </p:nvSpPr>
              <p:spPr>
                <a:xfrm>
                  <a:off x="7678545" y="3364541"/>
                  <a:ext cx="48212" cy="48243"/>
                </a:xfrm>
                <a:custGeom>
                  <a:rect b="b" l="l" r="r" t="t"/>
                  <a:pathLst>
                    <a:path extrusionOk="0" h="48243" w="48212">
                      <a:moveTo>
                        <a:pt x="21685" y="48134"/>
                      </a:moveTo>
                      <a:lnTo>
                        <a:pt x="21794" y="48134"/>
                      </a:lnTo>
                      <a:cubicBezTo>
                        <a:pt x="22510" y="48134"/>
                        <a:pt x="23281" y="48244"/>
                        <a:pt x="24051" y="48244"/>
                      </a:cubicBezTo>
                      <a:cubicBezTo>
                        <a:pt x="24821" y="48244"/>
                        <a:pt x="25592" y="48244"/>
                        <a:pt x="26308" y="48134"/>
                      </a:cubicBezTo>
                      <a:lnTo>
                        <a:pt x="26418" y="48134"/>
                      </a:lnTo>
                      <a:cubicBezTo>
                        <a:pt x="37810" y="46979"/>
                        <a:pt x="46946" y="37902"/>
                        <a:pt x="48102" y="26460"/>
                      </a:cubicBezTo>
                      <a:lnTo>
                        <a:pt x="48102" y="26350"/>
                      </a:lnTo>
                      <a:cubicBezTo>
                        <a:pt x="48102" y="25635"/>
                        <a:pt x="48212" y="24865"/>
                        <a:pt x="48212" y="24094"/>
                      </a:cubicBezTo>
                      <a:cubicBezTo>
                        <a:pt x="48212" y="23324"/>
                        <a:pt x="48212" y="22554"/>
                        <a:pt x="48102" y="21839"/>
                      </a:cubicBezTo>
                      <a:lnTo>
                        <a:pt x="48102" y="21729"/>
                      </a:lnTo>
                      <a:cubicBezTo>
                        <a:pt x="47387" y="14303"/>
                        <a:pt x="43314" y="7866"/>
                        <a:pt x="37370" y="3961"/>
                      </a:cubicBezTo>
                      <a:cubicBezTo>
                        <a:pt x="33572" y="1430"/>
                        <a:pt x="29004" y="0"/>
                        <a:pt x="24106" y="0"/>
                      </a:cubicBezTo>
                      <a:cubicBezTo>
                        <a:pt x="11613" y="0"/>
                        <a:pt x="1266" y="9517"/>
                        <a:pt x="110" y="21729"/>
                      </a:cubicBezTo>
                      <a:lnTo>
                        <a:pt x="110" y="21839"/>
                      </a:lnTo>
                      <a:cubicBezTo>
                        <a:pt x="110" y="22554"/>
                        <a:pt x="0" y="23324"/>
                        <a:pt x="0" y="24094"/>
                      </a:cubicBezTo>
                      <a:cubicBezTo>
                        <a:pt x="0" y="24865"/>
                        <a:pt x="0" y="25635"/>
                        <a:pt x="110" y="26350"/>
                      </a:cubicBezTo>
                      <a:lnTo>
                        <a:pt x="110" y="26460"/>
                      </a:lnTo>
                      <a:cubicBezTo>
                        <a:pt x="1266" y="37847"/>
                        <a:pt x="10347" y="46979"/>
                        <a:pt x="21794" y="48134"/>
                      </a:cubicBezTo>
                      <a:lnTo>
                        <a:pt x="21794" y="48134"/>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8" name="Google Shape;458;p16"/>
                <p:cNvSpPr/>
                <p:nvPr/>
              </p:nvSpPr>
              <p:spPr>
                <a:xfrm>
                  <a:off x="7652457" y="4490324"/>
                  <a:ext cx="44745" cy="44723"/>
                </a:xfrm>
                <a:custGeom>
                  <a:rect b="b" l="l" r="r" t="t"/>
                  <a:pathLst>
                    <a:path extrusionOk="0" h="44723" w="44745">
                      <a:moveTo>
                        <a:pt x="44635" y="24644"/>
                      </a:moveTo>
                      <a:cubicBezTo>
                        <a:pt x="44690" y="23874"/>
                        <a:pt x="44745" y="23104"/>
                        <a:pt x="44745" y="22334"/>
                      </a:cubicBezTo>
                      <a:cubicBezTo>
                        <a:pt x="44745" y="21564"/>
                        <a:pt x="44745" y="20794"/>
                        <a:pt x="44635" y="20024"/>
                      </a:cubicBezTo>
                      <a:cubicBezTo>
                        <a:pt x="43534" y="9517"/>
                        <a:pt x="35224" y="1155"/>
                        <a:pt x="24712" y="110"/>
                      </a:cubicBezTo>
                      <a:cubicBezTo>
                        <a:pt x="23941" y="55"/>
                        <a:pt x="23171" y="0"/>
                        <a:pt x="22400" y="0"/>
                      </a:cubicBezTo>
                      <a:cubicBezTo>
                        <a:pt x="21630" y="0"/>
                        <a:pt x="20859" y="0"/>
                        <a:pt x="20089" y="110"/>
                      </a:cubicBezTo>
                      <a:cubicBezTo>
                        <a:pt x="9577" y="1210"/>
                        <a:pt x="1211" y="9517"/>
                        <a:pt x="110" y="20024"/>
                      </a:cubicBezTo>
                      <a:cubicBezTo>
                        <a:pt x="55" y="20794"/>
                        <a:pt x="0" y="21564"/>
                        <a:pt x="0" y="22334"/>
                      </a:cubicBezTo>
                      <a:cubicBezTo>
                        <a:pt x="0" y="23104"/>
                        <a:pt x="0" y="23874"/>
                        <a:pt x="110" y="24644"/>
                      </a:cubicBezTo>
                      <a:cubicBezTo>
                        <a:pt x="1266" y="35922"/>
                        <a:pt x="10787" y="44723"/>
                        <a:pt x="22400" y="44723"/>
                      </a:cubicBezTo>
                      <a:cubicBezTo>
                        <a:pt x="34013" y="44723"/>
                        <a:pt x="43479" y="35922"/>
                        <a:pt x="44635" y="24644"/>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59" name="Google Shape;459;p16"/>
                <p:cNvSpPr/>
                <p:nvPr/>
              </p:nvSpPr>
              <p:spPr>
                <a:xfrm>
                  <a:off x="7652457" y="3407889"/>
                  <a:ext cx="44745" cy="44778"/>
                </a:xfrm>
                <a:custGeom>
                  <a:rect b="b" l="l" r="r" t="t"/>
                  <a:pathLst>
                    <a:path extrusionOk="0" h="44778" w="44745">
                      <a:moveTo>
                        <a:pt x="20089" y="44668"/>
                      </a:moveTo>
                      <a:cubicBezTo>
                        <a:pt x="20859" y="44723"/>
                        <a:pt x="21630" y="44778"/>
                        <a:pt x="22400" y="44778"/>
                      </a:cubicBezTo>
                      <a:cubicBezTo>
                        <a:pt x="23171" y="44778"/>
                        <a:pt x="23941" y="44778"/>
                        <a:pt x="24712" y="44668"/>
                      </a:cubicBezTo>
                      <a:cubicBezTo>
                        <a:pt x="35224" y="43568"/>
                        <a:pt x="43590" y="35207"/>
                        <a:pt x="44635" y="24700"/>
                      </a:cubicBezTo>
                      <a:cubicBezTo>
                        <a:pt x="44690" y="23929"/>
                        <a:pt x="44745" y="23159"/>
                        <a:pt x="44745" y="22389"/>
                      </a:cubicBezTo>
                      <a:cubicBezTo>
                        <a:pt x="44745" y="21619"/>
                        <a:pt x="44745" y="20849"/>
                        <a:pt x="44635" y="20079"/>
                      </a:cubicBezTo>
                      <a:cubicBezTo>
                        <a:pt x="43479" y="8802"/>
                        <a:pt x="33958" y="0"/>
                        <a:pt x="22400" y="0"/>
                      </a:cubicBezTo>
                      <a:cubicBezTo>
                        <a:pt x="10842" y="0"/>
                        <a:pt x="1266" y="8802"/>
                        <a:pt x="110" y="20079"/>
                      </a:cubicBezTo>
                      <a:cubicBezTo>
                        <a:pt x="55" y="20849"/>
                        <a:pt x="0" y="21619"/>
                        <a:pt x="0" y="22389"/>
                      </a:cubicBezTo>
                      <a:cubicBezTo>
                        <a:pt x="0" y="23159"/>
                        <a:pt x="0" y="23929"/>
                        <a:pt x="110" y="24700"/>
                      </a:cubicBezTo>
                      <a:cubicBezTo>
                        <a:pt x="1211" y="35207"/>
                        <a:pt x="9577" y="43568"/>
                        <a:pt x="20089" y="44668"/>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0" name="Google Shape;460;p16"/>
                <p:cNvSpPr/>
                <p:nvPr/>
              </p:nvSpPr>
              <p:spPr>
                <a:xfrm>
                  <a:off x="7626425" y="4450442"/>
                  <a:ext cx="41387" cy="41367"/>
                </a:xfrm>
                <a:custGeom>
                  <a:rect b="b" l="l" r="r" t="t"/>
                  <a:pathLst>
                    <a:path extrusionOk="0" h="41367" w="41387">
                      <a:moveTo>
                        <a:pt x="41223" y="22994"/>
                      </a:moveTo>
                      <a:cubicBezTo>
                        <a:pt x="41333" y="22224"/>
                        <a:pt x="41388" y="21454"/>
                        <a:pt x="41388" y="20684"/>
                      </a:cubicBezTo>
                      <a:cubicBezTo>
                        <a:pt x="41388" y="19914"/>
                        <a:pt x="41388" y="19143"/>
                        <a:pt x="41223" y="18373"/>
                      </a:cubicBezTo>
                      <a:cubicBezTo>
                        <a:pt x="40177" y="8801"/>
                        <a:pt x="32582" y="1210"/>
                        <a:pt x="23005" y="165"/>
                      </a:cubicBezTo>
                      <a:cubicBezTo>
                        <a:pt x="22235" y="55"/>
                        <a:pt x="21465" y="0"/>
                        <a:pt x="20694" y="0"/>
                      </a:cubicBezTo>
                      <a:cubicBezTo>
                        <a:pt x="19923" y="0"/>
                        <a:pt x="19153" y="0"/>
                        <a:pt x="18383"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31316" y="41368"/>
                        <a:pt x="40067" y="33336"/>
                        <a:pt x="41223" y="22994"/>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1" name="Google Shape;461;p16"/>
                <p:cNvSpPr/>
                <p:nvPr/>
              </p:nvSpPr>
              <p:spPr>
                <a:xfrm>
                  <a:off x="7626425" y="3451182"/>
                  <a:ext cx="41387" cy="41367"/>
                </a:xfrm>
                <a:custGeom>
                  <a:rect b="b" l="l" r="r" t="t"/>
                  <a:pathLst>
                    <a:path extrusionOk="0" h="41367" w="41387">
                      <a:moveTo>
                        <a:pt x="18383" y="41203"/>
                      </a:moveTo>
                      <a:cubicBezTo>
                        <a:pt x="19153" y="41313"/>
                        <a:pt x="19923" y="41368"/>
                        <a:pt x="20694" y="41368"/>
                      </a:cubicBezTo>
                      <a:cubicBezTo>
                        <a:pt x="21465" y="41368"/>
                        <a:pt x="22235" y="41368"/>
                        <a:pt x="23005" y="41203"/>
                      </a:cubicBezTo>
                      <a:cubicBezTo>
                        <a:pt x="32582" y="40157"/>
                        <a:pt x="40177" y="32511"/>
                        <a:pt x="41223" y="22994"/>
                      </a:cubicBezTo>
                      <a:cubicBezTo>
                        <a:pt x="41333" y="22224"/>
                        <a:pt x="41388" y="21454"/>
                        <a:pt x="41388" y="20684"/>
                      </a:cubicBezTo>
                      <a:cubicBezTo>
                        <a:pt x="41388" y="19914"/>
                        <a:pt x="41388" y="19144"/>
                        <a:pt x="41223" y="18373"/>
                      </a:cubicBezTo>
                      <a:cubicBezTo>
                        <a:pt x="40067" y="8032"/>
                        <a:pt x="31316" y="0"/>
                        <a:pt x="20694" y="0"/>
                      </a:cubicBezTo>
                      <a:cubicBezTo>
                        <a:pt x="10072" y="0"/>
                        <a:pt x="1321" y="8032"/>
                        <a:pt x="165" y="18373"/>
                      </a:cubicBezTo>
                      <a:cubicBezTo>
                        <a:pt x="55" y="19144"/>
                        <a:pt x="0" y="19914"/>
                        <a:pt x="0" y="20684"/>
                      </a:cubicBezTo>
                      <a:cubicBezTo>
                        <a:pt x="0" y="21454"/>
                        <a:pt x="0" y="22224"/>
                        <a:pt x="165" y="22994"/>
                      </a:cubicBezTo>
                      <a:cubicBezTo>
                        <a:pt x="1211" y="32511"/>
                        <a:pt x="8806" y="4015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2" name="Google Shape;462;p16"/>
                <p:cNvSpPr/>
                <p:nvPr/>
              </p:nvSpPr>
              <p:spPr>
                <a:xfrm>
                  <a:off x="7600448" y="4410559"/>
                  <a:ext cx="37920" cy="37901"/>
                </a:xfrm>
                <a:custGeom>
                  <a:rect b="b" l="l" r="r" t="t"/>
                  <a:pathLst>
                    <a:path extrusionOk="0" h="37901" w="37920">
                      <a:moveTo>
                        <a:pt x="37755" y="21289"/>
                      </a:moveTo>
                      <a:cubicBezTo>
                        <a:pt x="37866" y="20519"/>
                        <a:pt x="37920" y="19749"/>
                        <a:pt x="37920" y="18978"/>
                      </a:cubicBezTo>
                      <a:cubicBezTo>
                        <a:pt x="37920" y="18208"/>
                        <a:pt x="37920" y="17438"/>
                        <a:pt x="37755" y="16668"/>
                      </a:cubicBezTo>
                      <a:cubicBezTo>
                        <a:pt x="36710" y="8031"/>
                        <a:pt x="29885" y="1210"/>
                        <a:pt x="21299" y="165"/>
                      </a:cubicBezTo>
                      <a:cubicBezTo>
                        <a:pt x="20529" y="55"/>
                        <a:pt x="19758" y="0"/>
                        <a:pt x="18988" y="0"/>
                      </a:cubicBezTo>
                      <a:cubicBezTo>
                        <a:pt x="18217" y="0"/>
                        <a:pt x="17447" y="0"/>
                        <a:pt x="16676" y="165"/>
                      </a:cubicBezTo>
                      <a:cubicBezTo>
                        <a:pt x="8035" y="1210"/>
                        <a:pt x="1211" y="8031"/>
                        <a:pt x="165" y="16668"/>
                      </a:cubicBezTo>
                      <a:cubicBezTo>
                        <a:pt x="55" y="17438"/>
                        <a:pt x="0" y="18208"/>
                        <a:pt x="0" y="18978"/>
                      </a:cubicBezTo>
                      <a:cubicBezTo>
                        <a:pt x="0" y="19749"/>
                        <a:pt x="0" y="20519"/>
                        <a:pt x="165" y="21289"/>
                      </a:cubicBezTo>
                      <a:cubicBezTo>
                        <a:pt x="1321" y="30641"/>
                        <a:pt x="9301" y="37902"/>
                        <a:pt x="18988" y="37902"/>
                      </a:cubicBezTo>
                      <a:cubicBezTo>
                        <a:pt x="28674" y="37902"/>
                        <a:pt x="36655" y="30641"/>
                        <a:pt x="37755" y="21289"/>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3" name="Google Shape;463;p16"/>
                <p:cNvSpPr/>
                <p:nvPr/>
              </p:nvSpPr>
              <p:spPr>
                <a:xfrm>
                  <a:off x="7600393" y="3494475"/>
                  <a:ext cx="37920" cy="37902"/>
                </a:xfrm>
                <a:custGeom>
                  <a:rect b="b" l="l" r="r" t="t"/>
                  <a:pathLst>
                    <a:path extrusionOk="0" h="37902" w="37920">
                      <a:moveTo>
                        <a:pt x="16676" y="37737"/>
                      </a:moveTo>
                      <a:cubicBezTo>
                        <a:pt x="17447" y="37847"/>
                        <a:pt x="18217" y="37902"/>
                        <a:pt x="18988" y="37902"/>
                      </a:cubicBezTo>
                      <a:cubicBezTo>
                        <a:pt x="19758" y="37902"/>
                        <a:pt x="20529" y="37902"/>
                        <a:pt x="21299" y="37737"/>
                      </a:cubicBezTo>
                      <a:cubicBezTo>
                        <a:pt x="29885" y="36692"/>
                        <a:pt x="36765" y="29871"/>
                        <a:pt x="37755" y="21234"/>
                      </a:cubicBezTo>
                      <a:cubicBezTo>
                        <a:pt x="37866" y="20464"/>
                        <a:pt x="37921" y="19694"/>
                        <a:pt x="37921" y="18924"/>
                      </a:cubicBezTo>
                      <a:cubicBezTo>
                        <a:pt x="37921" y="18153"/>
                        <a:pt x="37921" y="17383"/>
                        <a:pt x="37755" y="16613"/>
                      </a:cubicBezTo>
                      <a:cubicBezTo>
                        <a:pt x="36599" y="7206"/>
                        <a:pt x="28619" y="0"/>
                        <a:pt x="18988" y="0"/>
                      </a:cubicBezTo>
                      <a:cubicBezTo>
                        <a:pt x="9356" y="0"/>
                        <a:pt x="1321" y="7261"/>
                        <a:pt x="165" y="16613"/>
                      </a:cubicBezTo>
                      <a:cubicBezTo>
                        <a:pt x="55" y="17383"/>
                        <a:pt x="0" y="18153"/>
                        <a:pt x="0" y="18924"/>
                      </a:cubicBezTo>
                      <a:cubicBezTo>
                        <a:pt x="0" y="19694"/>
                        <a:pt x="0" y="20464"/>
                        <a:pt x="165" y="21234"/>
                      </a:cubicBezTo>
                      <a:cubicBezTo>
                        <a:pt x="1211" y="29871"/>
                        <a:pt x="8035" y="36692"/>
                        <a:pt x="16676"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4" name="Google Shape;464;p16"/>
                <p:cNvSpPr/>
                <p:nvPr/>
              </p:nvSpPr>
              <p:spPr>
                <a:xfrm>
                  <a:off x="7574470" y="3676613"/>
                  <a:ext cx="34453" cy="34436"/>
                </a:xfrm>
                <a:custGeom>
                  <a:rect b="b" l="l" r="r" t="t"/>
                  <a:pathLst>
                    <a:path extrusionOk="0" h="34436" w="34453">
                      <a:moveTo>
                        <a:pt x="19538" y="165"/>
                      </a:moveTo>
                      <a:lnTo>
                        <a:pt x="19428" y="165"/>
                      </a:lnTo>
                      <a:cubicBezTo>
                        <a:pt x="18713" y="0"/>
                        <a:pt x="17942" y="0"/>
                        <a:pt x="17172" y="0"/>
                      </a:cubicBezTo>
                      <a:cubicBezTo>
                        <a:pt x="16401" y="0"/>
                        <a:pt x="15631" y="0"/>
                        <a:pt x="14915" y="165"/>
                      </a:cubicBezTo>
                      <a:lnTo>
                        <a:pt x="14805" y="165"/>
                      </a:lnTo>
                      <a:cubicBezTo>
                        <a:pt x="7210" y="1155"/>
                        <a:pt x="1156" y="7206"/>
                        <a:pt x="165" y="14853"/>
                      </a:cubicBezTo>
                      <a:lnTo>
                        <a:pt x="165" y="14963"/>
                      </a:lnTo>
                      <a:cubicBezTo>
                        <a:pt x="0" y="15678"/>
                        <a:pt x="0" y="16448"/>
                        <a:pt x="0" y="17218"/>
                      </a:cubicBezTo>
                      <a:cubicBezTo>
                        <a:pt x="0" y="17988"/>
                        <a:pt x="0" y="18758"/>
                        <a:pt x="165" y="19474"/>
                      </a:cubicBezTo>
                      <a:lnTo>
                        <a:pt x="165" y="19584"/>
                      </a:lnTo>
                      <a:cubicBezTo>
                        <a:pt x="1156" y="27175"/>
                        <a:pt x="7210" y="33226"/>
                        <a:pt x="14860" y="34271"/>
                      </a:cubicBezTo>
                      <a:lnTo>
                        <a:pt x="14970" y="34271"/>
                      </a:lnTo>
                      <a:cubicBezTo>
                        <a:pt x="15686" y="34436"/>
                        <a:pt x="16456" y="34436"/>
                        <a:pt x="17227" y="34436"/>
                      </a:cubicBezTo>
                      <a:cubicBezTo>
                        <a:pt x="17997" y="34436"/>
                        <a:pt x="18768" y="34436"/>
                        <a:pt x="19483" y="34271"/>
                      </a:cubicBezTo>
                      <a:lnTo>
                        <a:pt x="19593" y="34271"/>
                      </a:lnTo>
                      <a:cubicBezTo>
                        <a:pt x="27243" y="33281"/>
                        <a:pt x="33297" y="27230"/>
                        <a:pt x="34288" y="19584"/>
                      </a:cubicBezTo>
                      <a:lnTo>
                        <a:pt x="34288" y="19474"/>
                      </a:lnTo>
                      <a:cubicBezTo>
                        <a:pt x="34453" y="18758"/>
                        <a:pt x="34453" y="17988"/>
                        <a:pt x="34453" y="17218"/>
                      </a:cubicBezTo>
                      <a:cubicBezTo>
                        <a:pt x="34453" y="16448"/>
                        <a:pt x="34453" y="15678"/>
                        <a:pt x="34288" y="14963"/>
                      </a:cubicBezTo>
                      <a:lnTo>
                        <a:pt x="34288" y="14853"/>
                      </a:lnTo>
                      <a:cubicBezTo>
                        <a:pt x="33297" y="7206"/>
                        <a:pt x="27243" y="1155"/>
                        <a:pt x="19593" y="165"/>
                      </a:cubicBezTo>
                      <a:lnTo>
                        <a:pt x="19593"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5" name="Google Shape;465;p16"/>
                <p:cNvSpPr/>
                <p:nvPr/>
              </p:nvSpPr>
              <p:spPr>
                <a:xfrm>
                  <a:off x="7574415" y="4231941"/>
                  <a:ext cx="34398" cy="34326"/>
                </a:xfrm>
                <a:custGeom>
                  <a:rect b="b" l="l" r="r" t="t"/>
                  <a:pathLst>
                    <a:path extrusionOk="0" h="34326" w="34398">
                      <a:moveTo>
                        <a:pt x="19593" y="165"/>
                      </a:moveTo>
                      <a:lnTo>
                        <a:pt x="19483" y="165"/>
                      </a:lnTo>
                      <a:cubicBezTo>
                        <a:pt x="18768" y="0"/>
                        <a:pt x="17997" y="0"/>
                        <a:pt x="17227" y="0"/>
                      </a:cubicBezTo>
                      <a:cubicBezTo>
                        <a:pt x="16456" y="0"/>
                        <a:pt x="15686" y="0"/>
                        <a:pt x="14970" y="165"/>
                      </a:cubicBezTo>
                      <a:lnTo>
                        <a:pt x="14860" y="165"/>
                      </a:lnTo>
                      <a:cubicBezTo>
                        <a:pt x="7265" y="1155"/>
                        <a:pt x="1211" y="7206"/>
                        <a:pt x="165" y="14798"/>
                      </a:cubicBezTo>
                      <a:lnTo>
                        <a:pt x="165" y="14908"/>
                      </a:lnTo>
                      <a:cubicBezTo>
                        <a:pt x="0" y="15623"/>
                        <a:pt x="0" y="16393"/>
                        <a:pt x="0" y="17163"/>
                      </a:cubicBezTo>
                      <a:cubicBezTo>
                        <a:pt x="0" y="17933"/>
                        <a:pt x="0" y="18704"/>
                        <a:pt x="165" y="19419"/>
                      </a:cubicBezTo>
                      <a:lnTo>
                        <a:pt x="165" y="19529"/>
                      </a:lnTo>
                      <a:cubicBezTo>
                        <a:pt x="1156" y="27175"/>
                        <a:pt x="7210" y="33171"/>
                        <a:pt x="14805" y="34161"/>
                      </a:cubicBezTo>
                      <a:lnTo>
                        <a:pt x="14915" y="34161"/>
                      </a:lnTo>
                      <a:cubicBezTo>
                        <a:pt x="15631" y="34326"/>
                        <a:pt x="16401" y="34326"/>
                        <a:pt x="17172" y="34326"/>
                      </a:cubicBezTo>
                      <a:cubicBezTo>
                        <a:pt x="17942" y="34326"/>
                        <a:pt x="18713" y="34326"/>
                        <a:pt x="19428" y="34161"/>
                      </a:cubicBezTo>
                      <a:lnTo>
                        <a:pt x="19538" y="34161"/>
                      </a:lnTo>
                      <a:cubicBezTo>
                        <a:pt x="27188" y="33171"/>
                        <a:pt x="33243" y="27120"/>
                        <a:pt x="34233" y="19529"/>
                      </a:cubicBezTo>
                      <a:lnTo>
                        <a:pt x="34233" y="19419"/>
                      </a:lnTo>
                      <a:cubicBezTo>
                        <a:pt x="34398" y="18704"/>
                        <a:pt x="34398" y="17933"/>
                        <a:pt x="34398" y="17163"/>
                      </a:cubicBezTo>
                      <a:cubicBezTo>
                        <a:pt x="34398" y="16393"/>
                        <a:pt x="34398" y="15623"/>
                        <a:pt x="34233" y="14908"/>
                      </a:cubicBezTo>
                      <a:lnTo>
                        <a:pt x="34233" y="14798"/>
                      </a:lnTo>
                      <a:cubicBezTo>
                        <a:pt x="33243" y="7151"/>
                        <a:pt x="27188" y="1155"/>
                        <a:pt x="19538" y="110"/>
                      </a:cubicBezTo>
                      <a:lnTo>
                        <a:pt x="19538"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6" name="Google Shape;466;p16"/>
                <p:cNvSpPr/>
                <p:nvPr/>
              </p:nvSpPr>
              <p:spPr>
                <a:xfrm>
                  <a:off x="7548493" y="3706044"/>
                  <a:ext cx="30930" cy="30915"/>
                </a:xfrm>
                <a:custGeom>
                  <a:rect b="b" l="l" r="r" t="t"/>
                  <a:pathLst>
                    <a:path extrusionOk="0" h="30915" w="30930">
                      <a:moveTo>
                        <a:pt x="17777" y="165"/>
                      </a:move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39" y="29760"/>
                        <a:pt x="13154" y="30751"/>
                      </a:cubicBezTo>
                      <a:cubicBezTo>
                        <a:pt x="13924" y="30861"/>
                        <a:pt x="14695" y="30916"/>
                        <a:pt x="15465" y="30916"/>
                      </a:cubicBezTo>
                      <a:cubicBezTo>
                        <a:pt x="16236" y="30916"/>
                        <a:pt x="17006" y="30861"/>
                        <a:pt x="17777" y="30751"/>
                      </a:cubicBezTo>
                      <a:cubicBezTo>
                        <a:pt x="24492" y="29760"/>
                        <a:pt x="29775" y="24480"/>
                        <a:pt x="30766" y="17768"/>
                      </a:cubicBezTo>
                      <a:cubicBezTo>
                        <a:pt x="30876" y="16998"/>
                        <a:pt x="30931" y="16228"/>
                        <a:pt x="30931" y="15458"/>
                      </a:cubicBezTo>
                      <a:cubicBezTo>
                        <a:pt x="30931" y="14688"/>
                        <a:pt x="30876" y="13918"/>
                        <a:pt x="30766" y="13147"/>
                      </a:cubicBezTo>
                      <a:cubicBezTo>
                        <a:pt x="29775" y="6436"/>
                        <a:pt x="24436" y="1155"/>
                        <a:pt x="17777"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7" name="Google Shape;467;p16"/>
                <p:cNvSpPr/>
                <p:nvPr/>
              </p:nvSpPr>
              <p:spPr>
                <a:xfrm>
                  <a:off x="7548438" y="4330905"/>
                  <a:ext cx="30985" cy="30915"/>
                </a:xfrm>
                <a:custGeom>
                  <a:rect b="b" l="l" r="r" t="t"/>
                  <a:pathLst>
                    <a:path extrusionOk="0" h="30915" w="30985">
                      <a:moveTo>
                        <a:pt x="25537" y="3686"/>
                      </a:moveTo>
                      <a:cubicBezTo>
                        <a:pt x="23391" y="1815"/>
                        <a:pt x="20749" y="550"/>
                        <a:pt x="17832" y="165"/>
                      </a:cubicBezTo>
                      <a:cubicBezTo>
                        <a:pt x="17061" y="55"/>
                        <a:pt x="16291" y="0"/>
                        <a:pt x="15520" y="0"/>
                      </a:cubicBezTo>
                      <a:cubicBezTo>
                        <a:pt x="14750" y="0"/>
                        <a:pt x="13979" y="55"/>
                        <a:pt x="13209" y="165"/>
                      </a:cubicBezTo>
                      <a:cubicBezTo>
                        <a:pt x="10292" y="605"/>
                        <a:pt x="7595" y="1870"/>
                        <a:pt x="5449" y="3686"/>
                      </a:cubicBezTo>
                      <a:cubicBezTo>
                        <a:pt x="2642" y="6051"/>
                        <a:pt x="716" y="9352"/>
                        <a:pt x="165" y="13147"/>
                      </a:cubicBezTo>
                      <a:cubicBezTo>
                        <a:pt x="55" y="13918"/>
                        <a:pt x="0" y="14688"/>
                        <a:pt x="0" y="15458"/>
                      </a:cubicBezTo>
                      <a:cubicBezTo>
                        <a:pt x="0" y="16228"/>
                        <a:pt x="55" y="16998"/>
                        <a:pt x="165" y="17768"/>
                      </a:cubicBezTo>
                      <a:cubicBezTo>
                        <a:pt x="660" y="21289"/>
                        <a:pt x="2422" y="24425"/>
                        <a:pt x="4898" y="26735"/>
                      </a:cubicBezTo>
                      <a:cubicBezTo>
                        <a:pt x="7650" y="29320"/>
                        <a:pt x="11393" y="30916"/>
                        <a:pt x="15520" y="30916"/>
                      </a:cubicBezTo>
                      <a:cubicBezTo>
                        <a:pt x="19648" y="30916"/>
                        <a:pt x="23336" y="29320"/>
                        <a:pt x="26088" y="26735"/>
                      </a:cubicBezTo>
                      <a:cubicBezTo>
                        <a:pt x="28564" y="24425"/>
                        <a:pt x="30325" y="21289"/>
                        <a:pt x="30821" y="17768"/>
                      </a:cubicBezTo>
                      <a:cubicBezTo>
                        <a:pt x="30931" y="16998"/>
                        <a:pt x="30986" y="16228"/>
                        <a:pt x="30986" y="15458"/>
                      </a:cubicBezTo>
                      <a:cubicBezTo>
                        <a:pt x="30986" y="14688"/>
                        <a:pt x="30931" y="13918"/>
                        <a:pt x="30821" y="13147"/>
                      </a:cubicBezTo>
                      <a:cubicBezTo>
                        <a:pt x="30270" y="9352"/>
                        <a:pt x="28344" y="5996"/>
                        <a:pt x="25537" y="3686"/>
                      </a:cubicBezTo>
                      <a:lnTo>
                        <a:pt x="25537" y="368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8" name="Google Shape;468;p16"/>
                <p:cNvSpPr/>
                <p:nvPr/>
              </p:nvSpPr>
              <p:spPr>
                <a:xfrm>
                  <a:off x="7548493" y="4205976"/>
                  <a:ext cx="30930" cy="30915"/>
                </a:xfrm>
                <a:custGeom>
                  <a:rect b="b" l="l" r="r" t="t"/>
                  <a:pathLst>
                    <a:path extrusionOk="0" h="30915" w="30930">
                      <a:moveTo>
                        <a:pt x="13154" y="30751"/>
                      </a:moveTo>
                      <a:cubicBezTo>
                        <a:pt x="13924" y="30861"/>
                        <a:pt x="14695" y="30916"/>
                        <a:pt x="15465" y="30916"/>
                      </a:cubicBezTo>
                      <a:cubicBezTo>
                        <a:pt x="16236" y="30916"/>
                        <a:pt x="17006" y="30861"/>
                        <a:pt x="17777" y="30751"/>
                      </a:cubicBezTo>
                      <a:cubicBezTo>
                        <a:pt x="24492" y="29761"/>
                        <a:pt x="29775" y="24425"/>
                        <a:pt x="30766" y="17768"/>
                      </a:cubicBezTo>
                      <a:cubicBezTo>
                        <a:pt x="30876" y="16998"/>
                        <a:pt x="30931" y="16228"/>
                        <a:pt x="30931" y="15458"/>
                      </a:cubicBezTo>
                      <a:cubicBezTo>
                        <a:pt x="30931" y="14688"/>
                        <a:pt x="30876" y="13918"/>
                        <a:pt x="30766" y="13147"/>
                      </a:cubicBezTo>
                      <a:cubicBezTo>
                        <a:pt x="29775" y="6436"/>
                        <a:pt x="24436" y="1155"/>
                        <a:pt x="17777" y="165"/>
                      </a:cubicBez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39" y="29761"/>
                        <a:pt x="13154" y="3075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69" name="Google Shape;469;p16"/>
                <p:cNvSpPr/>
                <p:nvPr/>
              </p:nvSpPr>
              <p:spPr>
                <a:xfrm>
                  <a:off x="7548438" y="3581006"/>
                  <a:ext cx="30985" cy="31025"/>
                </a:xfrm>
                <a:custGeom>
                  <a:rect b="b" l="l" r="r" t="t"/>
                  <a:pathLst>
                    <a:path extrusionOk="0" h="31025" w="30985">
                      <a:moveTo>
                        <a:pt x="5449" y="27340"/>
                      </a:moveTo>
                      <a:cubicBezTo>
                        <a:pt x="7595" y="29155"/>
                        <a:pt x="10237" y="30421"/>
                        <a:pt x="13209" y="30861"/>
                      </a:cubicBezTo>
                      <a:cubicBezTo>
                        <a:pt x="13979" y="30971"/>
                        <a:pt x="14750" y="31026"/>
                        <a:pt x="15520" y="31026"/>
                      </a:cubicBezTo>
                      <a:cubicBezTo>
                        <a:pt x="16291" y="31026"/>
                        <a:pt x="17061" y="30971"/>
                        <a:pt x="17832" y="30861"/>
                      </a:cubicBezTo>
                      <a:cubicBezTo>
                        <a:pt x="20749" y="30421"/>
                        <a:pt x="23391" y="29210"/>
                        <a:pt x="25537" y="27340"/>
                      </a:cubicBezTo>
                      <a:cubicBezTo>
                        <a:pt x="28344" y="24975"/>
                        <a:pt x="30270" y="21619"/>
                        <a:pt x="30821" y="17823"/>
                      </a:cubicBezTo>
                      <a:cubicBezTo>
                        <a:pt x="30931" y="17053"/>
                        <a:pt x="30986" y="16283"/>
                        <a:pt x="30986" y="15513"/>
                      </a:cubicBezTo>
                      <a:cubicBezTo>
                        <a:pt x="30986" y="14743"/>
                        <a:pt x="30931" y="13973"/>
                        <a:pt x="30821" y="13202"/>
                      </a:cubicBezTo>
                      <a:cubicBezTo>
                        <a:pt x="30325" y="9682"/>
                        <a:pt x="28564" y="6546"/>
                        <a:pt x="26088" y="4236"/>
                      </a:cubicBezTo>
                      <a:cubicBezTo>
                        <a:pt x="23336" y="1595"/>
                        <a:pt x="19593" y="0"/>
                        <a:pt x="15520" y="0"/>
                      </a:cubicBezTo>
                      <a:cubicBezTo>
                        <a:pt x="11448" y="0"/>
                        <a:pt x="7705" y="1595"/>
                        <a:pt x="4898" y="4236"/>
                      </a:cubicBezTo>
                      <a:cubicBezTo>
                        <a:pt x="2422" y="6546"/>
                        <a:pt x="716" y="9682"/>
                        <a:pt x="165" y="13202"/>
                      </a:cubicBezTo>
                      <a:cubicBezTo>
                        <a:pt x="55" y="13973"/>
                        <a:pt x="0" y="14743"/>
                        <a:pt x="0" y="15513"/>
                      </a:cubicBezTo>
                      <a:cubicBezTo>
                        <a:pt x="0" y="16283"/>
                        <a:pt x="55" y="17053"/>
                        <a:pt x="165" y="17823"/>
                      </a:cubicBezTo>
                      <a:cubicBezTo>
                        <a:pt x="716" y="21619"/>
                        <a:pt x="2642" y="24920"/>
                        <a:pt x="5449" y="27340"/>
                      </a:cubicBezTo>
                      <a:lnTo>
                        <a:pt x="5449" y="2734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0" name="Google Shape;470;p16"/>
                <p:cNvSpPr/>
                <p:nvPr/>
              </p:nvSpPr>
              <p:spPr>
                <a:xfrm>
                  <a:off x="7459773" y="4450442"/>
                  <a:ext cx="41387" cy="41367"/>
                </a:xfrm>
                <a:custGeom>
                  <a:rect b="b" l="l" r="r" t="t"/>
                  <a:pathLst>
                    <a:path extrusionOk="0" h="41367" w="41387">
                      <a:moveTo>
                        <a:pt x="32252" y="37792"/>
                      </a:moveTo>
                      <a:cubicBezTo>
                        <a:pt x="34013" y="36637"/>
                        <a:pt x="35554" y="35151"/>
                        <a:pt x="36875" y="33501"/>
                      </a:cubicBezTo>
                      <a:cubicBezTo>
                        <a:pt x="39241" y="30531"/>
                        <a:pt x="40782" y="26955"/>
                        <a:pt x="41223" y="22994"/>
                      </a:cubicBezTo>
                      <a:cubicBezTo>
                        <a:pt x="41333" y="22224"/>
                        <a:pt x="41388" y="21454"/>
                        <a:pt x="41388" y="20684"/>
                      </a:cubicBezTo>
                      <a:cubicBezTo>
                        <a:pt x="41388" y="19914"/>
                        <a:pt x="41388" y="19143"/>
                        <a:pt x="41223" y="18373"/>
                      </a:cubicBezTo>
                      <a:cubicBezTo>
                        <a:pt x="40782" y="14413"/>
                        <a:pt x="39241" y="10837"/>
                        <a:pt x="36875" y="7866"/>
                      </a:cubicBezTo>
                      <a:cubicBezTo>
                        <a:pt x="35554" y="6216"/>
                        <a:pt x="34013" y="4731"/>
                        <a:pt x="32252" y="3576"/>
                      </a:cubicBezTo>
                      <a:cubicBezTo>
                        <a:pt x="29555" y="1760"/>
                        <a:pt x="26418" y="550"/>
                        <a:pt x="23005" y="165"/>
                      </a:cubicBezTo>
                      <a:cubicBezTo>
                        <a:pt x="22235" y="55"/>
                        <a:pt x="21464" y="0"/>
                        <a:pt x="20694" y="0"/>
                      </a:cubicBezTo>
                      <a:cubicBezTo>
                        <a:pt x="19923" y="0"/>
                        <a:pt x="19153" y="0"/>
                        <a:pt x="18382"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24987" y="41368"/>
                        <a:pt x="28949" y="40047"/>
                        <a:pt x="32252" y="3784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1" name="Google Shape;471;p16"/>
                <p:cNvSpPr/>
                <p:nvPr/>
              </p:nvSpPr>
              <p:spPr>
                <a:xfrm>
                  <a:off x="7447610" y="4410614"/>
                  <a:ext cx="37975" cy="37902"/>
                </a:xfrm>
                <a:custGeom>
                  <a:rect b="b" l="l" r="r" t="t"/>
                  <a:pathLst>
                    <a:path extrusionOk="0" h="37902" w="37975">
                      <a:moveTo>
                        <a:pt x="30545" y="33941"/>
                      </a:moveTo>
                      <a:cubicBezTo>
                        <a:pt x="32417" y="32511"/>
                        <a:pt x="33958" y="30806"/>
                        <a:pt x="35169" y="28825"/>
                      </a:cubicBezTo>
                      <a:cubicBezTo>
                        <a:pt x="36545" y="26570"/>
                        <a:pt x="37480" y="23985"/>
                        <a:pt x="37810" y="21289"/>
                      </a:cubicBezTo>
                      <a:cubicBezTo>
                        <a:pt x="37921" y="20519"/>
                        <a:pt x="37976" y="19749"/>
                        <a:pt x="37976" y="18979"/>
                      </a:cubicBezTo>
                      <a:cubicBezTo>
                        <a:pt x="37976" y="18208"/>
                        <a:pt x="37976" y="17438"/>
                        <a:pt x="37810" y="16668"/>
                      </a:cubicBezTo>
                      <a:cubicBezTo>
                        <a:pt x="37480" y="13918"/>
                        <a:pt x="36545" y="11332"/>
                        <a:pt x="35169" y="9132"/>
                      </a:cubicBezTo>
                      <a:cubicBezTo>
                        <a:pt x="33958" y="7151"/>
                        <a:pt x="32417" y="5391"/>
                        <a:pt x="30545" y="3961"/>
                      </a:cubicBezTo>
                      <a:cubicBezTo>
                        <a:pt x="27959" y="1925"/>
                        <a:pt x="24767" y="605"/>
                        <a:pt x="21299" y="165"/>
                      </a:cubicBezTo>
                      <a:cubicBezTo>
                        <a:pt x="20529" y="55"/>
                        <a:pt x="19758" y="0"/>
                        <a:pt x="18988" y="0"/>
                      </a:cubicBezTo>
                      <a:cubicBezTo>
                        <a:pt x="18217" y="0"/>
                        <a:pt x="17447" y="0"/>
                        <a:pt x="16676" y="165"/>
                      </a:cubicBezTo>
                      <a:cubicBezTo>
                        <a:pt x="8036" y="1210"/>
                        <a:pt x="1211" y="8032"/>
                        <a:pt x="165" y="16668"/>
                      </a:cubicBezTo>
                      <a:cubicBezTo>
                        <a:pt x="55" y="17438"/>
                        <a:pt x="0" y="18208"/>
                        <a:pt x="0" y="18979"/>
                      </a:cubicBezTo>
                      <a:cubicBezTo>
                        <a:pt x="0" y="19749"/>
                        <a:pt x="0" y="20519"/>
                        <a:pt x="165" y="21289"/>
                      </a:cubicBezTo>
                      <a:cubicBezTo>
                        <a:pt x="1321" y="30641"/>
                        <a:pt x="9301" y="37902"/>
                        <a:pt x="18988" y="37902"/>
                      </a:cubicBezTo>
                      <a:cubicBezTo>
                        <a:pt x="23336" y="37902"/>
                        <a:pt x="27353" y="36472"/>
                        <a:pt x="30545" y="33996"/>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2" name="Google Shape;472;p16"/>
                <p:cNvSpPr/>
                <p:nvPr/>
              </p:nvSpPr>
              <p:spPr>
                <a:xfrm>
                  <a:off x="7459773" y="3451182"/>
                  <a:ext cx="41387" cy="41367"/>
                </a:xfrm>
                <a:custGeom>
                  <a:rect b="b" l="l" r="r" t="t"/>
                  <a:pathLst>
                    <a:path extrusionOk="0" h="41367" w="41387">
                      <a:moveTo>
                        <a:pt x="18382" y="41203"/>
                      </a:moveTo>
                      <a:cubicBezTo>
                        <a:pt x="19153" y="41313"/>
                        <a:pt x="19923" y="41368"/>
                        <a:pt x="20694" y="41368"/>
                      </a:cubicBezTo>
                      <a:cubicBezTo>
                        <a:pt x="21464" y="41368"/>
                        <a:pt x="22235" y="41368"/>
                        <a:pt x="23005" y="41203"/>
                      </a:cubicBezTo>
                      <a:cubicBezTo>
                        <a:pt x="26418" y="40818"/>
                        <a:pt x="29555" y="39607"/>
                        <a:pt x="32252" y="37792"/>
                      </a:cubicBezTo>
                      <a:cubicBezTo>
                        <a:pt x="34013" y="36637"/>
                        <a:pt x="35554" y="35152"/>
                        <a:pt x="36875" y="33501"/>
                      </a:cubicBezTo>
                      <a:cubicBezTo>
                        <a:pt x="39241" y="30531"/>
                        <a:pt x="40782" y="26955"/>
                        <a:pt x="41223" y="22994"/>
                      </a:cubicBezTo>
                      <a:cubicBezTo>
                        <a:pt x="41333" y="22224"/>
                        <a:pt x="41388" y="21454"/>
                        <a:pt x="41388" y="20684"/>
                      </a:cubicBezTo>
                      <a:cubicBezTo>
                        <a:pt x="41388" y="19914"/>
                        <a:pt x="41388" y="19144"/>
                        <a:pt x="41223" y="18373"/>
                      </a:cubicBezTo>
                      <a:cubicBezTo>
                        <a:pt x="40782" y="14413"/>
                        <a:pt x="39241" y="10782"/>
                        <a:pt x="36875" y="7811"/>
                      </a:cubicBezTo>
                      <a:cubicBezTo>
                        <a:pt x="35554" y="6161"/>
                        <a:pt x="34013" y="4731"/>
                        <a:pt x="32252" y="3521"/>
                      </a:cubicBezTo>
                      <a:cubicBezTo>
                        <a:pt x="28949" y="1265"/>
                        <a:pt x="24987" y="0"/>
                        <a:pt x="20694" y="0"/>
                      </a:cubicBezTo>
                      <a:cubicBezTo>
                        <a:pt x="10072" y="0"/>
                        <a:pt x="1321" y="8032"/>
                        <a:pt x="165" y="18373"/>
                      </a:cubicBezTo>
                      <a:cubicBezTo>
                        <a:pt x="55" y="19144"/>
                        <a:pt x="0" y="19914"/>
                        <a:pt x="0" y="20684"/>
                      </a:cubicBezTo>
                      <a:cubicBezTo>
                        <a:pt x="0" y="21454"/>
                        <a:pt x="0" y="22224"/>
                        <a:pt x="165" y="22994"/>
                      </a:cubicBezTo>
                      <a:cubicBezTo>
                        <a:pt x="1211" y="32511"/>
                        <a:pt x="8806" y="40157"/>
                        <a:pt x="18382"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3" name="Google Shape;473;p16"/>
                <p:cNvSpPr/>
                <p:nvPr/>
              </p:nvSpPr>
              <p:spPr>
                <a:xfrm>
                  <a:off x="7447665" y="3494475"/>
                  <a:ext cx="37975" cy="37902"/>
                </a:xfrm>
                <a:custGeom>
                  <a:rect b="b" l="l" r="r" t="t"/>
                  <a:pathLst>
                    <a:path extrusionOk="0" h="37902" w="37975">
                      <a:moveTo>
                        <a:pt x="16676" y="37737"/>
                      </a:moveTo>
                      <a:cubicBezTo>
                        <a:pt x="17447" y="37847"/>
                        <a:pt x="18217" y="37902"/>
                        <a:pt x="18988" y="37902"/>
                      </a:cubicBezTo>
                      <a:cubicBezTo>
                        <a:pt x="19758" y="37902"/>
                        <a:pt x="20529" y="37902"/>
                        <a:pt x="21299" y="37737"/>
                      </a:cubicBezTo>
                      <a:cubicBezTo>
                        <a:pt x="24767" y="37297"/>
                        <a:pt x="27904" y="35977"/>
                        <a:pt x="30545" y="33941"/>
                      </a:cubicBezTo>
                      <a:cubicBezTo>
                        <a:pt x="32417" y="32511"/>
                        <a:pt x="33958" y="30751"/>
                        <a:pt x="35169" y="28770"/>
                      </a:cubicBezTo>
                      <a:cubicBezTo>
                        <a:pt x="36545" y="26515"/>
                        <a:pt x="37480" y="23984"/>
                        <a:pt x="37810" y="21234"/>
                      </a:cubicBezTo>
                      <a:cubicBezTo>
                        <a:pt x="37921" y="20464"/>
                        <a:pt x="37975" y="19694"/>
                        <a:pt x="37975" y="18924"/>
                      </a:cubicBezTo>
                      <a:cubicBezTo>
                        <a:pt x="37975" y="18153"/>
                        <a:pt x="37975" y="17383"/>
                        <a:pt x="37810" y="16613"/>
                      </a:cubicBezTo>
                      <a:cubicBezTo>
                        <a:pt x="37480" y="13863"/>
                        <a:pt x="36545" y="11277"/>
                        <a:pt x="35169" y="9077"/>
                      </a:cubicBezTo>
                      <a:cubicBezTo>
                        <a:pt x="33958" y="7096"/>
                        <a:pt x="32417" y="5336"/>
                        <a:pt x="30545" y="3906"/>
                      </a:cubicBezTo>
                      <a:cubicBezTo>
                        <a:pt x="27353" y="1430"/>
                        <a:pt x="23336" y="0"/>
                        <a:pt x="18988" y="0"/>
                      </a:cubicBezTo>
                      <a:cubicBezTo>
                        <a:pt x="9301" y="0"/>
                        <a:pt x="1321" y="7261"/>
                        <a:pt x="165" y="16613"/>
                      </a:cubicBezTo>
                      <a:cubicBezTo>
                        <a:pt x="55" y="17383"/>
                        <a:pt x="0" y="18153"/>
                        <a:pt x="0" y="18924"/>
                      </a:cubicBezTo>
                      <a:cubicBezTo>
                        <a:pt x="0" y="19694"/>
                        <a:pt x="0" y="20464"/>
                        <a:pt x="165" y="21234"/>
                      </a:cubicBezTo>
                      <a:cubicBezTo>
                        <a:pt x="1211" y="29871"/>
                        <a:pt x="8035" y="36692"/>
                        <a:pt x="16676"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4" name="Google Shape;474;p16"/>
                <p:cNvSpPr/>
                <p:nvPr/>
              </p:nvSpPr>
              <p:spPr>
                <a:xfrm>
                  <a:off x="7423448" y="4330959"/>
                  <a:ext cx="30985" cy="30915"/>
                </a:xfrm>
                <a:custGeom>
                  <a:rect b="b" l="l" r="r" t="t"/>
                  <a:pathLst>
                    <a:path extrusionOk="0" h="30915" w="30985">
                      <a:moveTo>
                        <a:pt x="27023" y="5171"/>
                      </a:moveTo>
                      <a:lnTo>
                        <a:pt x="26968" y="5171"/>
                      </a:lnTo>
                      <a:cubicBezTo>
                        <a:pt x="26528" y="4566"/>
                        <a:pt x="26033" y="4126"/>
                        <a:pt x="25537" y="3686"/>
                      </a:cubicBezTo>
                      <a:cubicBezTo>
                        <a:pt x="25537" y="3686"/>
                        <a:pt x="25537" y="3686"/>
                        <a:pt x="25482" y="3686"/>
                      </a:cubicBezTo>
                      <a:cubicBezTo>
                        <a:pt x="23336" y="1870"/>
                        <a:pt x="20694" y="605"/>
                        <a:pt x="17777" y="165"/>
                      </a:cubicBezTo>
                      <a:cubicBezTo>
                        <a:pt x="17007" y="55"/>
                        <a:pt x="16236" y="0"/>
                        <a:pt x="15465" y="0"/>
                      </a:cubicBezTo>
                      <a:cubicBezTo>
                        <a:pt x="14695" y="0"/>
                        <a:pt x="13925" y="55"/>
                        <a:pt x="13154" y="165"/>
                      </a:cubicBezTo>
                      <a:cubicBezTo>
                        <a:pt x="10237" y="605"/>
                        <a:pt x="7595" y="1870"/>
                        <a:pt x="5449" y="3686"/>
                      </a:cubicBezTo>
                      <a:cubicBezTo>
                        <a:pt x="2642" y="5996"/>
                        <a:pt x="716" y="9352"/>
                        <a:pt x="165" y="13147"/>
                      </a:cubicBezTo>
                      <a:cubicBezTo>
                        <a:pt x="55" y="13918"/>
                        <a:pt x="0" y="14688"/>
                        <a:pt x="0" y="15458"/>
                      </a:cubicBezTo>
                      <a:cubicBezTo>
                        <a:pt x="0" y="16228"/>
                        <a:pt x="55" y="16998"/>
                        <a:pt x="165" y="17768"/>
                      </a:cubicBezTo>
                      <a:cubicBezTo>
                        <a:pt x="660" y="21289"/>
                        <a:pt x="2422" y="24425"/>
                        <a:pt x="4898" y="26735"/>
                      </a:cubicBezTo>
                      <a:cubicBezTo>
                        <a:pt x="7650" y="29320"/>
                        <a:pt x="11393" y="30916"/>
                        <a:pt x="15465" y="30916"/>
                      </a:cubicBezTo>
                      <a:cubicBezTo>
                        <a:pt x="19538" y="30916"/>
                        <a:pt x="23281" y="29320"/>
                        <a:pt x="26088" y="26735"/>
                      </a:cubicBezTo>
                      <a:cubicBezTo>
                        <a:pt x="26363" y="26460"/>
                        <a:pt x="26748" y="26130"/>
                        <a:pt x="27023" y="25800"/>
                      </a:cubicBezTo>
                      <a:cubicBezTo>
                        <a:pt x="27023" y="25800"/>
                        <a:pt x="27023" y="25800"/>
                        <a:pt x="27078" y="25690"/>
                      </a:cubicBezTo>
                      <a:cubicBezTo>
                        <a:pt x="29060" y="23489"/>
                        <a:pt x="30381" y="20739"/>
                        <a:pt x="30821" y="17713"/>
                      </a:cubicBezTo>
                      <a:cubicBezTo>
                        <a:pt x="30931" y="16943"/>
                        <a:pt x="30986" y="16173"/>
                        <a:pt x="30986" y="15403"/>
                      </a:cubicBezTo>
                      <a:cubicBezTo>
                        <a:pt x="30986" y="14633"/>
                        <a:pt x="30931" y="13863"/>
                        <a:pt x="30821" y="13092"/>
                      </a:cubicBezTo>
                      <a:cubicBezTo>
                        <a:pt x="30381" y="10067"/>
                        <a:pt x="29060" y="7316"/>
                        <a:pt x="27078" y="5116"/>
                      </a:cubicBezTo>
                      <a:lnTo>
                        <a:pt x="27078" y="5116"/>
                      </a:lnTo>
                      <a:close/>
                      <a:moveTo>
                        <a:pt x="15465" y="26350"/>
                      </a:moveTo>
                      <a:cubicBezTo>
                        <a:pt x="10237" y="26350"/>
                        <a:pt x="5889" y="22664"/>
                        <a:pt x="4843" y="17768"/>
                      </a:cubicBezTo>
                      <a:cubicBezTo>
                        <a:pt x="4678" y="17053"/>
                        <a:pt x="4568" y="16228"/>
                        <a:pt x="4568" y="15458"/>
                      </a:cubicBezTo>
                      <a:cubicBezTo>
                        <a:pt x="4568" y="14688"/>
                        <a:pt x="4678" y="13863"/>
                        <a:pt x="4843" y="13147"/>
                      </a:cubicBezTo>
                      <a:cubicBezTo>
                        <a:pt x="5724" y="9022"/>
                        <a:pt x="9026" y="5721"/>
                        <a:pt x="13154" y="4841"/>
                      </a:cubicBezTo>
                      <a:cubicBezTo>
                        <a:pt x="13869" y="4676"/>
                        <a:pt x="14695" y="4566"/>
                        <a:pt x="15465" y="4566"/>
                      </a:cubicBezTo>
                      <a:cubicBezTo>
                        <a:pt x="16236" y="4566"/>
                        <a:pt x="17062" y="4676"/>
                        <a:pt x="17777" y="4841"/>
                      </a:cubicBezTo>
                      <a:cubicBezTo>
                        <a:pt x="21960" y="5721"/>
                        <a:pt x="25207" y="9022"/>
                        <a:pt x="26088" y="13147"/>
                      </a:cubicBezTo>
                      <a:cubicBezTo>
                        <a:pt x="26253" y="13863"/>
                        <a:pt x="26363" y="14688"/>
                        <a:pt x="26363" y="15458"/>
                      </a:cubicBezTo>
                      <a:cubicBezTo>
                        <a:pt x="26363" y="16228"/>
                        <a:pt x="26253" y="17053"/>
                        <a:pt x="26088" y="17768"/>
                      </a:cubicBezTo>
                      <a:cubicBezTo>
                        <a:pt x="25042" y="22664"/>
                        <a:pt x="20694" y="26350"/>
                        <a:pt x="15465" y="2635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5" name="Google Shape;475;p16"/>
                <p:cNvSpPr/>
                <p:nvPr/>
              </p:nvSpPr>
              <p:spPr>
                <a:xfrm>
                  <a:off x="7423393" y="3581116"/>
                  <a:ext cx="30930" cy="30915"/>
                </a:xfrm>
                <a:custGeom>
                  <a:rect b="b" l="l" r="r" t="t"/>
                  <a:pathLst>
                    <a:path extrusionOk="0" h="30915" w="30930">
                      <a:moveTo>
                        <a:pt x="5449" y="27230"/>
                      </a:moveTo>
                      <a:cubicBezTo>
                        <a:pt x="7595" y="29100"/>
                        <a:pt x="10237" y="30311"/>
                        <a:pt x="13154" y="30751"/>
                      </a:cubicBezTo>
                      <a:cubicBezTo>
                        <a:pt x="13925" y="30861"/>
                        <a:pt x="14695" y="30916"/>
                        <a:pt x="15465" y="30916"/>
                      </a:cubicBezTo>
                      <a:cubicBezTo>
                        <a:pt x="16236" y="30916"/>
                        <a:pt x="17007" y="30861"/>
                        <a:pt x="17777" y="30751"/>
                      </a:cubicBezTo>
                      <a:cubicBezTo>
                        <a:pt x="20694" y="30311"/>
                        <a:pt x="23391" y="29045"/>
                        <a:pt x="25537" y="27230"/>
                      </a:cubicBezTo>
                      <a:cubicBezTo>
                        <a:pt x="26088" y="26790"/>
                        <a:pt x="26583" y="26295"/>
                        <a:pt x="27023" y="25800"/>
                      </a:cubicBezTo>
                      <a:cubicBezTo>
                        <a:pt x="27023" y="25800"/>
                        <a:pt x="27023" y="25800"/>
                        <a:pt x="27023" y="25745"/>
                      </a:cubicBezTo>
                      <a:cubicBezTo>
                        <a:pt x="29005" y="23544"/>
                        <a:pt x="30325" y="20794"/>
                        <a:pt x="30766" y="17768"/>
                      </a:cubicBezTo>
                      <a:cubicBezTo>
                        <a:pt x="30876" y="16998"/>
                        <a:pt x="30931" y="16228"/>
                        <a:pt x="30931" y="15458"/>
                      </a:cubicBezTo>
                      <a:cubicBezTo>
                        <a:pt x="30931" y="14688"/>
                        <a:pt x="30876" y="13918"/>
                        <a:pt x="30766" y="13147"/>
                      </a:cubicBezTo>
                      <a:cubicBezTo>
                        <a:pt x="30325" y="10122"/>
                        <a:pt x="29005" y="7371"/>
                        <a:pt x="27023" y="5226"/>
                      </a:cubicBezTo>
                      <a:cubicBezTo>
                        <a:pt x="27023" y="5226"/>
                        <a:pt x="27023" y="5226"/>
                        <a:pt x="26968" y="5116"/>
                      </a:cubicBezTo>
                      <a:cubicBezTo>
                        <a:pt x="26693" y="4786"/>
                        <a:pt x="26363" y="4456"/>
                        <a:pt x="26088" y="4236"/>
                      </a:cubicBezTo>
                      <a:cubicBezTo>
                        <a:pt x="26088" y="4236"/>
                        <a:pt x="26088" y="4236"/>
                        <a:pt x="26033" y="4181"/>
                      </a:cubicBezTo>
                      <a:cubicBezTo>
                        <a:pt x="23281" y="1595"/>
                        <a:pt x="19538" y="0"/>
                        <a:pt x="15465" y="0"/>
                      </a:cubicBezTo>
                      <a:cubicBezTo>
                        <a:pt x="11393" y="0"/>
                        <a:pt x="7650" y="1595"/>
                        <a:pt x="4898" y="4236"/>
                      </a:cubicBezTo>
                      <a:cubicBezTo>
                        <a:pt x="2422" y="6546"/>
                        <a:pt x="660" y="9682"/>
                        <a:pt x="165" y="13202"/>
                      </a:cubicBezTo>
                      <a:cubicBezTo>
                        <a:pt x="55" y="13973"/>
                        <a:pt x="0" y="14743"/>
                        <a:pt x="0" y="15513"/>
                      </a:cubicBezTo>
                      <a:cubicBezTo>
                        <a:pt x="0" y="16283"/>
                        <a:pt x="55" y="17053"/>
                        <a:pt x="165" y="17823"/>
                      </a:cubicBezTo>
                      <a:cubicBezTo>
                        <a:pt x="716" y="21619"/>
                        <a:pt x="2642" y="24975"/>
                        <a:pt x="5449" y="27340"/>
                      </a:cubicBezTo>
                      <a:lnTo>
                        <a:pt x="5449" y="2734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6" name="Google Shape;476;p16"/>
                <p:cNvSpPr/>
                <p:nvPr/>
              </p:nvSpPr>
              <p:spPr>
                <a:xfrm>
                  <a:off x="7173360" y="4330905"/>
                  <a:ext cx="30985" cy="30970"/>
                </a:xfrm>
                <a:custGeom>
                  <a:rect b="b" l="l" r="r" t="t"/>
                  <a:pathLst>
                    <a:path extrusionOk="0" h="30970" w="30985">
                      <a:moveTo>
                        <a:pt x="25482" y="3686"/>
                      </a:moveTo>
                      <a:cubicBezTo>
                        <a:pt x="23336" y="1815"/>
                        <a:pt x="20694" y="550"/>
                        <a:pt x="17777" y="165"/>
                      </a:cubicBezTo>
                      <a:cubicBezTo>
                        <a:pt x="17006" y="55"/>
                        <a:pt x="16236" y="0"/>
                        <a:pt x="15465" y="0"/>
                      </a:cubicBezTo>
                      <a:cubicBezTo>
                        <a:pt x="14695" y="0"/>
                        <a:pt x="13924" y="55"/>
                        <a:pt x="13154" y="165"/>
                      </a:cubicBezTo>
                      <a:cubicBezTo>
                        <a:pt x="10237" y="605"/>
                        <a:pt x="7595" y="1815"/>
                        <a:pt x="5449" y="3686"/>
                      </a:cubicBezTo>
                      <a:cubicBezTo>
                        <a:pt x="5449" y="3686"/>
                        <a:pt x="5449" y="3686"/>
                        <a:pt x="5394" y="3686"/>
                      </a:cubicBezTo>
                      <a:cubicBezTo>
                        <a:pt x="4843" y="4126"/>
                        <a:pt x="4403" y="4566"/>
                        <a:pt x="3963" y="5116"/>
                      </a:cubicBezTo>
                      <a:cubicBezTo>
                        <a:pt x="3963" y="5116"/>
                        <a:pt x="3963" y="5116"/>
                        <a:pt x="3908" y="5171"/>
                      </a:cubicBezTo>
                      <a:cubicBezTo>
                        <a:pt x="1926" y="7371"/>
                        <a:pt x="605" y="10067"/>
                        <a:pt x="165" y="13147"/>
                      </a:cubicBezTo>
                      <a:cubicBezTo>
                        <a:pt x="55" y="13918"/>
                        <a:pt x="0" y="14688"/>
                        <a:pt x="0" y="15458"/>
                      </a:cubicBezTo>
                      <a:cubicBezTo>
                        <a:pt x="0" y="16228"/>
                        <a:pt x="55" y="16998"/>
                        <a:pt x="165" y="17768"/>
                      </a:cubicBezTo>
                      <a:cubicBezTo>
                        <a:pt x="605" y="20794"/>
                        <a:pt x="1926" y="23544"/>
                        <a:pt x="3908" y="25745"/>
                      </a:cubicBezTo>
                      <a:cubicBezTo>
                        <a:pt x="3908" y="25745"/>
                        <a:pt x="3908" y="25745"/>
                        <a:pt x="3963" y="25855"/>
                      </a:cubicBezTo>
                      <a:cubicBezTo>
                        <a:pt x="4238" y="26185"/>
                        <a:pt x="4568" y="26515"/>
                        <a:pt x="4898" y="26790"/>
                      </a:cubicBezTo>
                      <a:cubicBezTo>
                        <a:pt x="7650" y="29375"/>
                        <a:pt x="11393" y="30971"/>
                        <a:pt x="15520" y="30971"/>
                      </a:cubicBezTo>
                      <a:cubicBezTo>
                        <a:pt x="19648" y="30971"/>
                        <a:pt x="23336" y="29375"/>
                        <a:pt x="26088" y="26790"/>
                      </a:cubicBezTo>
                      <a:cubicBezTo>
                        <a:pt x="28564" y="24480"/>
                        <a:pt x="30325" y="21344"/>
                        <a:pt x="30821" y="17823"/>
                      </a:cubicBezTo>
                      <a:cubicBezTo>
                        <a:pt x="30931" y="17053"/>
                        <a:pt x="30986" y="16283"/>
                        <a:pt x="30986" y="15513"/>
                      </a:cubicBezTo>
                      <a:cubicBezTo>
                        <a:pt x="30986" y="14743"/>
                        <a:pt x="30931" y="13973"/>
                        <a:pt x="30821" y="13202"/>
                      </a:cubicBezTo>
                      <a:cubicBezTo>
                        <a:pt x="30270" y="9407"/>
                        <a:pt x="28344" y="6051"/>
                        <a:pt x="25537" y="3741"/>
                      </a:cubicBezTo>
                      <a:lnTo>
                        <a:pt x="25537" y="3741"/>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7" name="Google Shape;477;p16"/>
                <p:cNvSpPr/>
                <p:nvPr/>
              </p:nvSpPr>
              <p:spPr>
                <a:xfrm>
                  <a:off x="7142154" y="3494530"/>
                  <a:ext cx="37920" cy="37902"/>
                </a:xfrm>
                <a:custGeom>
                  <a:rect b="b" l="l" r="r" t="t"/>
                  <a:pathLst>
                    <a:path extrusionOk="0" h="37902" w="37920">
                      <a:moveTo>
                        <a:pt x="7375" y="3906"/>
                      </a:moveTo>
                      <a:cubicBezTo>
                        <a:pt x="5504" y="5336"/>
                        <a:pt x="3963" y="7096"/>
                        <a:pt x="2752" y="9077"/>
                      </a:cubicBezTo>
                      <a:cubicBezTo>
                        <a:pt x="1376" y="11332"/>
                        <a:pt x="440" y="13863"/>
                        <a:pt x="165" y="16613"/>
                      </a:cubicBezTo>
                      <a:cubicBezTo>
                        <a:pt x="55" y="17383"/>
                        <a:pt x="0" y="18153"/>
                        <a:pt x="0" y="18923"/>
                      </a:cubicBezTo>
                      <a:cubicBezTo>
                        <a:pt x="0" y="19694"/>
                        <a:pt x="0" y="20464"/>
                        <a:pt x="165" y="21234"/>
                      </a:cubicBezTo>
                      <a:cubicBezTo>
                        <a:pt x="495" y="23984"/>
                        <a:pt x="1431" y="26515"/>
                        <a:pt x="2752" y="28770"/>
                      </a:cubicBezTo>
                      <a:cubicBezTo>
                        <a:pt x="3963" y="30806"/>
                        <a:pt x="5504" y="32511"/>
                        <a:pt x="7375" y="33941"/>
                      </a:cubicBezTo>
                      <a:cubicBezTo>
                        <a:pt x="9962" y="35977"/>
                        <a:pt x="13154" y="37352"/>
                        <a:pt x="16621" y="37737"/>
                      </a:cubicBezTo>
                      <a:cubicBezTo>
                        <a:pt x="17392" y="37847"/>
                        <a:pt x="18162" y="37902"/>
                        <a:pt x="18933" y="37902"/>
                      </a:cubicBezTo>
                      <a:cubicBezTo>
                        <a:pt x="19703" y="37902"/>
                        <a:pt x="20474" y="37902"/>
                        <a:pt x="21244" y="37737"/>
                      </a:cubicBezTo>
                      <a:cubicBezTo>
                        <a:pt x="29885" y="36692"/>
                        <a:pt x="36710" y="29871"/>
                        <a:pt x="37755" y="21234"/>
                      </a:cubicBezTo>
                      <a:cubicBezTo>
                        <a:pt x="37866" y="20464"/>
                        <a:pt x="37921" y="19694"/>
                        <a:pt x="37921" y="18923"/>
                      </a:cubicBezTo>
                      <a:cubicBezTo>
                        <a:pt x="37921" y="18153"/>
                        <a:pt x="37921" y="17383"/>
                        <a:pt x="37755" y="16613"/>
                      </a:cubicBezTo>
                      <a:cubicBezTo>
                        <a:pt x="36600" y="7206"/>
                        <a:pt x="28619" y="0"/>
                        <a:pt x="18933" y="0"/>
                      </a:cubicBezTo>
                      <a:cubicBezTo>
                        <a:pt x="14585" y="0"/>
                        <a:pt x="10567" y="1485"/>
                        <a:pt x="7375" y="396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8" name="Google Shape;478;p16"/>
                <p:cNvSpPr/>
                <p:nvPr/>
              </p:nvSpPr>
              <p:spPr>
                <a:xfrm>
                  <a:off x="7142154" y="4410559"/>
                  <a:ext cx="37920" cy="37956"/>
                </a:xfrm>
                <a:custGeom>
                  <a:rect b="b" l="l" r="r" t="t"/>
                  <a:pathLst>
                    <a:path extrusionOk="0" h="37956" w="37920">
                      <a:moveTo>
                        <a:pt x="21244" y="165"/>
                      </a:moveTo>
                      <a:cubicBezTo>
                        <a:pt x="20474" y="55"/>
                        <a:pt x="19703" y="0"/>
                        <a:pt x="18933" y="0"/>
                      </a:cubicBezTo>
                      <a:cubicBezTo>
                        <a:pt x="18162" y="0"/>
                        <a:pt x="17392" y="0"/>
                        <a:pt x="16621" y="165"/>
                      </a:cubicBezTo>
                      <a:cubicBezTo>
                        <a:pt x="13154" y="605"/>
                        <a:pt x="9962" y="1925"/>
                        <a:pt x="7375" y="3961"/>
                      </a:cubicBezTo>
                      <a:cubicBezTo>
                        <a:pt x="5504" y="5391"/>
                        <a:pt x="3963" y="7151"/>
                        <a:pt x="2752" y="9132"/>
                      </a:cubicBezTo>
                      <a:cubicBezTo>
                        <a:pt x="1376" y="11387"/>
                        <a:pt x="440" y="13918"/>
                        <a:pt x="165" y="16668"/>
                      </a:cubicBezTo>
                      <a:cubicBezTo>
                        <a:pt x="55" y="17438"/>
                        <a:pt x="0" y="18208"/>
                        <a:pt x="0" y="18978"/>
                      </a:cubicBezTo>
                      <a:cubicBezTo>
                        <a:pt x="0" y="19749"/>
                        <a:pt x="0" y="20519"/>
                        <a:pt x="165" y="21289"/>
                      </a:cubicBezTo>
                      <a:cubicBezTo>
                        <a:pt x="495" y="24039"/>
                        <a:pt x="1431" y="26570"/>
                        <a:pt x="2752" y="28825"/>
                      </a:cubicBezTo>
                      <a:cubicBezTo>
                        <a:pt x="3963" y="30806"/>
                        <a:pt x="5504" y="32566"/>
                        <a:pt x="7375" y="33996"/>
                      </a:cubicBezTo>
                      <a:cubicBezTo>
                        <a:pt x="10567" y="36472"/>
                        <a:pt x="14585" y="37957"/>
                        <a:pt x="18933" y="37957"/>
                      </a:cubicBezTo>
                      <a:cubicBezTo>
                        <a:pt x="28619" y="37957"/>
                        <a:pt x="36600" y="30696"/>
                        <a:pt x="37755" y="21344"/>
                      </a:cubicBezTo>
                      <a:cubicBezTo>
                        <a:pt x="37866" y="20574"/>
                        <a:pt x="37921" y="19804"/>
                        <a:pt x="37921" y="19033"/>
                      </a:cubicBezTo>
                      <a:cubicBezTo>
                        <a:pt x="37921" y="18263"/>
                        <a:pt x="37921" y="17493"/>
                        <a:pt x="37755" y="16723"/>
                      </a:cubicBezTo>
                      <a:cubicBezTo>
                        <a:pt x="36710" y="8087"/>
                        <a:pt x="29885" y="1265"/>
                        <a:pt x="21244" y="220"/>
                      </a:cubicBezTo>
                      <a:lnTo>
                        <a:pt x="21244" y="22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79" name="Google Shape;479;p16"/>
                <p:cNvSpPr/>
                <p:nvPr/>
              </p:nvSpPr>
              <p:spPr>
                <a:xfrm>
                  <a:off x="7173360" y="3581006"/>
                  <a:ext cx="30930" cy="31025"/>
                </a:xfrm>
                <a:custGeom>
                  <a:rect b="b" l="l" r="r" t="t"/>
                  <a:pathLst>
                    <a:path extrusionOk="0" h="31025" w="30930">
                      <a:moveTo>
                        <a:pt x="3908" y="25855"/>
                      </a:moveTo>
                      <a:cubicBezTo>
                        <a:pt x="3908" y="25855"/>
                        <a:pt x="3908" y="25855"/>
                        <a:pt x="3908" y="25910"/>
                      </a:cubicBezTo>
                      <a:cubicBezTo>
                        <a:pt x="4348" y="26405"/>
                        <a:pt x="4843" y="26900"/>
                        <a:pt x="5394" y="27340"/>
                      </a:cubicBezTo>
                      <a:cubicBezTo>
                        <a:pt x="7540" y="29155"/>
                        <a:pt x="10182" y="30421"/>
                        <a:pt x="13154" y="30861"/>
                      </a:cubicBezTo>
                      <a:cubicBezTo>
                        <a:pt x="13924" y="30971"/>
                        <a:pt x="14695" y="31026"/>
                        <a:pt x="15465" y="31026"/>
                      </a:cubicBezTo>
                      <a:cubicBezTo>
                        <a:pt x="16236" y="31026"/>
                        <a:pt x="17006" y="30971"/>
                        <a:pt x="17777" y="30861"/>
                      </a:cubicBezTo>
                      <a:cubicBezTo>
                        <a:pt x="20694" y="30421"/>
                        <a:pt x="23336" y="29210"/>
                        <a:pt x="25482" y="27340"/>
                      </a:cubicBezTo>
                      <a:cubicBezTo>
                        <a:pt x="28289" y="24975"/>
                        <a:pt x="30215" y="21619"/>
                        <a:pt x="30766" y="17823"/>
                      </a:cubicBezTo>
                      <a:cubicBezTo>
                        <a:pt x="30876" y="17053"/>
                        <a:pt x="30931" y="16283"/>
                        <a:pt x="30931" y="15513"/>
                      </a:cubicBezTo>
                      <a:cubicBezTo>
                        <a:pt x="30931" y="14743"/>
                        <a:pt x="30876" y="13973"/>
                        <a:pt x="30766" y="13202"/>
                      </a:cubicBezTo>
                      <a:cubicBezTo>
                        <a:pt x="30270" y="9682"/>
                        <a:pt x="28509" y="6546"/>
                        <a:pt x="26032" y="4236"/>
                      </a:cubicBezTo>
                      <a:cubicBezTo>
                        <a:pt x="23281" y="1595"/>
                        <a:pt x="19538" y="0"/>
                        <a:pt x="15465" y="0"/>
                      </a:cubicBezTo>
                      <a:cubicBezTo>
                        <a:pt x="11393" y="0"/>
                        <a:pt x="7650" y="1595"/>
                        <a:pt x="4898" y="4181"/>
                      </a:cubicBezTo>
                      <a:cubicBezTo>
                        <a:pt x="4898" y="4181"/>
                        <a:pt x="4898" y="4181"/>
                        <a:pt x="4843" y="4236"/>
                      </a:cubicBezTo>
                      <a:cubicBezTo>
                        <a:pt x="4568" y="4511"/>
                        <a:pt x="4238" y="4841"/>
                        <a:pt x="3963" y="5116"/>
                      </a:cubicBezTo>
                      <a:cubicBezTo>
                        <a:pt x="3963" y="5116"/>
                        <a:pt x="3963" y="5116"/>
                        <a:pt x="3908" y="5226"/>
                      </a:cubicBezTo>
                      <a:cubicBezTo>
                        <a:pt x="1926" y="7426"/>
                        <a:pt x="605" y="10122"/>
                        <a:pt x="165" y="13147"/>
                      </a:cubicBezTo>
                      <a:cubicBezTo>
                        <a:pt x="55" y="13918"/>
                        <a:pt x="0" y="14688"/>
                        <a:pt x="0" y="15458"/>
                      </a:cubicBezTo>
                      <a:cubicBezTo>
                        <a:pt x="0" y="16228"/>
                        <a:pt x="55" y="16998"/>
                        <a:pt x="165" y="17768"/>
                      </a:cubicBezTo>
                      <a:cubicBezTo>
                        <a:pt x="605" y="20794"/>
                        <a:pt x="1926" y="23544"/>
                        <a:pt x="3908" y="25745"/>
                      </a:cubicBezTo>
                      <a:lnTo>
                        <a:pt x="3908" y="2574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0" name="Google Shape;480;p16"/>
                <p:cNvSpPr/>
                <p:nvPr/>
              </p:nvSpPr>
              <p:spPr>
                <a:xfrm>
                  <a:off x="7126524" y="3451182"/>
                  <a:ext cx="41387" cy="41367"/>
                </a:xfrm>
                <a:custGeom>
                  <a:rect b="b" l="l" r="r" t="t"/>
                  <a:pathLst>
                    <a:path extrusionOk="0" h="41367" w="41387">
                      <a:moveTo>
                        <a:pt x="9136" y="3576"/>
                      </a:moveTo>
                      <a:cubicBezTo>
                        <a:pt x="7375" y="4731"/>
                        <a:pt x="5834" y="6161"/>
                        <a:pt x="4513" y="7811"/>
                      </a:cubicBezTo>
                      <a:cubicBezTo>
                        <a:pt x="2146" y="10782"/>
                        <a:pt x="605" y="14413"/>
                        <a:pt x="165" y="18373"/>
                      </a:cubicBezTo>
                      <a:cubicBezTo>
                        <a:pt x="55" y="19144"/>
                        <a:pt x="0" y="19914"/>
                        <a:pt x="0" y="20684"/>
                      </a:cubicBezTo>
                      <a:cubicBezTo>
                        <a:pt x="0" y="21454"/>
                        <a:pt x="0" y="22224"/>
                        <a:pt x="165" y="22994"/>
                      </a:cubicBezTo>
                      <a:cubicBezTo>
                        <a:pt x="605" y="26955"/>
                        <a:pt x="2201" y="30586"/>
                        <a:pt x="4513" y="33556"/>
                      </a:cubicBezTo>
                      <a:cubicBezTo>
                        <a:pt x="5834" y="35207"/>
                        <a:pt x="7375" y="36637"/>
                        <a:pt x="9136" y="37792"/>
                      </a:cubicBezTo>
                      <a:cubicBezTo>
                        <a:pt x="11833" y="39607"/>
                        <a:pt x="14970" y="40818"/>
                        <a:pt x="18382" y="41203"/>
                      </a:cubicBezTo>
                      <a:cubicBezTo>
                        <a:pt x="19153" y="41313"/>
                        <a:pt x="19923" y="41368"/>
                        <a:pt x="20694" y="41368"/>
                      </a:cubicBezTo>
                      <a:cubicBezTo>
                        <a:pt x="21464" y="41368"/>
                        <a:pt x="22235" y="41368"/>
                        <a:pt x="23005" y="41203"/>
                      </a:cubicBezTo>
                      <a:cubicBezTo>
                        <a:pt x="32582" y="40157"/>
                        <a:pt x="40177" y="32566"/>
                        <a:pt x="41223" y="22994"/>
                      </a:cubicBezTo>
                      <a:cubicBezTo>
                        <a:pt x="41333" y="22224"/>
                        <a:pt x="41388" y="21454"/>
                        <a:pt x="41388" y="20684"/>
                      </a:cubicBezTo>
                      <a:cubicBezTo>
                        <a:pt x="41388" y="19914"/>
                        <a:pt x="41388" y="19144"/>
                        <a:pt x="41223" y="18373"/>
                      </a:cubicBezTo>
                      <a:cubicBezTo>
                        <a:pt x="40067" y="8032"/>
                        <a:pt x="31316" y="0"/>
                        <a:pt x="20694" y="0"/>
                      </a:cubicBezTo>
                      <a:cubicBezTo>
                        <a:pt x="16401" y="0"/>
                        <a:pt x="12438" y="1320"/>
                        <a:pt x="9136" y="3521"/>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1" name="Google Shape;481;p16"/>
                <p:cNvSpPr/>
                <p:nvPr/>
              </p:nvSpPr>
              <p:spPr>
                <a:xfrm>
                  <a:off x="7126524" y="4450442"/>
                  <a:ext cx="41387" cy="41312"/>
                </a:xfrm>
                <a:custGeom>
                  <a:rect b="b" l="l" r="r" t="t"/>
                  <a:pathLst>
                    <a:path extrusionOk="0" h="41312" w="41387">
                      <a:moveTo>
                        <a:pt x="23005" y="165"/>
                      </a:moveTo>
                      <a:cubicBezTo>
                        <a:pt x="22290" y="55"/>
                        <a:pt x="21464" y="0"/>
                        <a:pt x="20694" y="0"/>
                      </a:cubicBezTo>
                      <a:cubicBezTo>
                        <a:pt x="19923" y="0"/>
                        <a:pt x="19098" y="0"/>
                        <a:pt x="18382" y="165"/>
                      </a:cubicBezTo>
                      <a:cubicBezTo>
                        <a:pt x="14970" y="550"/>
                        <a:pt x="11833" y="1760"/>
                        <a:pt x="9136" y="3576"/>
                      </a:cubicBezTo>
                      <a:cubicBezTo>
                        <a:pt x="7375" y="4731"/>
                        <a:pt x="5834" y="6161"/>
                        <a:pt x="4513" y="7811"/>
                      </a:cubicBezTo>
                      <a:cubicBezTo>
                        <a:pt x="2146" y="10782"/>
                        <a:pt x="605" y="14413"/>
                        <a:pt x="165" y="18373"/>
                      </a:cubicBezTo>
                      <a:cubicBezTo>
                        <a:pt x="55" y="19143"/>
                        <a:pt x="0" y="19914"/>
                        <a:pt x="0" y="20684"/>
                      </a:cubicBezTo>
                      <a:cubicBezTo>
                        <a:pt x="0" y="21454"/>
                        <a:pt x="0" y="22224"/>
                        <a:pt x="165" y="22994"/>
                      </a:cubicBezTo>
                      <a:cubicBezTo>
                        <a:pt x="605" y="26955"/>
                        <a:pt x="2201" y="30586"/>
                        <a:pt x="4513" y="33556"/>
                      </a:cubicBezTo>
                      <a:cubicBezTo>
                        <a:pt x="5834" y="35206"/>
                        <a:pt x="7375" y="36637"/>
                        <a:pt x="9136" y="37792"/>
                      </a:cubicBezTo>
                      <a:cubicBezTo>
                        <a:pt x="12438" y="40047"/>
                        <a:pt x="16401" y="41313"/>
                        <a:pt x="20694" y="41313"/>
                      </a:cubicBezTo>
                      <a:cubicBezTo>
                        <a:pt x="31316" y="41313"/>
                        <a:pt x="40067" y="33281"/>
                        <a:pt x="41223" y="22939"/>
                      </a:cubicBezTo>
                      <a:cubicBezTo>
                        <a:pt x="41333" y="22169"/>
                        <a:pt x="41388" y="21399"/>
                        <a:pt x="41388" y="20629"/>
                      </a:cubicBezTo>
                      <a:cubicBezTo>
                        <a:pt x="41388" y="19859"/>
                        <a:pt x="41388" y="19089"/>
                        <a:pt x="41223" y="18318"/>
                      </a:cubicBezTo>
                      <a:cubicBezTo>
                        <a:pt x="40177" y="8747"/>
                        <a:pt x="32527" y="1155"/>
                        <a:pt x="23005" y="110"/>
                      </a:cubicBezTo>
                      <a:lnTo>
                        <a:pt x="23005"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2" name="Google Shape;482;p16"/>
                <p:cNvSpPr/>
                <p:nvPr/>
              </p:nvSpPr>
              <p:spPr>
                <a:xfrm>
                  <a:off x="7048316" y="3706044"/>
                  <a:ext cx="30930" cy="30915"/>
                </a:xfrm>
                <a:custGeom>
                  <a:rect b="b" l="l" r="r" t="t"/>
                  <a:pathLst>
                    <a:path extrusionOk="0" h="30915" w="30930">
                      <a:moveTo>
                        <a:pt x="17777" y="165"/>
                      </a:move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94" y="29760"/>
                        <a:pt x="13154" y="30751"/>
                      </a:cubicBezTo>
                      <a:cubicBezTo>
                        <a:pt x="13924" y="30861"/>
                        <a:pt x="14695" y="30916"/>
                        <a:pt x="15465" y="30916"/>
                      </a:cubicBezTo>
                      <a:cubicBezTo>
                        <a:pt x="16236" y="30916"/>
                        <a:pt x="17006" y="30861"/>
                        <a:pt x="17777" y="30751"/>
                      </a:cubicBezTo>
                      <a:cubicBezTo>
                        <a:pt x="24491" y="29760"/>
                        <a:pt x="29775" y="24480"/>
                        <a:pt x="30766" y="17768"/>
                      </a:cubicBezTo>
                      <a:cubicBezTo>
                        <a:pt x="30876" y="16998"/>
                        <a:pt x="30931" y="16228"/>
                        <a:pt x="30931" y="15458"/>
                      </a:cubicBezTo>
                      <a:cubicBezTo>
                        <a:pt x="30931" y="14688"/>
                        <a:pt x="30876" y="13918"/>
                        <a:pt x="30766" y="13147"/>
                      </a:cubicBezTo>
                      <a:cubicBezTo>
                        <a:pt x="29775" y="6436"/>
                        <a:pt x="24491" y="1155"/>
                        <a:pt x="17777"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3" name="Google Shape;483;p16"/>
                <p:cNvSpPr/>
                <p:nvPr/>
              </p:nvSpPr>
              <p:spPr>
                <a:xfrm>
                  <a:off x="7048316" y="4205921"/>
                  <a:ext cx="30930" cy="30915"/>
                </a:xfrm>
                <a:custGeom>
                  <a:rect b="b" l="l" r="r" t="t"/>
                  <a:pathLst>
                    <a:path extrusionOk="0" h="30915" w="30930">
                      <a:moveTo>
                        <a:pt x="17777" y="165"/>
                      </a:moveTo>
                      <a:cubicBezTo>
                        <a:pt x="17006" y="55"/>
                        <a:pt x="16236" y="0"/>
                        <a:pt x="15465" y="0"/>
                      </a:cubicBezTo>
                      <a:cubicBezTo>
                        <a:pt x="14695" y="0"/>
                        <a:pt x="13924" y="55"/>
                        <a:pt x="13154" y="165"/>
                      </a:cubicBezTo>
                      <a:cubicBezTo>
                        <a:pt x="6439" y="1155"/>
                        <a:pt x="1156" y="6436"/>
                        <a:pt x="165" y="13147"/>
                      </a:cubicBezTo>
                      <a:cubicBezTo>
                        <a:pt x="55" y="13918"/>
                        <a:pt x="0" y="14688"/>
                        <a:pt x="0" y="15458"/>
                      </a:cubicBezTo>
                      <a:cubicBezTo>
                        <a:pt x="0" y="16228"/>
                        <a:pt x="55" y="16998"/>
                        <a:pt x="165" y="17768"/>
                      </a:cubicBezTo>
                      <a:cubicBezTo>
                        <a:pt x="1156" y="24480"/>
                        <a:pt x="6494" y="29761"/>
                        <a:pt x="13154" y="30751"/>
                      </a:cubicBezTo>
                      <a:cubicBezTo>
                        <a:pt x="13924" y="30861"/>
                        <a:pt x="14695" y="30916"/>
                        <a:pt x="15465" y="30916"/>
                      </a:cubicBezTo>
                      <a:cubicBezTo>
                        <a:pt x="16236" y="30916"/>
                        <a:pt x="17006" y="30861"/>
                        <a:pt x="17777" y="30751"/>
                      </a:cubicBezTo>
                      <a:cubicBezTo>
                        <a:pt x="24491" y="29761"/>
                        <a:pt x="29775" y="24425"/>
                        <a:pt x="30766" y="17768"/>
                      </a:cubicBezTo>
                      <a:cubicBezTo>
                        <a:pt x="30876" y="16998"/>
                        <a:pt x="30931" y="16228"/>
                        <a:pt x="30931" y="15458"/>
                      </a:cubicBezTo>
                      <a:cubicBezTo>
                        <a:pt x="30931" y="14688"/>
                        <a:pt x="30876" y="13918"/>
                        <a:pt x="30766" y="13147"/>
                      </a:cubicBezTo>
                      <a:cubicBezTo>
                        <a:pt x="29775" y="6436"/>
                        <a:pt x="24491" y="1155"/>
                        <a:pt x="17777"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4" name="Google Shape;484;p16"/>
                <p:cNvSpPr/>
                <p:nvPr/>
              </p:nvSpPr>
              <p:spPr>
                <a:xfrm>
                  <a:off x="7048316" y="4330905"/>
                  <a:ext cx="30985" cy="30915"/>
                </a:xfrm>
                <a:custGeom>
                  <a:rect b="b" l="l" r="r" t="t"/>
                  <a:pathLst>
                    <a:path extrusionOk="0" h="30915" w="30985">
                      <a:moveTo>
                        <a:pt x="25537" y="3686"/>
                      </a:moveTo>
                      <a:cubicBezTo>
                        <a:pt x="23391" y="1815"/>
                        <a:pt x="20749" y="550"/>
                        <a:pt x="17777" y="165"/>
                      </a:cubicBezTo>
                      <a:cubicBezTo>
                        <a:pt x="17006" y="55"/>
                        <a:pt x="16236" y="0"/>
                        <a:pt x="15465" y="0"/>
                      </a:cubicBezTo>
                      <a:cubicBezTo>
                        <a:pt x="14695" y="0"/>
                        <a:pt x="13924" y="55"/>
                        <a:pt x="13154" y="165"/>
                      </a:cubicBezTo>
                      <a:cubicBezTo>
                        <a:pt x="10237" y="605"/>
                        <a:pt x="7595" y="1815"/>
                        <a:pt x="5449" y="3686"/>
                      </a:cubicBezTo>
                      <a:cubicBezTo>
                        <a:pt x="2642" y="5996"/>
                        <a:pt x="715" y="9352"/>
                        <a:pt x="165" y="13147"/>
                      </a:cubicBezTo>
                      <a:cubicBezTo>
                        <a:pt x="55" y="13918"/>
                        <a:pt x="0" y="14688"/>
                        <a:pt x="0" y="15458"/>
                      </a:cubicBezTo>
                      <a:cubicBezTo>
                        <a:pt x="0" y="16228"/>
                        <a:pt x="55" y="16998"/>
                        <a:pt x="165" y="17768"/>
                      </a:cubicBezTo>
                      <a:cubicBezTo>
                        <a:pt x="660" y="21289"/>
                        <a:pt x="2422" y="24425"/>
                        <a:pt x="4898" y="26735"/>
                      </a:cubicBezTo>
                      <a:cubicBezTo>
                        <a:pt x="7650" y="29320"/>
                        <a:pt x="11393" y="30916"/>
                        <a:pt x="15465" y="30916"/>
                      </a:cubicBezTo>
                      <a:cubicBezTo>
                        <a:pt x="19538" y="30916"/>
                        <a:pt x="23281" y="29320"/>
                        <a:pt x="26088" y="26735"/>
                      </a:cubicBezTo>
                      <a:cubicBezTo>
                        <a:pt x="28564" y="24425"/>
                        <a:pt x="30270" y="21289"/>
                        <a:pt x="30821" y="17768"/>
                      </a:cubicBezTo>
                      <a:cubicBezTo>
                        <a:pt x="30931" y="16998"/>
                        <a:pt x="30986" y="16228"/>
                        <a:pt x="30986" y="15458"/>
                      </a:cubicBezTo>
                      <a:cubicBezTo>
                        <a:pt x="30986" y="14688"/>
                        <a:pt x="30931" y="13918"/>
                        <a:pt x="30821" y="13147"/>
                      </a:cubicBezTo>
                      <a:cubicBezTo>
                        <a:pt x="30270" y="9352"/>
                        <a:pt x="28344" y="6051"/>
                        <a:pt x="25537" y="3686"/>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5" name="Google Shape;485;p16"/>
                <p:cNvSpPr/>
                <p:nvPr/>
              </p:nvSpPr>
              <p:spPr>
                <a:xfrm>
                  <a:off x="7048316" y="3581006"/>
                  <a:ext cx="30985" cy="31025"/>
                </a:xfrm>
                <a:custGeom>
                  <a:rect b="b" l="l" r="r" t="t"/>
                  <a:pathLst>
                    <a:path extrusionOk="0" h="31025" w="30985">
                      <a:moveTo>
                        <a:pt x="5449" y="27340"/>
                      </a:moveTo>
                      <a:cubicBezTo>
                        <a:pt x="7595" y="29210"/>
                        <a:pt x="10237" y="30421"/>
                        <a:pt x="13154" y="30861"/>
                      </a:cubicBezTo>
                      <a:cubicBezTo>
                        <a:pt x="13924" y="30971"/>
                        <a:pt x="14695" y="31026"/>
                        <a:pt x="15465" y="31026"/>
                      </a:cubicBezTo>
                      <a:cubicBezTo>
                        <a:pt x="16236" y="31026"/>
                        <a:pt x="17006" y="30971"/>
                        <a:pt x="17777" y="30861"/>
                      </a:cubicBezTo>
                      <a:cubicBezTo>
                        <a:pt x="20694" y="30421"/>
                        <a:pt x="23391" y="29155"/>
                        <a:pt x="25537" y="27340"/>
                      </a:cubicBezTo>
                      <a:cubicBezTo>
                        <a:pt x="28344" y="24975"/>
                        <a:pt x="30270" y="21619"/>
                        <a:pt x="30821" y="17823"/>
                      </a:cubicBezTo>
                      <a:cubicBezTo>
                        <a:pt x="30931" y="17053"/>
                        <a:pt x="30986" y="16283"/>
                        <a:pt x="30986" y="15513"/>
                      </a:cubicBezTo>
                      <a:cubicBezTo>
                        <a:pt x="30986" y="14743"/>
                        <a:pt x="30931" y="13973"/>
                        <a:pt x="30821" y="13202"/>
                      </a:cubicBezTo>
                      <a:cubicBezTo>
                        <a:pt x="30325" y="9682"/>
                        <a:pt x="28564" y="6546"/>
                        <a:pt x="26088" y="4236"/>
                      </a:cubicBezTo>
                      <a:cubicBezTo>
                        <a:pt x="23336" y="1595"/>
                        <a:pt x="19593" y="0"/>
                        <a:pt x="15465" y="0"/>
                      </a:cubicBezTo>
                      <a:cubicBezTo>
                        <a:pt x="11338" y="0"/>
                        <a:pt x="7650" y="1595"/>
                        <a:pt x="4898" y="4236"/>
                      </a:cubicBezTo>
                      <a:cubicBezTo>
                        <a:pt x="2422" y="6546"/>
                        <a:pt x="660" y="9682"/>
                        <a:pt x="165" y="13202"/>
                      </a:cubicBezTo>
                      <a:cubicBezTo>
                        <a:pt x="55" y="13973"/>
                        <a:pt x="0" y="14743"/>
                        <a:pt x="0" y="15513"/>
                      </a:cubicBezTo>
                      <a:cubicBezTo>
                        <a:pt x="0" y="16283"/>
                        <a:pt x="55" y="17053"/>
                        <a:pt x="165" y="17823"/>
                      </a:cubicBezTo>
                      <a:cubicBezTo>
                        <a:pt x="715" y="21619"/>
                        <a:pt x="2642" y="24975"/>
                        <a:pt x="5449" y="2734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6" name="Google Shape;486;p16"/>
                <p:cNvSpPr/>
                <p:nvPr/>
              </p:nvSpPr>
              <p:spPr>
                <a:xfrm>
                  <a:off x="7018871" y="4231996"/>
                  <a:ext cx="34453" cy="34326"/>
                </a:xfrm>
                <a:custGeom>
                  <a:rect b="b" l="l" r="r" t="t"/>
                  <a:pathLst>
                    <a:path extrusionOk="0" h="34326" w="34453">
                      <a:moveTo>
                        <a:pt x="34453" y="17163"/>
                      </a:moveTo>
                      <a:cubicBezTo>
                        <a:pt x="34453" y="16393"/>
                        <a:pt x="34453" y="15623"/>
                        <a:pt x="34288" y="14908"/>
                      </a:cubicBezTo>
                      <a:lnTo>
                        <a:pt x="34288" y="14798"/>
                      </a:lnTo>
                      <a:cubicBezTo>
                        <a:pt x="33297" y="7151"/>
                        <a:pt x="27243" y="1155"/>
                        <a:pt x="19593" y="165"/>
                      </a:cubicBezTo>
                      <a:lnTo>
                        <a:pt x="19483" y="165"/>
                      </a:lnTo>
                      <a:cubicBezTo>
                        <a:pt x="18768" y="0"/>
                        <a:pt x="17997" y="0"/>
                        <a:pt x="17227" y="0"/>
                      </a:cubicBezTo>
                      <a:cubicBezTo>
                        <a:pt x="16456" y="0"/>
                        <a:pt x="15686" y="0"/>
                        <a:pt x="14970" y="165"/>
                      </a:cubicBezTo>
                      <a:lnTo>
                        <a:pt x="14860" y="165"/>
                      </a:lnTo>
                      <a:cubicBezTo>
                        <a:pt x="7210" y="1155"/>
                        <a:pt x="1156" y="7206"/>
                        <a:pt x="165" y="14798"/>
                      </a:cubicBezTo>
                      <a:lnTo>
                        <a:pt x="165" y="14908"/>
                      </a:lnTo>
                      <a:cubicBezTo>
                        <a:pt x="0" y="15623"/>
                        <a:pt x="0" y="16393"/>
                        <a:pt x="0" y="17163"/>
                      </a:cubicBezTo>
                      <a:cubicBezTo>
                        <a:pt x="0" y="17933"/>
                        <a:pt x="0" y="18703"/>
                        <a:pt x="165" y="19419"/>
                      </a:cubicBezTo>
                      <a:lnTo>
                        <a:pt x="165" y="19529"/>
                      </a:lnTo>
                      <a:cubicBezTo>
                        <a:pt x="1156" y="27175"/>
                        <a:pt x="7210" y="33171"/>
                        <a:pt x="14860" y="34161"/>
                      </a:cubicBezTo>
                      <a:lnTo>
                        <a:pt x="14970" y="34161"/>
                      </a:lnTo>
                      <a:cubicBezTo>
                        <a:pt x="15686" y="34326"/>
                        <a:pt x="16456" y="34326"/>
                        <a:pt x="17227" y="34326"/>
                      </a:cubicBezTo>
                      <a:cubicBezTo>
                        <a:pt x="17997" y="34326"/>
                        <a:pt x="18768" y="34326"/>
                        <a:pt x="19483" y="34161"/>
                      </a:cubicBezTo>
                      <a:lnTo>
                        <a:pt x="19593" y="34161"/>
                      </a:lnTo>
                      <a:cubicBezTo>
                        <a:pt x="27188" y="33171"/>
                        <a:pt x="33242" y="27120"/>
                        <a:pt x="34233" y="19529"/>
                      </a:cubicBezTo>
                      <a:lnTo>
                        <a:pt x="34233" y="19419"/>
                      </a:lnTo>
                      <a:cubicBezTo>
                        <a:pt x="34398" y="18703"/>
                        <a:pt x="34398" y="17933"/>
                        <a:pt x="34398" y="17163"/>
                      </a:cubicBezTo>
                      <a:lnTo>
                        <a:pt x="34398" y="17163"/>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7" name="Google Shape;487;p16"/>
                <p:cNvSpPr/>
                <p:nvPr/>
              </p:nvSpPr>
              <p:spPr>
                <a:xfrm>
                  <a:off x="7018926" y="3676613"/>
                  <a:ext cx="34398" cy="34436"/>
                </a:xfrm>
                <a:custGeom>
                  <a:rect b="b" l="l" r="r" t="t"/>
                  <a:pathLst>
                    <a:path extrusionOk="0" h="34436" w="34398">
                      <a:moveTo>
                        <a:pt x="14805" y="34271"/>
                      </a:moveTo>
                      <a:lnTo>
                        <a:pt x="14915" y="34271"/>
                      </a:lnTo>
                      <a:cubicBezTo>
                        <a:pt x="15631" y="34436"/>
                        <a:pt x="16401" y="34436"/>
                        <a:pt x="17172" y="34436"/>
                      </a:cubicBezTo>
                      <a:cubicBezTo>
                        <a:pt x="17942" y="34436"/>
                        <a:pt x="18713" y="34436"/>
                        <a:pt x="19428" y="34271"/>
                      </a:cubicBezTo>
                      <a:lnTo>
                        <a:pt x="19538" y="34271"/>
                      </a:lnTo>
                      <a:cubicBezTo>
                        <a:pt x="27133" y="33281"/>
                        <a:pt x="33187" y="27230"/>
                        <a:pt x="34233" y="19584"/>
                      </a:cubicBezTo>
                      <a:lnTo>
                        <a:pt x="34233" y="19474"/>
                      </a:lnTo>
                      <a:cubicBezTo>
                        <a:pt x="34398" y="18758"/>
                        <a:pt x="34398" y="17988"/>
                        <a:pt x="34398" y="17218"/>
                      </a:cubicBezTo>
                      <a:cubicBezTo>
                        <a:pt x="34398" y="16448"/>
                        <a:pt x="34398" y="15678"/>
                        <a:pt x="34233" y="14963"/>
                      </a:cubicBezTo>
                      <a:lnTo>
                        <a:pt x="34233" y="14853"/>
                      </a:lnTo>
                      <a:cubicBezTo>
                        <a:pt x="33242" y="7206"/>
                        <a:pt x="27188" y="1155"/>
                        <a:pt x="19593" y="165"/>
                      </a:cubicBezTo>
                      <a:lnTo>
                        <a:pt x="19483" y="165"/>
                      </a:lnTo>
                      <a:cubicBezTo>
                        <a:pt x="18768" y="0"/>
                        <a:pt x="17997" y="0"/>
                        <a:pt x="17227" y="0"/>
                      </a:cubicBezTo>
                      <a:cubicBezTo>
                        <a:pt x="16456" y="0"/>
                        <a:pt x="15686" y="0"/>
                        <a:pt x="14970" y="165"/>
                      </a:cubicBezTo>
                      <a:lnTo>
                        <a:pt x="14860" y="165"/>
                      </a:lnTo>
                      <a:cubicBezTo>
                        <a:pt x="7210" y="1155"/>
                        <a:pt x="1156" y="7206"/>
                        <a:pt x="165" y="14853"/>
                      </a:cubicBezTo>
                      <a:lnTo>
                        <a:pt x="165" y="14963"/>
                      </a:lnTo>
                      <a:cubicBezTo>
                        <a:pt x="0" y="15678"/>
                        <a:pt x="0" y="16448"/>
                        <a:pt x="0" y="17218"/>
                      </a:cubicBezTo>
                      <a:cubicBezTo>
                        <a:pt x="0" y="17988"/>
                        <a:pt x="0" y="18758"/>
                        <a:pt x="165" y="19474"/>
                      </a:cubicBezTo>
                      <a:lnTo>
                        <a:pt x="165" y="19584"/>
                      </a:lnTo>
                      <a:cubicBezTo>
                        <a:pt x="1156" y="27175"/>
                        <a:pt x="7210" y="33226"/>
                        <a:pt x="14860" y="34271"/>
                      </a:cubicBezTo>
                      <a:lnTo>
                        <a:pt x="14860" y="34271"/>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8" name="Google Shape;488;p16"/>
                <p:cNvSpPr/>
                <p:nvPr/>
              </p:nvSpPr>
              <p:spPr>
                <a:xfrm>
                  <a:off x="6989371" y="3494475"/>
                  <a:ext cx="37975" cy="37902"/>
                </a:xfrm>
                <a:custGeom>
                  <a:rect b="b" l="l" r="r" t="t"/>
                  <a:pathLst>
                    <a:path extrusionOk="0" h="37902" w="37975">
                      <a:moveTo>
                        <a:pt x="165" y="16613"/>
                      </a:moveTo>
                      <a:cubicBezTo>
                        <a:pt x="55" y="17383"/>
                        <a:pt x="0" y="18153"/>
                        <a:pt x="0" y="18924"/>
                      </a:cubicBezTo>
                      <a:cubicBezTo>
                        <a:pt x="0" y="19694"/>
                        <a:pt x="0" y="20464"/>
                        <a:pt x="165" y="21234"/>
                      </a:cubicBezTo>
                      <a:cubicBezTo>
                        <a:pt x="1211" y="29871"/>
                        <a:pt x="8036" y="36692"/>
                        <a:pt x="16676" y="37737"/>
                      </a:cubicBezTo>
                      <a:cubicBezTo>
                        <a:pt x="17447" y="37847"/>
                        <a:pt x="18217" y="37902"/>
                        <a:pt x="18988" y="37902"/>
                      </a:cubicBezTo>
                      <a:cubicBezTo>
                        <a:pt x="19758" y="37902"/>
                        <a:pt x="20529" y="37902"/>
                        <a:pt x="21299" y="37737"/>
                      </a:cubicBezTo>
                      <a:cubicBezTo>
                        <a:pt x="29940" y="36692"/>
                        <a:pt x="36765" y="29871"/>
                        <a:pt x="37810" y="21234"/>
                      </a:cubicBezTo>
                      <a:cubicBezTo>
                        <a:pt x="37921" y="20464"/>
                        <a:pt x="37976" y="19694"/>
                        <a:pt x="37976" y="18924"/>
                      </a:cubicBezTo>
                      <a:cubicBezTo>
                        <a:pt x="37976" y="18153"/>
                        <a:pt x="37976" y="17383"/>
                        <a:pt x="37810" y="16613"/>
                      </a:cubicBezTo>
                      <a:cubicBezTo>
                        <a:pt x="36655" y="7206"/>
                        <a:pt x="28674" y="0"/>
                        <a:pt x="18988" y="0"/>
                      </a:cubicBezTo>
                      <a:cubicBezTo>
                        <a:pt x="9301" y="0"/>
                        <a:pt x="1321" y="7261"/>
                        <a:pt x="165" y="1661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89" name="Google Shape;489;p16"/>
                <p:cNvSpPr/>
                <p:nvPr/>
              </p:nvSpPr>
              <p:spPr>
                <a:xfrm>
                  <a:off x="6989371" y="4410559"/>
                  <a:ext cx="37975" cy="37901"/>
                </a:xfrm>
                <a:custGeom>
                  <a:rect b="b" l="l" r="r" t="t"/>
                  <a:pathLst>
                    <a:path extrusionOk="0" h="37901" w="37975">
                      <a:moveTo>
                        <a:pt x="21299" y="165"/>
                      </a:moveTo>
                      <a:cubicBezTo>
                        <a:pt x="20529" y="55"/>
                        <a:pt x="19758" y="0"/>
                        <a:pt x="18988" y="0"/>
                      </a:cubicBezTo>
                      <a:cubicBezTo>
                        <a:pt x="18217" y="0"/>
                        <a:pt x="17447" y="0"/>
                        <a:pt x="16676" y="165"/>
                      </a:cubicBezTo>
                      <a:cubicBezTo>
                        <a:pt x="8036" y="1210"/>
                        <a:pt x="1211" y="8031"/>
                        <a:pt x="165" y="16668"/>
                      </a:cubicBezTo>
                      <a:cubicBezTo>
                        <a:pt x="55" y="17438"/>
                        <a:pt x="0" y="18208"/>
                        <a:pt x="0" y="18978"/>
                      </a:cubicBezTo>
                      <a:cubicBezTo>
                        <a:pt x="0" y="19749"/>
                        <a:pt x="0" y="20519"/>
                        <a:pt x="165" y="21289"/>
                      </a:cubicBezTo>
                      <a:cubicBezTo>
                        <a:pt x="1321" y="30641"/>
                        <a:pt x="9301" y="37902"/>
                        <a:pt x="18988" y="37902"/>
                      </a:cubicBezTo>
                      <a:cubicBezTo>
                        <a:pt x="28674" y="37902"/>
                        <a:pt x="36655" y="30641"/>
                        <a:pt x="37810" y="21289"/>
                      </a:cubicBezTo>
                      <a:cubicBezTo>
                        <a:pt x="37921" y="20519"/>
                        <a:pt x="37976" y="19749"/>
                        <a:pt x="37976" y="18978"/>
                      </a:cubicBezTo>
                      <a:cubicBezTo>
                        <a:pt x="37976" y="18208"/>
                        <a:pt x="37976" y="17438"/>
                        <a:pt x="37810" y="16668"/>
                      </a:cubicBezTo>
                      <a:cubicBezTo>
                        <a:pt x="36765" y="8031"/>
                        <a:pt x="29940" y="1210"/>
                        <a:pt x="21299" y="165"/>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0" name="Google Shape;490;p16"/>
                <p:cNvSpPr/>
                <p:nvPr/>
              </p:nvSpPr>
              <p:spPr>
                <a:xfrm>
                  <a:off x="6959927" y="3451182"/>
                  <a:ext cx="41387" cy="41367"/>
                </a:xfrm>
                <a:custGeom>
                  <a:rect b="b" l="l" r="r" t="t"/>
                  <a:pathLst>
                    <a:path extrusionOk="0" h="41367" w="41387">
                      <a:moveTo>
                        <a:pt x="165" y="18373"/>
                      </a:moveTo>
                      <a:cubicBezTo>
                        <a:pt x="55" y="19144"/>
                        <a:pt x="0" y="19914"/>
                        <a:pt x="0" y="20684"/>
                      </a:cubicBezTo>
                      <a:cubicBezTo>
                        <a:pt x="0" y="21454"/>
                        <a:pt x="0" y="22224"/>
                        <a:pt x="165" y="22994"/>
                      </a:cubicBezTo>
                      <a:cubicBezTo>
                        <a:pt x="1211" y="32511"/>
                        <a:pt x="8806" y="40157"/>
                        <a:pt x="18382" y="41203"/>
                      </a:cubicBezTo>
                      <a:cubicBezTo>
                        <a:pt x="19153" y="41313"/>
                        <a:pt x="19923" y="41368"/>
                        <a:pt x="20694" y="41368"/>
                      </a:cubicBezTo>
                      <a:cubicBezTo>
                        <a:pt x="21464" y="41368"/>
                        <a:pt x="22235" y="41368"/>
                        <a:pt x="23005" y="41203"/>
                      </a:cubicBezTo>
                      <a:cubicBezTo>
                        <a:pt x="32527" y="40157"/>
                        <a:pt x="40177" y="32511"/>
                        <a:pt x="41223" y="22994"/>
                      </a:cubicBezTo>
                      <a:cubicBezTo>
                        <a:pt x="41333" y="22224"/>
                        <a:pt x="41388" y="21454"/>
                        <a:pt x="41388" y="20684"/>
                      </a:cubicBezTo>
                      <a:cubicBezTo>
                        <a:pt x="41388" y="19914"/>
                        <a:pt x="41388" y="19144"/>
                        <a:pt x="41223" y="18373"/>
                      </a:cubicBezTo>
                      <a:cubicBezTo>
                        <a:pt x="40067" y="8032"/>
                        <a:pt x="31316" y="0"/>
                        <a:pt x="20694" y="0"/>
                      </a:cubicBezTo>
                      <a:cubicBezTo>
                        <a:pt x="10072" y="0"/>
                        <a:pt x="1321" y="8032"/>
                        <a:pt x="165" y="1837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1" name="Google Shape;491;p16"/>
                <p:cNvSpPr/>
                <p:nvPr/>
              </p:nvSpPr>
              <p:spPr>
                <a:xfrm>
                  <a:off x="6959927" y="4450442"/>
                  <a:ext cx="41387" cy="41367"/>
                </a:xfrm>
                <a:custGeom>
                  <a:rect b="b" l="l" r="r" t="t"/>
                  <a:pathLst>
                    <a:path extrusionOk="0" h="41367" w="41387">
                      <a:moveTo>
                        <a:pt x="23005" y="165"/>
                      </a:moveTo>
                      <a:cubicBezTo>
                        <a:pt x="22235" y="55"/>
                        <a:pt x="21464" y="0"/>
                        <a:pt x="20694" y="0"/>
                      </a:cubicBezTo>
                      <a:cubicBezTo>
                        <a:pt x="19923" y="0"/>
                        <a:pt x="19153" y="0"/>
                        <a:pt x="18382" y="165"/>
                      </a:cubicBezTo>
                      <a:cubicBezTo>
                        <a:pt x="8806" y="1210"/>
                        <a:pt x="1211" y="8801"/>
                        <a:pt x="165" y="18373"/>
                      </a:cubicBezTo>
                      <a:cubicBezTo>
                        <a:pt x="55" y="19143"/>
                        <a:pt x="0" y="19914"/>
                        <a:pt x="0" y="20684"/>
                      </a:cubicBezTo>
                      <a:cubicBezTo>
                        <a:pt x="0" y="21454"/>
                        <a:pt x="0" y="22224"/>
                        <a:pt x="165" y="22994"/>
                      </a:cubicBezTo>
                      <a:cubicBezTo>
                        <a:pt x="1321" y="33336"/>
                        <a:pt x="10072" y="41368"/>
                        <a:pt x="20694" y="41368"/>
                      </a:cubicBezTo>
                      <a:cubicBezTo>
                        <a:pt x="31316" y="41368"/>
                        <a:pt x="40067" y="33336"/>
                        <a:pt x="41223" y="22994"/>
                      </a:cubicBezTo>
                      <a:cubicBezTo>
                        <a:pt x="41333" y="22224"/>
                        <a:pt x="41388" y="21454"/>
                        <a:pt x="41388" y="20684"/>
                      </a:cubicBezTo>
                      <a:cubicBezTo>
                        <a:pt x="41388" y="19914"/>
                        <a:pt x="41388" y="19143"/>
                        <a:pt x="41223" y="18373"/>
                      </a:cubicBezTo>
                      <a:cubicBezTo>
                        <a:pt x="40177" y="8801"/>
                        <a:pt x="32527" y="1210"/>
                        <a:pt x="23005" y="165"/>
                      </a:cubicBezTo>
                      <a:lnTo>
                        <a:pt x="23005"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2" name="Google Shape;492;p16"/>
                <p:cNvSpPr/>
                <p:nvPr/>
              </p:nvSpPr>
              <p:spPr>
                <a:xfrm>
                  <a:off x="6930482" y="3407889"/>
                  <a:ext cx="44745" cy="44778"/>
                </a:xfrm>
                <a:custGeom>
                  <a:rect b="b" l="l" r="r" t="t"/>
                  <a:pathLst>
                    <a:path extrusionOk="0" h="44778" w="44745">
                      <a:moveTo>
                        <a:pt x="110" y="20079"/>
                      </a:moveTo>
                      <a:cubicBezTo>
                        <a:pt x="55" y="20849"/>
                        <a:pt x="0" y="21619"/>
                        <a:pt x="0" y="22389"/>
                      </a:cubicBezTo>
                      <a:cubicBezTo>
                        <a:pt x="0" y="23159"/>
                        <a:pt x="0" y="23929"/>
                        <a:pt x="110" y="24700"/>
                      </a:cubicBezTo>
                      <a:cubicBezTo>
                        <a:pt x="1211" y="35207"/>
                        <a:pt x="9521" y="43568"/>
                        <a:pt x="20033" y="44668"/>
                      </a:cubicBezTo>
                      <a:cubicBezTo>
                        <a:pt x="20804" y="44723"/>
                        <a:pt x="21574" y="44778"/>
                        <a:pt x="22345" y="44778"/>
                      </a:cubicBezTo>
                      <a:cubicBezTo>
                        <a:pt x="23115" y="44778"/>
                        <a:pt x="23886" y="44778"/>
                        <a:pt x="24656" y="44668"/>
                      </a:cubicBezTo>
                      <a:cubicBezTo>
                        <a:pt x="35169" y="43568"/>
                        <a:pt x="43534" y="35207"/>
                        <a:pt x="44635" y="24700"/>
                      </a:cubicBezTo>
                      <a:cubicBezTo>
                        <a:pt x="44690" y="23929"/>
                        <a:pt x="44745" y="23159"/>
                        <a:pt x="44745" y="22389"/>
                      </a:cubicBezTo>
                      <a:cubicBezTo>
                        <a:pt x="44745" y="21619"/>
                        <a:pt x="44745" y="20849"/>
                        <a:pt x="44635" y="20079"/>
                      </a:cubicBezTo>
                      <a:cubicBezTo>
                        <a:pt x="43479" y="8802"/>
                        <a:pt x="33958" y="0"/>
                        <a:pt x="22345" y="0"/>
                      </a:cubicBezTo>
                      <a:cubicBezTo>
                        <a:pt x="10732" y="0"/>
                        <a:pt x="1266" y="8802"/>
                        <a:pt x="110" y="20079"/>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3" name="Google Shape;493;p16"/>
                <p:cNvSpPr/>
                <p:nvPr/>
              </p:nvSpPr>
              <p:spPr>
                <a:xfrm>
                  <a:off x="6930537" y="4490324"/>
                  <a:ext cx="44745" cy="44723"/>
                </a:xfrm>
                <a:custGeom>
                  <a:rect b="b" l="l" r="r" t="t"/>
                  <a:pathLst>
                    <a:path extrusionOk="0" h="44723" w="44745">
                      <a:moveTo>
                        <a:pt x="24657" y="110"/>
                      </a:moveTo>
                      <a:cubicBezTo>
                        <a:pt x="23886" y="55"/>
                        <a:pt x="23116" y="0"/>
                        <a:pt x="22345" y="0"/>
                      </a:cubicBezTo>
                      <a:cubicBezTo>
                        <a:pt x="21575" y="0"/>
                        <a:pt x="20804" y="0"/>
                        <a:pt x="20034" y="110"/>
                      </a:cubicBezTo>
                      <a:cubicBezTo>
                        <a:pt x="9521" y="1210"/>
                        <a:pt x="1156" y="9517"/>
                        <a:pt x="110" y="20024"/>
                      </a:cubicBezTo>
                      <a:cubicBezTo>
                        <a:pt x="55" y="20794"/>
                        <a:pt x="0" y="21564"/>
                        <a:pt x="0" y="22334"/>
                      </a:cubicBezTo>
                      <a:cubicBezTo>
                        <a:pt x="0" y="23104"/>
                        <a:pt x="0" y="23874"/>
                        <a:pt x="110" y="24644"/>
                      </a:cubicBezTo>
                      <a:cubicBezTo>
                        <a:pt x="1266" y="35922"/>
                        <a:pt x="10787" y="44723"/>
                        <a:pt x="22345" y="44723"/>
                      </a:cubicBezTo>
                      <a:cubicBezTo>
                        <a:pt x="33903" y="44723"/>
                        <a:pt x="43479" y="35922"/>
                        <a:pt x="44635" y="24644"/>
                      </a:cubicBezTo>
                      <a:cubicBezTo>
                        <a:pt x="44690" y="23874"/>
                        <a:pt x="44745" y="23104"/>
                        <a:pt x="44745" y="22334"/>
                      </a:cubicBezTo>
                      <a:cubicBezTo>
                        <a:pt x="44745" y="21564"/>
                        <a:pt x="44745" y="20794"/>
                        <a:pt x="44635" y="20024"/>
                      </a:cubicBezTo>
                      <a:cubicBezTo>
                        <a:pt x="43534" y="9517"/>
                        <a:pt x="35169" y="1155"/>
                        <a:pt x="24657"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4" name="Google Shape;494;p16"/>
                <p:cNvSpPr/>
                <p:nvPr/>
              </p:nvSpPr>
              <p:spPr>
                <a:xfrm>
                  <a:off x="6923272" y="4205921"/>
                  <a:ext cx="30985" cy="30970"/>
                </a:xfrm>
                <a:custGeom>
                  <a:rect b="b" l="l" r="r" t="t"/>
                  <a:pathLst>
                    <a:path extrusionOk="0" h="30970" w="30985">
                      <a:moveTo>
                        <a:pt x="27298" y="5446"/>
                      </a:moveTo>
                      <a:cubicBezTo>
                        <a:pt x="24932" y="2640"/>
                        <a:pt x="21574" y="715"/>
                        <a:pt x="17777" y="165"/>
                      </a:cubicBezTo>
                      <a:cubicBezTo>
                        <a:pt x="17006" y="55"/>
                        <a:pt x="16236" y="0"/>
                        <a:pt x="15465" y="0"/>
                      </a:cubicBezTo>
                      <a:cubicBezTo>
                        <a:pt x="14695" y="0"/>
                        <a:pt x="13924" y="55"/>
                        <a:pt x="13154" y="165"/>
                      </a:cubicBezTo>
                      <a:cubicBezTo>
                        <a:pt x="9631" y="660"/>
                        <a:pt x="6494" y="2420"/>
                        <a:pt x="4183" y="4896"/>
                      </a:cubicBezTo>
                      <a:cubicBezTo>
                        <a:pt x="1596" y="7646"/>
                        <a:pt x="0" y="11387"/>
                        <a:pt x="0" y="15513"/>
                      </a:cubicBezTo>
                      <a:cubicBezTo>
                        <a:pt x="0" y="19639"/>
                        <a:pt x="1596" y="23324"/>
                        <a:pt x="4183" y="26075"/>
                      </a:cubicBezTo>
                      <a:cubicBezTo>
                        <a:pt x="6494" y="28550"/>
                        <a:pt x="9631" y="30311"/>
                        <a:pt x="13154" y="30806"/>
                      </a:cubicBezTo>
                      <a:cubicBezTo>
                        <a:pt x="13924" y="30916"/>
                        <a:pt x="14695" y="30971"/>
                        <a:pt x="15465" y="30971"/>
                      </a:cubicBezTo>
                      <a:cubicBezTo>
                        <a:pt x="16236" y="30971"/>
                        <a:pt x="17006" y="30916"/>
                        <a:pt x="17777" y="30806"/>
                      </a:cubicBezTo>
                      <a:cubicBezTo>
                        <a:pt x="21574" y="30256"/>
                        <a:pt x="24932" y="28330"/>
                        <a:pt x="27298" y="25525"/>
                      </a:cubicBezTo>
                      <a:cubicBezTo>
                        <a:pt x="29170" y="23379"/>
                        <a:pt x="30380" y="20739"/>
                        <a:pt x="30821" y="17823"/>
                      </a:cubicBezTo>
                      <a:cubicBezTo>
                        <a:pt x="30931" y="17053"/>
                        <a:pt x="30986" y="16283"/>
                        <a:pt x="30986" y="15513"/>
                      </a:cubicBezTo>
                      <a:cubicBezTo>
                        <a:pt x="30986" y="14743"/>
                        <a:pt x="30931" y="13973"/>
                        <a:pt x="30821" y="13202"/>
                      </a:cubicBezTo>
                      <a:cubicBezTo>
                        <a:pt x="30380" y="10287"/>
                        <a:pt x="29114" y="7591"/>
                        <a:pt x="27298" y="5446"/>
                      </a:cubicBezTo>
                      <a:lnTo>
                        <a:pt x="27298" y="544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5" name="Google Shape;495;p16"/>
                <p:cNvSpPr/>
                <p:nvPr/>
              </p:nvSpPr>
              <p:spPr>
                <a:xfrm>
                  <a:off x="6901037" y="3364596"/>
                  <a:ext cx="48322" cy="48243"/>
                </a:xfrm>
                <a:custGeom>
                  <a:rect b="b" l="l" r="r" t="t"/>
                  <a:pathLst>
                    <a:path extrusionOk="0" h="48243" w="48322">
                      <a:moveTo>
                        <a:pt x="110" y="21729"/>
                      </a:moveTo>
                      <a:lnTo>
                        <a:pt x="110" y="21839"/>
                      </a:lnTo>
                      <a:cubicBezTo>
                        <a:pt x="110" y="22554"/>
                        <a:pt x="0" y="23324"/>
                        <a:pt x="0" y="24094"/>
                      </a:cubicBezTo>
                      <a:cubicBezTo>
                        <a:pt x="0" y="24865"/>
                        <a:pt x="0" y="25635"/>
                        <a:pt x="110" y="26350"/>
                      </a:cubicBezTo>
                      <a:lnTo>
                        <a:pt x="110" y="26460"/>
                      </a:lnTo>
                      <a:cubicBezTo>
                        <a:pt x="1266" y="37847"/>
                        <a:pt x="10347" y="46979"/>
                        <a:pt x="21795" y="48134"/>
                      </a:cubicBezTo>
                      <a:lnTo>
                        <a:pt x="21905" y="48134"/>
                      </a:lnTo>
                      <a:cubicBezTo>
                        <a:pt x="22620" y="48134"/>
                        <a:pt x="23391" y="48244"/>
                        <a:pt x="24161" y="48244"/>
                      </a:cubicBezTo>
                      <a:cubicBezTo>
                        <a:pt x="24932" y="48244"/>
                        <a:pt x="25702" y="48244"/>
                        <a:pt x="26418" y="48134"/>
                      </a:cubicBezTo>
                      <a:lnTo>
                        <a:pt x="26528" y="48134"/>
                      </a:lnTo>
                      <a:cubicBezTo>
                        <a:pt x="37920" y="46979"/>
                        <a:pt x="47057" y="37902"/>
                        <a:pt x="48212" y="26460"/>
                      </a:cubicBezTo>
                      <a:lnTo>
                        <a:pt x="48212" y="26350"/>
                      </a:lnTo>
                      <a:cubicBezTo>
                        <a:pt x="48212" y="25635"/>
                        <a:pt x="48323" y="24865"/>
                        <a:pt x="48323" y="24094"/>
                      </a:cubicBezTo>
                      <a:cubicBezTo>
                        <a:pt x="48323" y="23324"/>
                        <a:pt x="48323" y="22554"/>
                        <a:pt x="48212" y="21839"/>
                      </a:cubicBezTo>
                      <a:lnTo>
                        <a:pt x="48212" y="21729"/>
                      </a:lnTo>
                      <a:cubicBezTo>
                        <a:pt x="47002" y="9517"/>
                        <a:pt x="36710" y="0"/>
                        <a:pt x="24216" y="0"/>
                      </a:cubicBezTo>
                      <a:cubicBezTo>
                        <a:pt x="19208" y="0"/>
                        <a:pt x="14585" y="1540"/>
                        <a:pt x="10732" y="4126"/>
                      </a:cubicBezTo>
                      <a:cubicBezTo>
                        <a:pt x="4953" y="8031"/>
                        <a:pt x="936" y="14413"/>
                        <a:pt x="165" y="21729"/>
                      </a:cubicBezTo>
                      <a:lnTo>
                        <a:pt x="165" y="21729"/>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6" name="Google Shape;496;p16"/>
                <p:cNvSpPr/>
                <p:nvPr/>
              </p:nvSpPr>
              <p:spPr>
                <a:xfrm>
                  <a:off x="6900982" y="4530151"/>
                  <a:ext cx="48267" cy="48243"/>
                </a:xfrm>
                <a:custGeom>
                  <a:rect b="b" l="l" r="r" t="t"/>
                  <a:pathLst>
                    <a:path extrusionOk="0" h="48243" w="48267">
                      <a:moveTo>
                        <a:pt x="26528" y="110"/>
                      </a:moveTo>
                      <a:lnTo>
                        <a:pt x="26418" y="110"/>
                      </a:lnTo>
                      <a:cubicBezTo>
                        <a:pt x="25702" y="110"/>
                        <a:pt x="24932" y="0"/>
                        <a:pt x="24161" y="0"/>
                      </a:cubicBezTo>
                      <a:cubicBezTo>
                        <a:pt x="23391" y="0"/>
                        <a:pt x="22620" y="0"/>
                        <a:pt x="21905" y="110"/>
                      </a:cubicBezTo>
                      <a:lnTo>
                        <a:pt x="21795" y="110"/>
                      </a:lnTo>
                      <a:cubicBezTo>
                        <a:pt x="10402" y="1265"/>
                        <a:pt x="1266" y="10342"/>
                        <a:pt x="110" y="21784"/>
                      </a:cubicBezTo>
                      <a:lnTo>
                        <a:pt x="110" y="21894"/>
                      </a:lnTo>
                      <a:cubicBezTo>
                        <a:pt x="110" y="22609"/>
                        <a:pt x="0" y="23379"/>
                        <a:pt x="0" y="24149"/>
                      </a:cubicBezTo>
                      <a:cubicBezTo>
                        <a:pt x="0" y="24920"/>
                        <a:pt x="0" y="25690"/>
                        <a:pt x="110" y="26405"/>
                      </a:cubicBezTo>
                      <a:lnTo>
                        <a:pt x="110" y="26515"/>
                      </a:lnTo>
                      <a:cubicBezTo>
                        <a:pt x="826" y="33831"/>
                        <a:pt x="4843" y="40212"/>
                        <a:pt x="10677" y="44118"/>
                      </a:cubicBezTo>
                      <a:cubicBezTo>
                        <a:pt x="14530" y="46704"/>
                        <a:pt x="19153" y="48244"/>
                        <a:pt x="24161" y="48244"/>
                      </a:cubicBezTo>
                      <a:cubicBezTo>
                        <a:pt x="36655" y="48244"/>
                        <a:pt x="47002" y="38727"/>
                        <a:pt x="48157" y="26515"/>
                      </a:cubicBezTo>
                      <a:lnTo>
                        <a:pt x="48157" y="26405"/>
                      </a:lnTo>
                      <a:cubicBezTo>
                        <a:pt x="48157" y="25690"/>
                        <a:pt x="48268" y="24920"/>
                        <a:pt x="48268" y="24149"/>
                      </a:cubicBezTo>
                      <a:cubicBezTo>
                        <a:pt x="48268" y="23379"/>
                        <a:pt x="48268" y="22609"/>
                        <a:pt x="48157" y="21894"/>
                      </a:cubicBezTo>
                      <a:lnTo>
                        <a:pt x="48157" y="21784"/>
                      </a:lnTo>
                      <a:cubicBezTo>
                        <a:pt x="47002" y="10397"/>
                        <a:pt x="37921" y="1265"/>
                        <a:pt x="26473" y="110"/>
                      </a:cubicBezTo>
                      <a:lnTo>
                        <a:pt x="26473" y="1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7" name="Google Shape;497;p16"/>
                <p:cNvSpPr/>
                <p:nvPr/>
              </p:nvSpPr>
              <p:spPr>
                <a:xfrm>
                  <a:off x="6923272" y="4081048"/>
                  <a:ext cx="30985" cy="30915"/>
                </a:xfrm>
                <a:custGeom>
                  <a:rect b="b" l="l" r="r" t="t"/>
                  <a:pathLst>
                    <a:path extrusionOk="0" h="30915" w="30985">
                      <a:moveTo>
                        <a:pt x="5118" y="26955"/>
                      </a:moveTo>
                      <a:cubicBezTo>
                        <a:pt x="5118" y="26955"/>
                        <a:pt x="5118" y="26955"/>
                        <a:pt x="5228" y="27010"/>
                      </a:cubicBezTo>
                      <a:cubicBezTo>
                        <a:pt x="7430" y="28990"/>
                        <a:pt x="10127" y="30311"/>
                        <a:pt x="13154" y="30751"/>
                      </a:cubicBezTo>
                      <a:cubicBezTo>
                        <a:pt x="13924" y="30861"/>
                        <a:pt x="14695" y="30916"/>
                        <a:pt x="15465" y="30916"/>
                      </a:cubicBezTo>
                      <a:cubicBezTo>
                        <a:pt x="16236" y="30916"/>
                        <a:pt x="17006" y="30861"/>
                        <a:pt x="17777" y="30751"/>
                      </a:cubicBezTo>
                      <a:cubicBezTo>
                        <a:pt x="20804" y="30311"/>
                        <a:pt x="23556" y="28990"/>
                        <a:pt x="25757" y="27010"/>
                      </a:cubicBezTo>
                      <a:cubicBezTo>
                        <a:pt x="25757" y="27010"/>
                        <a:pt x="25757" y="27010"/>
                        <a:pt x="25812" y="27010"/>
                      </a:cubicBezTo>
                      <a:cubicBezTo>
                        <a:pt x="26308" y="26570"/>
                        <a:pt x="26803" y="26075"/>
                        <a:pt x="27298" y="25525"/>
                      </a:cubicBezTo>
                      <a:cubicBezTo>
                        <a:pt x="29170" y="23379"/>
                        <a:pt x="30380" y="20739"/>
                        <a:pt x="30821" y="17823"/>
                      </a:cubicBezTo>
                      <a:cubicBezTo>
                        <a:pt x="30931" y="17053"/>
                        <a:pt x="30986" y="16283"/>
                        <a:pt x="30986" y="15513"/>
                      </a:cubicBezTo>
                      <a:cubicBezTo>
                        <a:pt x="30986" y="14743"/>
                        <a:pt x="30931" y="13973"/>
                        <a:pt x="30821" y="13202"/>
                      </a:cubicBezTo>
                      <a:cubicBezTo>
                        <a:pt x="30380" y="10287"/>
                        <a:pt x="29114" y="7591"/>
                        <a:pt x="27298" y="5446"/>
                      </a:cubicBezTo>
                      <a:cubicBezTo>
                        <a:pt x="24932" y="2640"/>
                        <a:pt x="21574" y="715"/>
                        <a:pt x="17777" y="165"/>
                      </a:cubicBezTo>
                      <a:cubicBezTo>
                        <a:pt x="17006" y="55"/>
                        <a:pt x="16236" y="0"/>
                        <a:pt x="15465" y="0"/>
                      </a:cubicBezTo>
                      <a:cubicBezTo>
                        <a:pt x="14695" y="0"/>
                        <a:pt x="13924" y="55"/>
                        <a:pt x="13154" y="165"/>
                      </a:cubicBezTo>
                      <a:cubicBezTo>
                        <a:pt x="9631" y="660"/>
                        <a:pt x="6494" y="2420"/>
                        <a:pt x="4183" y="4896"/>
                      </a:cubicBezTo>
                      <a:cubicBezTo>
                        <a:pt x="1596" y="7646"/>
                        <a:pt x="0" y="11387"/>
                        <a:pt x="0" y="15513"/>
                      </a:cubicBezTo>
                      <a:cubicBezTo>
                        <a:pt x="0" y="19639"/>
                        <a:pt x="1596" y="23324"/>
                        <a:pt x="4183" y="26075"/>
                      </a:cubicBezTo>
                      <a:cubicBezTo>
                        <a:pt x="4183" y="26075"/>
                        <a:pt x="4183" y="26075"/>
                        <a:pt x="4183" y="26130"/>
                      </a:cubicBezTo>
                      <a:cubicBezTo>
                        <a:pt x="4458" y="26460"/>
                        <a:pt x="4788" y="26790"/>
                        <a:pt x="5118" y="27010"/>
                      </a:cubicBezTo>
                      <a:lnTo>
                        <a:pt x="5118" y="2701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8" name="Google Shape;498;p16"/>
                <p:cNvSpPr/>
                <p:nvPr/>
              </p:nvSpPr>
              <p:spPr>
                <a:xfrm>
                  <a:off x="6923327" y="3831082"/>
                  <a:ext cx="30930" cy="30915"/>
                </a:xfrm>
                <a:custGeom>
                  <a:rect b="b" l="l" r="r" t="t"/>
                  <a:pathLst>
                    <a:path extrusionOk="0" h="30915" w="30930">
                      <a:moveTo>
                        <a:pt x="13099" y="30751"/>
                      </a:moveTo>
                      <a:cubicBezTo>
                        <a:pt x="13869" y="30861"/>
                        <a:pt x="14640" y="30916"/>
                        <a:pt x="15410" y="30916"/>
                      </a:cubicBezTo>
                      <a:cubicBezTo>
                        <a:pt x="16181" y="30916"/>
                        <a:pt x="16952" y="30861"/>
                        <a:pt x="17722" y="30751"/>
                      </a:cubicBezTo>
                      <a:cubicBezTo>
                        <a:pt x="21520" y="30201"/>
                        <a:pt x="24877" y="28275"/>
                        <a:pt x="27243" y="25470"/>
                      </a:cubicBezTo>
                      <a:cubicBezTo>
                        <a:pt x="29115" y="23324"/>
                        <a:pt x="30325" y="20684"/>
                        <a:pt x="30766" y="17768"/>
                      </a:cubicBezTo>
                      <a:cubicBezTo>
                        <a:pt x="30876" y="16998"/>
                        <a:pt x="30931" y="16228"/>
                        <a:pt x="30931" y="15458"/>
                      </a:cubicBezTo>
                      <a:cubicBezTo>
                        <a:pt x="30931" y="14688"/>
                        <a:pt x="30876" y="13918"/>
                        <a:pt x="30766" y="13147"/>
                      </a:cubicBezTo>
                      <a:cubicBezTo>
                        <a:pt x="30325" y="10232"/>
                        <a:pt x="29060" y="7536"/>
                        <a:pt x="27243" y="5391"/>
                      </a:cubicBezTo>
                      <a:cubicBezTo>
                        <a:pt x="26803" y="4841"/>
                        <a:pt x="26308" y="4346"/>
                        <a:pt x="25812" y="3906"/>
                      </a:cubicBezTo>
                      <a:cubicBezTo>
                        <a:pt x="25812" y="3906"/>
                        <a:pt x="25812" y="3906"/>
                        <a:pt x="25757" y="3906"/>
                      </a:cubicBezTo>
                      <a:cubicBezTo>
                        <a:pt x="23556" y="1925"/>
                        <a:pt x="20804" y="605"/>
                        <a:pt x="17777" y="165"/>
                      </a:cubicBezTo>
                      <a:cubicBezTo>
                        <a:pt x="17006" y="55"/>
                        <a:pt x="16236" y="0"/>
                        <a:pt x="15465" y="0"/>
                      </a:cubicBezTo>
                      <a:cubicBezTo>
                        <a:pt x="14695" y="0"/>
                        <a:pt x="13924" y="55"/>
                        <a:pt x="13154" y="165"/>
                      </a:cubicBezTo>
                      <a:cubicBezTo>
                        <a:pt x="10127" y="605"/>
                        <a:pt x="7375" y="1925"/>
                        <a:pt x="5229" y="3906"/>
                      </a:cubicBezTo>
                      <a:cubicBezTo>
                        <a:pt x="5229" y="3906"/>
                        <a:pt x="5229" y="3906"/>
                        <a:pt x="5119" y="3961"/>
                      </a:cubicBezTo>
                      <a:cubicBezTo>
                        <a:pt x="4788" y="4236"/>
                        <a:pt x="4458" y="4566"/>
                        <a:pt x="4183" y="4896"/>
                      </a:cubicBezTo>
                      <a:cubicBezTo>
                        <a:pt x="1596" y="7646"/>
                        <a:pt x="0" y="11387"/>
                        <a:pt x="0" y="15513"/>
                      </a:cubicBezTo>
                      <a:cubicBezTo>
                        <a:pt x="0" y="19639"/>
                        <a:pt x="1596" y="23324"/>
                        <a:pt x="4183" y="26075"/>
                      </a:cubicBezTo>
                      <a:cubicBezTo>
                        <a:pt x="6494" y="28550"/>
                        <a:pt x="9631" y="30311"/>
                        <a:pt x="13154" y="30806"/>
                      </a:cubicBezTo>
                      <a:lnTo>
                        <a:pt x="13154" y="30806"/>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499" name="Google Shape;499;p16"/>
                <p:cNvSpPr/>
                <p:nvPr/>
              </p:nvSpPr>
              <p:spPr>
                <a:xfrm>
                  <a:off x="6923272" y="3705989"/>
                  <a:ext cx="30985" cy="31025"/>
                </a:xfrm>
                <a:custGeom>
                  <a:rect b="b" l="l" r="r" t="t"/>
                  <a:pathLst>
                    <a:path extrusionOk="0" h="31025" w="30985">
                      <a:moveTo>
                        <a:pt x="13154" y="30861"/>
                      </a:moveTo>
                      <a:cubicBezTo>
                        <a:pt x="13924" y="30971"/>
                        <a:pt x="14695" y="31026"/>
                        <a:pt x="15465" y="31026"/>
                      </a:cubicBezTo>
                      <a:cubicBezTo>
                        <a:pt x="16236" y="31026"/>
                        <a:pt x="17006" y="30971"/>
                        <a:pt x="17777" y="30861"/>
                      </a:cubicBezTo>
                      <a:cubicBezTo>
                        <a:pt x="21574" y="30311"/>
                        <a:pt x="24877" y="28385"/>
                        <a:pt x="27298" y="25580"/>
                      </a:cubicBezTo>
                      <a:cubicBezTo>
                        <a:pt x="29114" y="23434"/>
                        <a:pt x="30380" y="20794"/>
                        <a:pt x="30821" y="17823"/>
                      </a:cubicBezTo>
                      <a:cubicBezTo>
                        <a:pt x="30931" y="17053"/>
                        <a:pt x="30986" y="16283"/>
                        <a:pt x="30986" y="15513"/>
                      </a:cubicBezTo>
                      <a:cubicBezTo>
                        <a:pt x="30986" y="14743"/>
                        <a:pt x="30931" y="13973"/>
                        <a:pt x="30821" y="13202"/>
                      </a:cubicBezTo>
                      <a:cubicBezTo>
                        <a:pt x="30380" y="10287"/>
                        <a:pt x="29114" y="7591"/>
                        <a:pt x="27298" y="5446"/>
                      </a:cubicBezTo>
                      <a:cubicBezTo>
                        <a:pt x="24932" y="2641"/>
                        <a:pt x="21574" y="715"/>
                        <a:pt x="17777" y="165"/>
                      </a:cubicBezTo>
                      <a:cubicBezTo>
                        <a:pt x="17006" y="55"/>
                        <a:pt x="16236" y="0"/>
                        <a:pt x="15465" y="0"/>
                      </a:cubicBezTo>
                      <a:cubicBezTo>
                        <a:pt x="14695" y="0"/>
                        <a:pt x="13924" y="55"/>
                        <a:pt x="13154" y="165"/>
                      </a:cubicBezTo>
                      <a:cubicBezTo>
                        <a:pt x="9631" y="660"/>
                        <a:pt x="6494" y="2420"/>
                        <a:pt x="4183" y="4896"/>
                      </a:cubicBezTo>
                      <a:cubicBezTo>
                        <a:pt x="1596" y="7646"/>
                        <a:pt x="0" y="11387"/>
                        <a:pt x="0" y="15513"/>
                      </a:cubicBezTo>
                      <a:cubicBezTo>
                        <a:pt x="0" y="19639"/>
                        <a:pt x="1596" y="23324"/>
                        <a:pt x="4183" y="26130"/>
                      </a:cubicBezTo>
                      <a:cubicBezTo>
                        <a:pt x="6494" y="28605"/>
                        <a:pt x="9631" y="30311"/>
                        <a:pt x="13154" y="30861"/>
                      </a:cubicBezTo>
                      <a:lnTo>
                        <a:pt x="13154" y="30861"/>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0" name="Google Shape;500;p16"/>
                <p:cNvSpPr/>
                <p:nvPr/>
              </p:nvSpPr>
              <p:spPr>
                <a:xfrm>
                  <a:off x="6836644" y="3494475"/>
                  <a:ext cx="37920" cy="37902"/>
                </a:xfrm>
                <a:custGeom>
                  <a:rect b="b" l="l" r="r" t="t"/>
                  <a:pathLst>
                    <a:path extrusionOk="0" h="37902" w="37920">
                      <a:moveTo>
                        <a:pt x="16621" y="37737"/>
                      </a:moveTo>
                      <a:cubicBezTo>
                        <a:pt x="17392" y="37847"/>
                        <a:pt x="18162" y="37902"/>
                        <a:pt x="18933" y="37902"/>
                      </a:cubicBezTo>
                      <a:cubicBezTo>
                        <a:pt x="19703" y="37902"/>
                        <a:pt x="20474" y="37902"/>
                        <a:pt x="21244" y="37737"/>
                      </a:cubicBezTo>
                      <a:cubicBezTo>
                        <a:pt x="29885" y="36692"/>
                        <a:pt x="36710" y="29871"/>
                        <a:pt x="37755" y="21234"/>
                      </a:cubicBezTo>
                      <a:cubicBezTo>
                        <a:pt x="37866" y="20464"/>
                        <a:pt x="37921" y="19694"/>
                        <a:pt x="37921" y="18924"/>
                      </a:cubicBezTo>
                      <a:cubicBezTo>
                        <a:pt x="37921" y="18153"/>
                        <a:pt x="37921" y="17383"/>
                        <a:pt x="37755" y="16613"/>
                      </a:cubicBezTo>
                      <a:cubicBezTo>
                        <a:pt x="36600" y="7206"/>
                        <a:pt x="28619" y="0"/>
                        <a:pt x="18933" y="0"/>
                      </a:cubicBezTo>
                      <a:cubicBezTo>
                        <a:pt x="8476" y="0"/>
                        <a:pt x="0" y="8472"/>
                        <a:pt x="0" y="18924"/>
                      </a:cubicBezTo>
                      <a:cubicBezTo>
                        <a:pt x="0" y="28605"/>
                        <a:pt x="7265" y="36582"/>
                        <a:pt x="16621"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1" name="Google Shape;501;p16"/>
                <p:cNvSpPr/>
                <p:nvPr/>
              </p:nvSpPr>
              <p:spPr>
                <a:xfrm>
                  <a:off x="6836589" y="4410559"/>
                  <a:ext cx="37920" cy="37901"/>
                </a:xfrm>
                <a:custGeom>
                  <a:rect b="b" l="l" r="r" t="t"/>
                  <a:pathLst>
                    <a:path extrusionOk="0" h="37901" w="37920">
                      <a:moveTo>
                        <a:pt x="37920" y="18978"/>
                      </a:moveTo>
                      <a:cubicBezTo>
                        <a:pt x="37920" y="18208"/>
                        <a:pt x="37920" y="17438"/>
                        <a:pt x="37755" y="16668"/>
                      </a:cubicBezTo>
                      <a:cubicBezTo>
                        <a:pt x="36710" y="8031"/>
                        <a:pt x="29885" y="1210"/>
                        <a:pt x="21244" y="165"/>
                      </a:cubicBezTo>
                      <a:cubicBezTo>
                        <a:pt x="20474" y="55"/>
                        <a:pt x="19703" y="0"/>
                        <a:pt x="18933" y="0"/>
                      </a:cubicBezTo>
                      <a:cubicBezTo>
                        <a:pt x="18162" y="0"/>
                        <a:pt x="17392" y="0"/>
                        <a:pt x="16621" y="165"/>
                      </a:cubicBezTo>
                      <a:cubicBezTo>
                        <a:pt x="7210" y="1320"/>
                        <a:pt x="0" y="9297"/>
                        <a:pt x="0" y="18978"/>
                      </a:cubicBezTo>
                      <a:cubicBezTo>
                        <a:pt x="0" y="29430"/>
                        <a:pt x="8476" y="37902"/>
                        <a:pt x="18933" y="37902"/>
                      </a:cubicBezTo>
                      <a:cubicBezTo>
                        <a:pt x="28619" y="37902"/>
                        <a:pt x="36600" y="30641"/>
                        <a:pt x="37755" y="21289"/>
                      </a:cubicBezTo>
                      <a:cubicBezTo>
                        <a:pt x="37865" y="20519"/>
                        <a:pt x="37920" y="19749"/>
                        <a:pt x="37920" y="18978"/>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2" name="Google Shape;502;p16"/>
                <p:cNvSpPr/>
                <p:nvPr/>
              </p:nvSpPr>
              <p:spPr>
                <a:xfrm>
                  <a:off x="6836644" y="4257906"/>
                  <a:ext cx="37920" cy="37902"/>
                </a:xfrm>
                <a:custGeom>
                  <a:rect b="b" l="l" r="r" t="t"/>
                  <a:pathLst>
                    <a:path extrusionOk="0" h="37902" w="37920">
                      <a:moveTo>
                        <a:pt x="16621" y="37737"/>
                      </a:moveTo>
                      <a:cubicBezTo>
                        <a:pt x="17392" y="37847"/>
                        <a:pt x="18162" y="37902"/>
                        <a:pt x="18933" y="37902"/>
                      </a:cubicBezTo>
                      <a:cubicBezTo>
                        <a:pt x="19703" y="37902"/>
                        <a:pt x="20474" y="37902"/>
                        <a:pt x="21244" y="37737"/>
                      </a:cubicBezTo>
                      <a:cubicBezTo>
                        <a:pt x="29885" y="36692"/>
                        <a:pt x="36710" y="29871"/>
                        <a:pt x="37755" y="21289"/>
                      </a:cubicBezTo>
                      <a:cubicBezTo>
                        <a:pt x="37866" y="20519"/>
                        <a:pt x="37921" y="19749"/>
                        <a:pt x="37921" y="18978"/>
                      </a:cubicBezTo>
                      <a:cubicBezTo>
                        <a:pt x="37921" y="18208"/>
                        <a:pt x="37921" y="17438"/>
                        <a:pt x="37755" y="16668"/>
                      </a:cubicBezTo>
                      <a:cubicBezTo>
                        <a:pt x="36710" y="8032"/>
                        <a:pt x="29885" y="1210"/>
                        <a:pt x="21244" y="165"/>
                      </a:cubicBezTo>
                      <a:cubicBezTo>
                        <a:pt x="20474" y="55"/>
                        <a:pt x="19703" y="0"/>
                        <a:pt x="18933" y="0"/>
                      </a:cubicBezTo>
                      <a:cubicBezTo>
                        <a:pt x="18162" y="0"/>
                        <a:pt x="17392" y="0"/>
                        <a:pt x="16621" y="165"/>
                      </a:cubicBezTo>
                      <a:cubicBezTo>
                        <a:pt x="7210" y="1320"/>
                        <a:pt x="0" y="9297"/>
                        <a:pt x="0" y="18978"/>
                      </a:cubicBezTo>
                      <a:cubicBezTo>
                        <a:pt x="0" y="28660"/>
                        <a:pt x="7265" y="36637"/>
                        <a:pt x="16621" y="3773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3" name="Google Shape;503;p16"/>
                <p:cNvSpPr/>
                <p:nvPr/>
              </p:nvSpPr>
              <p:spPr>
                <a:xfrm>
                  <a:off x="6836644" y="4105253"/>
                  <a:ext cx="37920" cy="37902"/>
                </a:xfrm>
                <a:custGeom>
                  <a:rect b="b" l="l" r="r" t="t"/>
                  <a:pathLst>
                    <a:path extrusionOk="0" h="37902" w="37920">
                      <a:moveTo>
                        <a:pt x="9081" y="35097"/>
                      </a:moveTo>
                      <a:cubicBezTo>
                        <a:pt x="11338" y="36472"/>
                        <a:pt x="13869" y="37407"/>
                        <a:pt x="16621" y="37737"/>
                      </a:cubicBezTo>
                      <a:cubicBezTo>
                        <a:pt x="17392" y="37847"/>
                        <a:pt x="18162" y="37902"/>
                        <a:pt x="18933" y="37902"/>
                      </a:cubicBezTo>
                      <a:cubicBezTo>
                        <a:pt x="19703" y="37902"/>
                        <a:pt x="20474" y="37902"/>
                        <a:pt x="21244" y="37737"/>
                      </a:cubicBezTo>
                      <a:cubicBezTo>
                        <a:pt x="23996" y="37407"/>
                        <a:pt x="26583" y="36472"/>
                        <a:pt x="28784" y="35097"/>
                      </a:cubicBezTo>
                      <a:cubicBezTo>
                        <a:pt x="30766" y="33886"/>
                        <a:pt x="32527" y="32291"/>
                        <a:pt x="33958" y="30476"/>
                      </a:cubicBezTo>
                      <a:cubicBezTo>
                        <a:pt x="35994" y="27890"/>
                        <a:pt x="37315" y="24700"/>
                        <a:pt x="37755" y="21234"/>
                      </a:cubicBezTo>
                      <a:cubicBezTo>
                        <a:pt x="37866" y="20464"/>
                        <a:pt x="37921" y="19694"/>
                        <a:pt x="37921" y="18924"/>
                      </a:cubicBezTo>
                      <a:cubicBezTo>
                        <a:pt x="37921" y="18153"/>
                        <a:pt x="37921" y="17383"/>
                        <a:pt x="37755" y="16613"/>
                      </a:cubicBezTo>
                      <a:cubicBezTo>
                        <a:pt x="36710" y="8032"/>
                        <a:pt x="29885" y="1155"/>
                        <a:pt x="21244" y="165"/>
                      </a:cubicBezTo>
                      <a:cubicBezTo>
                        <a:pt x="20474" y="55"/>
                        <a:pt x="19703" y="0"/>
                        <a:pt x="18933" y="0"/>
                      </a:cubicBezTo>
                      <a:cubicBezTo>
                        <a:pt x="18162" y="0"/>
                        <a:pt x="17392" y="0"/>
                        <a:pt x="16621" y="165"/>
                      </a:cubicBezTo>
                      <a:cubicBezTo>
                        <a:pt x="7210" y="1320"/>
                        <a:pt x="0" y="9297"/>
                        <a:pt x="0" y="18924"/>
                      </a:cubicBezTo>
                      <a:cubicBezTo>
                        <a:pt x="0" y="23269"/>
                        <a:pt x="1431" y="27285"/>
                        <a:pt x="3908" y="30476"/>
                      </a:cubicBezTo>
                      <a:cubicBezTo>
                        <a:pt x="5339" y="32291"/>
                        <a:pt x="7100" y="33886"/>
                        <a:pt x="9081" y="3509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4" name="Google Shape;504;p16"/>
                <p:cNvSpPr/>
                <p:nvPr/>
              </p:nvSpPr>
              <p:spPr>
                <a:xfrm>
                  <a:off x="6836644" y="3799781"/>
                  <a:ext cx="37920" cy="37956"/>
                </a:xfrm>
                <a:custGeom>
                  <a:rect b="b" l="l" r="r" t="t"/>
                  <a:pathLst>
                    <a:path extrusionOk="0" h="37956" w="37920">
                      <a:moveTo>
                        <a:pt x="16621" y="37792"/>
                      </a:moveTo>
                      <a:cubicBezTo>
                        <a:pt x="17392" y="37902"/>
                        <a:pt x="18162" y="37957"/>
                        <a:pt x="18933" y="37957"/>
                      </a:cubicBezTo>
                      <a:cubicBezTo>
                        <a:pt x="19703" y="37957"/>
                        <a:pt x="20474" y="37957"/>
                        <a:pt x="21244" y="37792"/>
                      </a:cubicBezTo>
                      <a:cubicBezTo>
                        <a:pt x="29885" y="36747"/>
                        <a:pt x="36710" y="29926"/>
                        <a:pt x="37755" y="21289"/>
                      </a:cubicBezTo>
                      <a:cubicBezTo>
                        <a:pt x="37866" y="20519"/>
                        <a:pt x="37921" y="19749"/>
                        <a:pt x="37921" y="18978"/>
                      </a:cubicBezTo>
                      <a:cubicBezTo>
                        <a:pt x="37921" y="18208"/>
                        <a:pt x="37921" y="17438"/>
                        <a:pt x="37755" y="16668"/>
                      </a:cubicBezTo>
                      <a:cubicBezTo>
                        <a:pt x="37315" y="13202"/>
                        <a:pt x="35994" y="10012"/>
                        <a:pt x="33958" y="7426"/>
                      </a:cubicBezTo>
                      <a:cubicBezTo>
                        <a:pt x="32527" y="5611"/>
                        <a:pt x="30766" y="4016"/>
                        <a:pt x="28784" y="2805"/>
                      </a:cubicBezTo>
                      <a:cubicBezTo>
                        <a:pt x="26528" y="1430"/>
                        <a:pt x="23996" y="495"/>
                        <a:pt x="21244" y="165"/>
                      </a:cubicBezTo>
                      <a:cubicBezTo>
                        <a:pt x="20474" y="55"/>
                        <a:pt x="19703" y="0"/>
                        <a:pt x="18933" y="0"/>
                      </a:cubicBezTo>
                      <a:cubicBezTo>
                        <a:pt x="18162" y="0"/>
                        <a:pt x="17392" y="0"/>
                        <a:pt x="16621" y="165"/>
                      </a:cubicBezTo>
                      <a:cubicBezTo>
                        <a:pt x="13869" y="495"/>
                        <a:pt x="11283" y="1430"/>
                        <a:pt x="9081" y="2805"/>
                      </a:cubicBezTo>
                      <a:cubicBezTo>
                        <a:pt x="7100" y="4016"/>
                        <a:pt x="5339" y="5611"/>
                        <a:pt x="3908" y="7426"/>
                      </a:cubicBezTo>
                      <a:cubicBezTo>
                        <a:pt x="1431" y="10617"/>
                        <a:pt x="0" y="14633"/>
                        <a:pt x="0" y="18978"/>
                      </a:cubicBezTo>
                      <a:cubicBezTo>
                        <a:pt x="0" y="28660"/>
                        <a:pt x="7265" y="36637"/>
                        <a:pt x="16621" y="37792"/>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5" name="Google Shape;505;p16"/>
                <p:cNvSpPr/>
                <p:nvPr/>
              </p:nvSpPr>
              <p:spPr>
                <a:xfrm>
                  <a:off x="6836644" y="3647128"/>
                  <a:ext cx="37920" cy="37957"/>
                </a:xfrm>
                <a:custGeom>
                  <a:rect b="b" l="l" r="r" t="t"/>
                  <a:pathLst>
                    <a:path extrusionOk="0" h="37957" w="37920">
                      <a:moveTo>
                        <a:pt x="16621" y="37792"/>
                      </a:moveTo>
                      <a:cubicBezTo>
                        <a:pt x="17392" y="37902"/>
                        <a:pt x="18162" y="37957"/>
                        <a:pt x="18933" y="37957"/>
                      </a:cubicBezTo>
                      <a:cubicBezTo>
                        <a:pt x="19703" y="37957"/>
                        <a:pt x="20474" y="37957"/>
                        <a:pt x="21244" y="37792"/>
                      </a:cubicBezTo>
                      <a:cubicBezTo>
                        <a:pt x="29885" y="36747"/>
                        <a:pt x="36710" y="29926"/>
                        <a:pt x="37755" y="21289"/>
                      </a:cubicBezTo>
                      <a:cubicBezTo>
                        <a:pt x="37866" y="20519"/>
                        <a:pt x="37921" y="19749"/>
                        <a:pt x="37921" y="18978"/>
                      </a:cubicBezTo>
                      <a:cubicBezTo>
                        <a:pt x="37921" y="18208"/>
                        <a:pt x="37921" y="17438"/>
                        <a:pt x="37755" y="16668"/>
                      </a:cubicBezTo>
                      <a:cubicBezTo>
                        <a:pt x="36710" y="8031"/>
                        <a:pt x="29885" y="1210"/>
                        <a:pt x="21244" y="165"/>
                      </a:cubicBezTo>
                      <a:cubicBezTo>
                        <a:pt x="20474" y="55"/>
                        <a:pt x="19703" y="0"/>
                        <a:pt x="18933" y="0"/>
                      </a:cubicBezTo>
                      <a:cubicBezTo>
                        <a:pt x="18162" y="0"/>
                        <a:pt x="17392" y="0"/>
                        <a:pt x="16621" y="165"/>
                      </a:cubicBezTo>
                      <a:cubicBezTo>
                        <a:pt x="7210" y="1320"/>
                        <a:pt x="0" y="9297"/>
                        <a:pt x="0" y="18978"/>
                      </a:cubicBezTo>
                      <a:cubicBezTo>
                        <a:pt x="0" y="28660"/>
                        <a:pt x="7265" y="36637"/>
                        <a:pt x="16621" y="37792"/>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6" name="Google Shape;506;p16"/>
                <p:cNvSpPr/>
                <p:nvPr/>
              </p:nvSpPr>
              <p:spPr>
                <a:xfrm>
                  <a:off x="6793274" y="3451182"/>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11"/>
                        <a:pt x="41223" y="22994"/>
                      </a:cubicBezTo>
                      <a:cubicBezTo>
                        <a:pt x="41333" y="22224"/>
                        <a:pt x="41388" y="21454"/>
                        <a:pt x="41388" y="20684"/>
                      </a:cubicBezTo>
                      <a:cubicBezTo>
                        <a:pt x="41388" y="19914"/>
                        <a:pt x="41388" y="19144"/>
                        <a:pt x="41223" y="18373"/>
                      </a:cubicBezTo>
                      <a:cubicBezTo>
                        <a:pt x="40067" y="8032"/>
                        <a:pt x="31316" y="0"/>
                        <a:pt x="20694" y="0"/>
                      </a:cubicBezTo>
                      <a:cubicBezTo>
                        <a:pt x="9301" y="0"/>
                        <a:pt x="0" y="9242"/>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7" name="Google Shape;507;p16"/>
                <p:cNvSpPr/>
                <p:nvPr/>
              </p:nvSpPr>
              <p:spPr>
                <a:xfrm>
                  <a:off x="6793274" y="4450442"/>
                  <a:ext cx="41387" cy="41367"/>
                </a:xfrm>
                <a:custGeom>
                  <a:rect b="b" l="l" r="r" t="t"/>
                  <a:pathLst>
                    <a:path extrusionOk="0" h="41367" w="41387">
                      <a:moveTo>
                        <a:pt x="23006" y="165"/>
                      </a:moveTo>
                      <a:cubicBezTo>
                        <a:pt x="22235" y="55"/>
                        <a:pt x="21465" y="0"/>
                        <a:pt x="20694" y="0"/>
                      </a:cubicBezTo>
                      <a:cubicBezTo>
                        <a:pt x="19924" y="0"/>
                        <a:pt x="19153" y="0"/>
                        <a:pt x="18383" y="165"/>
                      </a:cubicBezTo>
                      <a:cubicBezTo>
                        <a:pt x="8036" y="1320"/>
                        <a:pt x="0" y="10067"/>
                        <a:pt x="0" y="20684"/>
                      </a:cubicBezTo>
                      <a:cubicBezTo>
                        <a:pt x="0" y="32071"/>
                        <a:pt x="9246" y="41368"/>
                        <a:pt x="20694" y="41368"/>
                      </a:cubicBezTo>
                      <a:cubicBezTo>
                        <a:pt x="31316" y="41368"/>
                        <a:pt x="40067" y="33336"/>
                        <a:pt x="41223" y="22994"/>
                      </a:cubicBezTo>
                      <a:cubicBezTo>
                        <a:pt x="41333" y="22224"/>
                        <a:pt x="41388" y="21454"/>
                        <a:pt x="41388" y="20684"/>
                      </a:cubicBezTo>
                      <a:cubicBezTo>
                        <a:pt x="41388" y="19914"/>
                        <a:pt x="41388" y="19143"/>
                        <a:pt x="41223" y="18373"/>
                      </a:cubicBezTo>
                      <a:cubicBezTo>
                        <a:pt x="40177" y="8801"/>
                        <a:pt x="32582" y="1210"/>
                        <a:pt x="23006" y="165"/>
                      </a:cubicBezTo>
                      <a:lnTo>
                        <a:pt x="23006" y="16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8" name="Google Shape;508;p16"/>
                <p:cNvSpPr/>
                <p:nvPr/>
              </p:nvSpPr>
              <p:spPr>
                <a:xfrm>
                  <a:off x="6793274" y="4283871"/>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66"/>
                        <a:pt x="41223" y="22994"/>
                      </a:cubicBezTo>
                      <a:cubicBezTo>
                        <a:pt x="41333" y="22224"/>
                        <a:pt x="41388" y="21454"/>
                        <a:pt x="41388" y="20684"/>
                      </a:cubicBezTo>
                      <a:cubicBezTo>
                        <a:pt x="41388" y="19914"/>
                        <a:pt x="41388" y="19144"/>
                        <a:pt x="41223" y="18373"/>
                      </a:cubicBezTo>
                      <a:cubicBezTo>
                        <a:pt x="40177" y="8802"/>
                        <a:pt x="32582" y="1210"/>
                        <a:pt x="23006" y="165"/>
                      </a:cubicBezTo>
                      <a:cubicBezTo>
                        <a:pt x="22235" y="55"/>
                        <a:pt x="21465" y="0"/>
                        <a:pt x="20694" y="0"/>
                      </a:cubicBezTo>
                      <a:cubicBezTo>
                        <a:pt x="19924" y="0"/>
                        <a:pt x="19153" y="0"/>
                        <a:pt x="18383" y="165"/>
                      </a:cubicBezTo>
                      <a:cubicBezTo>
                        <a:pt x="8036" y="1320"/>
                        <a:pt x="0" y="10067"/>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09" name="Google Shape;509;p16"/>
                <p:cNvSpPr/>
                <p:nvPr/>
              </p:nvSpPr>
              <p:spPr>
                <a:xfrm>
                  <a:off x="6793274" y="4117355"/>
                  <a:ext cx="41387" cy="41367"/>
                </a:xfrm>
                <a:custGeom>
                  <a:rect b="b" l="l" r="r" t="t"/>
                  <a:pathLst>
                    <a:path extrusionOk="0" h="41367" w="41387">
                      <a:moveTo>
                        <a:pt x="7870" y="36857"/>
                      </a:moveTo>
                      <a:cubicBezTo>
                        <a:pt x="10842" y="39222"/>
                        <a:pt x="14420" y="40763"/>
                        <a:pt x="18383" y="41203"/>
                      </a:cubicBezTo>
                      <a:cubicBezTo>
                        <a:pt x="19153" y="41313"/>
                        <a:pt x="19924" y="41368"/>
                        <a:pt x="20694" y="41368"/>
                      </a:cubicBezTo>
                      <a:cubicBezTo>
                        <a:pt x="21465" y="41368"/>
                        <a:pt x="22235" y="41368"/>
                        <a:pt x="23006" y="41203"/>
                      </a:cubicBezTo>
                      <a:cubicBezTo>
                        <a:pt x="26968" y="40763"/>
                        <a:pt x="30546" y="39222"/>
                        <a:pt x="33518" y="36857"/>
                      </a:cubicBezTo>
                      <a:cubicBezTo>
                        <a:pt x="35169" y="35537"/>
                        <a:pt x="36655" y="33996"/>
                        <a:pt x="37811" y="32236"/>
                      </a:cubicBezTo>
                      <a:cubicBezTo>
                        <a:pt x="39627" y="29541"/>
                        <a:pt x="40838" y="26405"/>
                        <a:pt x="41223" y="22994"/>
                      </a:cubicBezTo>
                      <a:cubicBezTo>
                        <a:pt x="41333" y="22224"/>
                        <a:pt x="41388" y="21454"/>
                        <a:pt x="41388" y="20684"/>
                      </a:cubicBezTo>
                      <a:cubicBezTo>
                        <a:pt x="41388" y="19914"/>
                        <a:pt x="41388" y="19144"/>
                        <a:pt x="41223" y="18373"/>
                      </a:cubicBezTo>
                      <a:cubicBezTo>
                        <a:pt x="40177" y="8802"/>
                        <a:pt x="32582" y="1210"/>
                        <a:pt x="23006" y="165"/>
                      </a:cubicBezTo>
                      <a:cubicBezTo>
                        <a:pt x="22235" y="55"/>
                        <a:pt x="21465" y="0"/>
                        <a:pt x="20694" y="0"/>
                      </a:cubicBezTo>
                      <a:cubicBezTo>
                        <a:pt x="19924" y="0"/>
                        <a:pt x="19153" y="0"/>
                        <a:pt x="18383" y="165"/>
                      </a:cubicBezTo>
                      <a:cubicBezTo>
                        <a:pt x="8036" y="1320"/>
                        <a:pt x="0" y="10067"/>
                        <a:pt x="0" y="20684"/>
                      </a:cubicBezTo>
                      <a:cubicBezTo>
                        <a:pt x="0" y="24975"/>
                        <a:pt x="1321" y="28935"/>
                        <a:pt x="3522" y="32236"/>
                      </a:cubicBezTo>
                      <a:cubicBezTo>
                        <a:pt x="4678" y="33996"/>
                        <a:pt x="6164" y="35537"/>
                        <a:pt x="7815" y="36857"/>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0" name="Google Shape;510;p16"/>
                <p:cNvSpPr/>
                <p:nvPr/>
              </p:nvSpPr>
              <p:spPr>
                <a:xfrm>
                  <a:off x="6793274" y="3784268"/>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11"/>
                        <a:pt x="41223" y="22994"/>
                      </a:cubicBezTo>
                      <a:cubicBezTo>
                        <a:pt x="41333" y="22224"/>
                        <a:pt x="41388" y="21454"/>
                        <a:pt x="41388" y="20684"/>
                      </a:cubicBezTo>
                      <a:cubicBezTo>
                        <a:pt x="41388" y="19914"/>
                        <a:pt x="41388" y="19144"/>
                        <a:pt x="41223" y="18373"/>
                      </a:cubicBezTo>
                      <a:cubicBezTo>
                        <a:pt x="40838" y="15018"/>
                        <a:pt x="39627" y="11882"/>
                        <a:pt x="37866" y="9132"/>
                      </a:cubicBezTo>
                      <a:cubicBezTo>
                        <a:pt x="36710" y="7371"/>
                        <a:pt x="35279" y="5831"/>
                        <a:pt x="33573" y="4511"/>
                      </a:cubicBezTo>
                      <a:cubicBezTo>
                        <a:pt x="30601" y="2145"/>
                        <a:pt x="26968" y="605"/>
                        <a:pt x="23006" y="165"/>
                      </a:cubicBezTo>
                      <a:cubicBezTo>
                        <a:pt x="22235" y="55"/>
                        <a:pt x="21465" y="0"/>
                        <a:pt x="20694" y="0"/>
                      </a:cubicBezTo>
                      <a:cubicBezTo>
                        <a:pt x="19924" y="0"/>
                        <a:pt x="19153" y="0"/>
                        <a:pt x="18383" y="165"/>
                      </a:cubicBezTo>
                      <a:cubicBezTo>
                        <a:pt x="14420" y="605"/>
                        <a:pt x="10787" y="2200"/>
                        <a:pt x="7815" y="4511"/>
                      </a:cubicBezTo>
                      <a:cubicBezTo>
                        <a:pt x="6164" y="5831"/>
                        <a:pt x="4733" y="7426"/>
                        <a:pt x="3522" y="9132"/>
                      </a:cubicBezTo>
                      <a:cubicBezTo>
                        <a:pt x="1321" y="12432"/>
                        <a:pt x="0" y="16393"/>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1" name="Google Shape;511;p16"/>
                <p:cNvSpPr/>
                <p:nvPr/>
              </p:nvSpPr>
              <p:spPr>
                <a:xfrm>
                  <a:off x="6793274" y="3617698"/>
                  <a:ext cx="41387" cy="41367"/>
                </a:xfrm>
                <a:custGeom>
                  <a:rect b="b" l="l" r="r" t="t"/>
                  <a:pathLst>
                    <a:path extrusionOk="0" h="41367" w="41387">
                      <a:moveTo>
                        <a:pt x="18383" y="41203"/>
                      </a:moveTo>
                      <a:cubicBezTo>
                        <a:pt x="19153" y="41313"/>
                        <a:pt x="19924" y="41368"/>
                        <a:pt x="20694" y="41368"/>
                      </a:cubicBezTo>
                      <a:cubicBezTo>
                        <a:pt x="21465" y="41368"/>
                        <a:pt x="22235" y="41368"/>
                        <a:pt x="23006" y="41203"/>
                      </a:cubicBezTo>
                      <a:cubicBezTo>
                        <a:pt x="32582" y="40157"/>
                        <a:pt x="40177" y="32511"/>
                        <a:pt x="41223" y="22994"/>
                      </a:cubicBezTo>
                      <a:cubicBezTo>
                        <a:pt x="41333" y="22224"/>
                        <a:pt x="41388" y="21454"/>
                        <a:pt x="41388" y="20684"/>
                      </a:cubicBezTo>
                      <a:cubicBezTo>
                        <a:pt x="41388" y="19914"/>
                        <a:pt x="41388" y="19144"/>
                        <a:pt x="41223" y="18373"/>
                      </a:cubicBezTo>
                      <a:cubicBezTo>
                        <a:pt x="40177" y="8802"/>
                        <a:pt x="32582" y="1210"/>
                        <a:pt x="23006" y="165"/>
                      </a:cubicBezTo>
                      <a:cubicBezTo>
                        <a:pt x="22235" y="55"/>
                        <a:pt x="21465" y="0"/>
                        <a:pt x="20694" y="0"/>
                      </a:cubicBezTo>
                      <a:cubicBezTo>
                        <a:pt x="19924" y="0"/>
                        <a:pt x="19153" y="0"/>
                        <a:pt x="18383" y="165"/>
                      </a:cubicBezTo>
                      <a:cubicBezTo>
                        <a:pt x="8036" y="1320"/>
                        <a:pt x="0" y="10067"/>
                        <a:pt x="0" y="20684"/>
                      </a:cubicBezTo>
                      <a:cubicBezTo>
                        <a:pt x="0" y="31301"/>
                        <a:pt x="8036" y="40047"/>
                        <a:pt x="18383" y="4120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2" name="Google Shape;512;p16"/>
                <p:cNvSpPr/>
                <p:nvPr/>
              </p:nvSpPr>
              <p:spPr>
                <a:xfrm>
                  <a:off x="6750015" y="3407889"/>
                  <a:ext cx="44745" cy="44778"/>
                </a:xfrm>
                <a:custGeom>
                  <a:rect b="b" l="l" r="r" t="t"/>
                  <a:pathLst>
                    <a:path extrusionOk="0" h="44778" w="44745">
                      <a:moveTo>
                        <a:pt x="20088" y="44668"/>
                      </a:moveTo>
                      <a:cubicBezTo>
                        <a:pt x="20859" y="44723"/>
                        <a:pt x="21630" y="44778"/>
                        <a:pt x="22400" y="44778"/>
                      </a:cubicBezTo>
                      <a:cubicBezTo>
                        <a:pt x="23171" y="44778"/>
                        <a:pt x="23941" y="44778"/>
                        <a:pt x="24712" y="44668"/>
                      </a:cubicBezTo>
                      <a:cubicBezTo>
                        <a:pt x="35224" y="43568"/>
                        <a:pt x="43589" y="35207"/>
                        <a:pt x="44635" y="24700"/>
                      </a:cubicBezTo>
                      <a:cubicBezTo>
                        <a:pt x="44690" y="23929"/>
                        <a:pt x="44745" y="23159"/>
                        <a:pt x="44745" y="22389"/>
                      </a:cubicBezTo>
                      <a:cubicBezTo>
                        <a:pt x="44745" y="21619"/>
                        <a:pt x="44745" y="20849"/>
                        <a:pt x="44635" y="20079"/>
                      </a:cubicBezTo>
                      <a:cubicBezTo>
                        <a:pt x="43479" y="8802"/>
                        <a:pt x="33958" y="0"/>
                        <a:pt x="22400" y="0"/>
                      </a:cubicBezTo>
                      <a:cubicBezTo>
                        <a:pt x="10017" y="0"/>
                        <a:pt x="0" y="10012"/>
                        <a:pt x="0" y="22389"/>
                      </a:cubicBezTo>
                      <a:cubicBezTo>
                        <a:pt x="0" y="33941"/>
                        <a:pt x="8806" y="43513"/>
                        <a:pt x="20088" y="44668"/>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3" name="Google Shape;513;p16"/>
                <p:cNvSpPr/>
                <p:nvPr/>
              </p:nvSpPr>
              <p:spPr>
                <a:xfrm>
                  <a:off x="6750015" y="4490324"/>
                  <a:ext cx="44745" cy="44723"/>
                </a:xfrm>
                <a:custGeom>
                  <a:rect b="b" l="l" r="r" t="t"/>
                  <a:pathLst>
                    <a:path extrusionOk="0" h="44723" w="44745">
                      <a:moveTo>
                        <a:pt x="24712" y="110"/>
                      </a:moveTo>
                      <a:cubicBezTo>
                        <a:pt x="23941" y="55"/>
                        <a:pt x="23171" y="0"/>
                        <a:pt x="22400" y="0"/>
                      </a:cubicBezTo>
                      <a:cubicBezTo>
                        <a:pt x="21630" y="0"/>
                        <a:pt x="20859" y="0"/>
                        <a:pt x="20088" y="110"/>
                      </a:cubicBezTo>
                      <a:cubicBezTo>
                        <a:pt x="8806" y="1265"/>
                        <a:pt x="0" y="10782"/>
                        <a:pt x="0" y="22334"/>
                      </a:cubicBezTo>
                      <a:cubicBezTo>
                        <a:pt x="0" y="34711"/>
                        <a:pt x="10017" y="44723"/>
                        <a:pt x="22400" y="44723"/>
                      </a:cubicBezTo>
                      <a:cubicBezTo>
                        <a:pt x="33958" y="44723"/>
                        <a:pt x="43479" y="35922"/>
                        <a:pt x="44635" y="24644"/>
                      </a:cubicBezTo>
                      <a:cubicBezTo>
                        <a:pt x="44690" y="23874"/>
                        <a:pt x="44745" y="23104"/>
                        <a:pt x="44745" y="22334"/>
                      </a:cubicBezTo>
                      <a:cubicBezTo>
                        <a:pt x="44745" y="21564"/>
                        <a:pt x="44745" y="20794"/>
                        <a:pt x="44635" y="20024"/>
                      </a:cubicBezTo>
                      <a:cubicBezTo>
                        <a:pt x="43534" y="9517"/>
                        <a:pt x="35169" y="1155"/>
                        <a:pt x="24712" y="110"/>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4" name="Google Shape;514;p16"/>
                <p:cNvSpPr/>
                <p:nvPr/>
              </p:nvSpPr>
              <p:spPr>
                <a:xfrm>
                  <a:off x="6750015" y="4309946"/>
                  <a:ext cx="44745" cy="44723"/>
                </a:xfrm>
                <a:custGeom>
                  <a:rect b="b" l="l" r="r" t="t"/>
                  <a:pathLst>
                    <a:path extrusionOk="0" h="44723" w="44745">
                      <a:moveTo>
                        <a:pt x="20088" y="44613"/>
                      </a:moveTo>
                      <a:cubicBezTo>
                        <a:pt x="20859" y="44668"/>
                        <a:pt x="21630" y="44723"/>
                        <a:pt x="22400" y="44723"/>
                      </a:cubicBezTo>
                      <a:cubicBezTo>
                        <a:pt x="23171" y="44723"/>
                        <a:pt x="23941" y="44723"/>
                        <a:pt x="24712" y="44613"/>
                      </a:cubicBezTo>
                      <a:cubicBezTo>
                        <a:pt x="35224" y="43513"/>
                        <a:pt x="43589" y="35152"/>
                        <a:pt x="44635" y="24700"/>
                      </a:cubicBezTo>
                      <a:cubicBezTo>
                        <a:pt x="44690" y="23929"/>
                        <a:pt x="44745" y="23159"/>
                        <a:pt x="44745" y="22389"/>
                      </a:cubicBezTo>
                      <a:cubicBezTo>
                        <a:pt x="44745" y="21619"/>
                        <a:pt x="44745" y="20849"/>
                        <a:pt x="44635" y="20079"/>
                      </a:cubicBezTo>
                      <a:cubicBezTo>
                        <a:pt x="43534" y="9572"/>
                        <a:pt x="35169" y="1210"/>
                        <a:pt x="24712" y="110"/>
                      </a:cubicBezTo>
                      <a:cubicBezTo>
                        <a:pt x="23941" y="55"/>
                        <a:pt x="23171" y="0"/>
                        <a:pt x="22400" y="0"/>
                      </a:cubicBezTo>
                      <a:cubicBezTo>
                        <a:pt x="21630" y="0"/>
                        <a:pt x="20859" y="0"/>
                        <a:pt x="20088" y="110"/>
                      </a:cubicBezTo>
                      <a:cubicBezTo>
                        <a:pt x="8806" y="1265"/>
                        <a:pt x="0" y="10782"/>
                        <a:pt x="0" y="22389"/>
                      </a:cubicBezTo>
                      <a:cubicBezTo>
                        <a:pt x="0" y="33996"/>
                        <a:pt x="8806" y="43458"/>
                        <a:pt x="20088" y="4461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5" name="Google Shape;515;p16"/>
                <p:cNvSpPr/>
                <p:nvPr/>
              </p:nvSpPr>
              <p:spPr>
                <a:xfrm>
                  <a:off x="6750015" y="3588322"/>
                  <a:ext cx="44745" cy="44723"/>
                </a:xfrm>
                <a:custGeom>
                  <a:rect b="b" l="l" r="r" t="t"/>
                  <a:pathLst>
                    <a:path extrusionOk="0" h="44723" w="44745">
                      <a:moveTo>
                        <a:pt x="20088" y="44613"/>
                      </a:moveTo>
                      <a:cubicBezTo>
                        <a:pt x="20859" y="44668"/>
                        <a:pt x="21630" y="44723"/>
                        <a:pt x="22400" y="44723"/>
                      </a:cubicBezTo>
                      <a:cubicBezTo>
                        <a:pt x="23171" y="44723"/>
                        <a:pt x="23941" y="44723"/>
                        <a:pt x="24712" y="44613"/>
                      </a:cubicBezTo>
                      <a:cubicBezTo>
                        <a:pt x="35224" y="43513"/>
                        <a:pt x="43589" y="35152"/>
                        <a:pt x="44635" y="24645"/>
                      </a:cubicBezTo>
                      <a:cubicBezTo>
                        <a:pt x="44690" y="23874"/>
                        <a:pt x="44745" y="23104"/>
                        <a:pt x="44745" y="22334"/>
                      </a:cubicBezTo>
                      <a:cubicBezTo>
                        <a:pt x="44745" y="21564"/>
                        <a:pt x="44745" y="20794"/>
                        <a:pt x="44635" y="20024"/>
                      </a:cubicBezTo>
                      <a:cubicBezTo>
                        <a:pt x="43534" y="9517"/>
                        <a:pt x="35169" y="1155"/>
                        <a:pt x="24712" y="110"/>
                      </a:cubicBezTo>
                      <a:cubicBezTo>
                        <a:pt x="23941" y="55"/>
                        <a:pt x="23171" y="0"/>
                        <a:pt x="22400" y="0"/>
                      </a:cubicBezTo>
                      <a:cubicBezTo>
                        <a:pt x="21630" y="0"/>
                        <a:pt x="20859" y="0"/>
                        <a:pt x="20088" y="110"/>
                      </a:cubicBezTo>
                      <a:cubicBezTo>
                        <a:pt x="8806" y="1265"/>
                        <a:pt x="0" y="10782"/>
                        <a:pt x="0" y="22334"/>
                      </a:cubicBezTo>
                      <a:cubicBezTo>
                        <a:pt x="0" y="33886"/>
                        <a:pt x="8806" y="43458"/>
                        <a:pt x="20088" y="44613"/>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6" name="Google Shape;516;p16"/>
                <p:cNvSpPr/>
                <p:nvPr/>
              </p:nvSpPr>
              <p:spPr>
                <a:xfrm>
                  <a:off x="6706756" y="3364541"/>
                  <a:ext cx="48212" cy="48243"/>
                </a:xfrm>
                <a:custGeom>
                  <a:rect b="b" l="l" r="r" t="t"/>
                  <a:pathLst>
                    <a:path extrusionOk="0" h="48243" w="48212">
                      <a:moveTo>
                        <a:pt x="21684" y="48134"/>
                      </a:moveTo>
                      <a:lnTo>
                        <a:pt x="21795" y="48134"/>
                      </a:lnTo>
                      <a:cubicBezTo>
                        <a:pt x="22510" y="48134"/>
                        <a:pt x="23281" y="48244"/>
                        <a:pt x="24051" y="48244"/>
                      </a:cubicBezTo>
                      <a:cubicBezTo>
                        <a:pt x="24822" y="48244"/>
                        <a:pt x="25592" y="48244"/>
                        <a:pt x="26308" y="48134"/>
                      </a:cubicBezTo>
                      <a:lnTo>
                        <a:pt x="26418" y="48134"/>
                      </a:lnTo>
                      <a:cubicBezTo>
                        <a:pt x="37810" y="46979"/>
                        <a:pt x="46947" y="37902"/>
                        <a:pt x="48102" y="26460"/>
                      </a:cubicBezTo>
                      <a:lnTo>
                        <a:pt x="48102" y="26350"/>
                      </a:lnTo>
                      <a:cubicBezTo>
                        <a:pt x="48102" y="25635"/>
                        <a:pt x="48212" y="24865"/>
                        <a:pt x="48212" y="24094"/>
                      </a:cubicBezTo>
                      <a:cubicBezTo>
                        <a:pt x="48212" y="23324"/>
                        <a:pt x="48212" y="22554"/>
                        <a:pt x="48102" y="21839"/>
                      </a:cubicBezTo>
                      <a:lnTo>
                        <a:pt x="48102" y="21729"/>
                      </a:lnTo>
                      <a:cubicBezTo>
                        <a:pt x="46891" y="9517"/>
                        <a:pt x="36600" y="0"/>
                        <a:pt x="24106" y="0"/>
                      </a:cubicBezTo>
                      <a:cubicBezTo>
                        <a:pt x="10787" y="0"/>
                        <a:pt x="0" y="10782"/>
                        <a:pt x="0" y="24094"/>
                      </a:cubicBezTo>
                      <a:cubicBezTo>
                        <a:pt x="0" y="36582"/>
                        <a:pt x="9521" y="46924"/>
                        <a:pt x="21740" y="48079"/>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7" name="Google Shape;517;p16"/>
                <p:cNvSpPr/>
                <p:nvPr/>
              </p:nvSpPr>
              <p:spPr>
                <a:xfrm>
                  <a:off x="6706646" y="4530151"/>
                  <a:ext cx="48212" cy="48188"/>
                </a:xfrm>
                <a:custGeom>
                  <a:rect b="b" l="l" r="r" t="t"/>
                  <a:pathLst>
                    <a:path extrusionOk="0" h="48188" w="48212">
                      <a:moveTo>
                        <a:pt x="26473" y="110"/>
                      </a:moveTo>
                      <a:lnTo>
                        <a:pt x="26363" y="110"/>
                      </a:lnTo>
                      <a:cubicBezTo>
                        <a:pt x="25647" y="110"/>
                        <a:pt x="24877" y="0"/>
                        <a:pt x="24106" y="0"/>
                      </a:cubicBezTo>
                      <a:cubicBezTo>
                        <a:pt x="23336" y="0"/>
                        <a:pt x="22565" y="0"/>
                        <a:pt x="21850" y="110"/>
                      </a:cubicBezTo>
                      <a:lnTo>
                        <a:pt x="21740" y="110"/>
                      </a:lnTo>
                      <a:cubicBezTo>
                        <a:pt x="9521" y="1320"/>
                        <a:pt x="0" y="11607"/>
                        <a:pt x="0" y="24094"/>
                      </a:cubicBezTo>
                      <a:cubicBezTo>
                        <a:pt x="0" y="37407"/>
                        <a:pt x="10787" y="48189"/>
                        <a:pt x="24106" y="48189"/>
                      </a:cubicBezTo>
                      <a:cubicBezTo>
                        <a:pt x="36600" y="48189"/>
                        <a:pt x="46947" y="38672"/>
                        <a:pt x="48102" y="26460"/>
                      </a:cubicBezTo>
                      <a:lnTo>
                        <a:pt x="48102" y="26350"/>
                      </a:lnTo>
                      <a:cubicBezTo>
                        <a:pt x="48102" y="25635"/>
                        <a:pt x="48212" y="24865"/>
                        <a:pt x="48212" y="24094"/>
                      </a:cubicBezTo>
                      <a:cubicBezTo>
                        <a:pt x="48212" y="23324"/>
                        <a:pt x="48212" y="22554"/>
                        <a:pt x="48102" y="21839"/>
                      </a:cubicBezTo>
                      <a:lnTo>
                        <a:pt x="48102" y="21729"/>
                      </a:lnTo>
                      <a:cubicBezTo>
                        <a:pt x="46947" y="10342"/>
                        <a:pt x="37866" y="1210"/>
                        <a:pt x="26418" y="55"/>
                      </a:cubicBezTo>
                      <a:lnTo>
                        <a:pt x="26418" y="55"/>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8" name="Google Shape;518;p16"/>
                <p:cNvSpPr/>
                <p:nvPr/>
              </p:nvSpPr>
              <p:spPr>
                <a:xfrm>
                  <a:off x="6706701" y="4335800"/>
                  <a:ext cx="48267" cy="48298"/>
                </a:xfrm>
                <a:custGeom>
                  <a:rect b="b" l="l" r="r" t="t"/>
                  <a:pathLst>
                    <a:path extrusionOk="0" h="48298" w="48267">
                      <a:moveTo>
                        <a:pt x="21740" y="48189"/>
                      </a:moveTo>
                      <a:lnTo>
                        <a:pt x="21850" y="48189"/>
                      </a:lnTo>
                      <a:cubicBezTo>
                        <a:pt x="22565" y="48189"/>
                        <a:pt x="23336" y="48299"/>
                        <a:pt x="24106" y="48299"/>
                      </a:cubicBezTo>
                      <a:cubicBezTo>
                        <a:pt x="24877" y="48299"/>
                        <a:pt x="25647" y="48299"/>
                        <a:pt x="26363" y="48189"/>
                      </a:cubicBezTo>
                      <a:lnTo>
                        <a:pt x="26473" y="48189"/>
                      </a:lnTo>
                      <a:cubicBezTo>
                        <a:pt x="37866" y="47034"/>
                        <a:pt x="47002" y="37957"/>
                        <a:pt x="48157" y="26515"/>
                      </a:cubicBezTo>
                      <a:lnTo>
                        <a:pt x="48157" y="26405"/>
                      </a:lnTo>
                      <a:cubicBezTo>
                        <a:pt x="48157" y="25690"/>
                        <a:pt x="48267" y="24920"/>
                        <a:pt x="48267" y="24149"/>
                      </a:cubicBezTo>
                      <a:cubicBezTo>
                        <a:pt x="48267" y="23379"/>
                        <a:pt x="48267" y="22609"/>
                        <a:pt x="48157" y="21894"/>
                      </a:cubicBezTo>
                      <a:lnTo>
                        <a:pt x="48157" y="21784"/>
                      </a:lnTo>
                      <a:cubicBezTo>
                        <a:pt x="47002" y="10397"/>
                        <a:pt x="37920" y="1265"/>
                        <a:pt x="26473" y="110"/>
                      </a:cubicBezTo>
                      <a:lnTo>
                        <a:pt x="26363" y="110"/>
                      </a:lnTo>
                      <a:cubicBezTo>
                        <a:pt x="25647" y="110"/>
                        <a:pt x="24877" y="0"/>
                        <a:pt x="24106" y="0"/>
                      </a:cubicBezTo>
                      <a:cubicBezTo>
                        <a:pt x="23336" y="0"/>
                        <a:pt x="22565" y="0"/>
                        <a:pt x="21850" y="110"/>
                      </a:cubicBezTo>
                      <a:lnTo>
                        <a:pt x="21740" y="110"/>
                      </a:lnTo>
                      <a:cubicBezTo>
                        <a:pt x="9521" y="1320"/>
                        <a:pt x="0" y="11607"/>
                        <a:pt x="0" y="24094"/>
                      </a:cubicBezTo>
                      <a:cubicBezTo>
                        <a:pt x="0" y="28990"/>
                        <a:pt x="1431" y="33556"/>
                        <a:pt x="3963" y="37352"/>
                      </a:cubicBezTo>
                      <a:cubicBezTo>
                        <a:pt x="7870" y="43293"/>
                        <a:pt x="14310" y="47364"/>
                        <a:pt x="21740" y="48134"/>
                      </a:cubicBez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19" name="Google Shape;519;p16"/>
                <p:cNvSpPr/>
                <p:nvPr/>
              </p:nvSpPr>
              <p:spPr>
                <a:xfrm>
                  <a:off x="6706701" y="3558837"/>
                  <a:ext cx="48267" cy="48243"/>
                </a:xfrm>
                <a:custGeom>
                  <a:rect b="b" l="l" r="r" t="t"/>
                  <a:pathLst>
                    <a:path extrusionOk="0" h="48243" w="48267">
                      <a:moveTo>
                        <a:pt x="21740" y="48134"/>
                      </a:moveTo>
                      <a:lnTo>
                        <a:pt x="21850" y="48134"/>
                      </a:lnTo>
                      <a:cubicBezTo>
                        <a:pt x="22565" y="48134"/>
                        <a:pt x="23336" y="48244"/>
                        <a:pt x="24106" y="48244"/>
                      </a:cubicBezTo>
                      <a:cubicBezTo>
                        <a:pt x="24877" y="48244"/>
                        <a:pt x="25647" y="48244"/>
                        <a:pt x="26363" y="48134"/>
                      </a:cubicBezTo>
                      <a:lnTo>
                        <a:pt x="26473" y="48134"/>
                      </a:lnTo>
                      <a:cubicBezTo>
                        <a:pt x="37866" y="46979"/>
                        <a:pt x="47002" y="37957"/>
                        <a:pt x="48157" y="26515"/>
                      </a:cubicBezTo>
                      <a:lnTo>
                        <a:pt x="48157" y="26405"/>
                      </a:lnTo>
                      <a:cubicBezTo>
                        <a:pt x="48157" y="25690"/>
                        <a:pt x="48267" y="24920"/>
                        <a:pt x="48267" y="24150"/>
                      </a:cubicBezTo>
                      <a:cubicBezTo>
                        <a:pt x="48267" y="23379"/>
                        <a:pt x="48267" y="22609"/>
                        <a:pt x="48157" y="21894"/>
                      </a:cubicBezTo>
                      <a:lnTo>
                        <a:pt x="48157" y="21784"/>
                      </a:lnTo>
                      <a:cubicBezTo>
                        <a:pt x="47002" y="10397"/>
                        <a:pt x="37920" y="1265"/>
                        <a:pt x="26473" y="110"/>
                      </a:cubicBezTo>
                      <a:lnTo>
                        <a:pt x="26363" y="110"/>
                      </a:lnTo>
                      <a:cubicBezTo>
                        <a:pt x="25647" y="110"/>
                        <a:pt x="24877" y="0"/>
                        <a:pt x="24106" y="0"/>
                      </a:cubicBezTo>
                      <a:cubicBezTo>
                        <a:pt x="23336" y="0"/>
                        <a:pt x="22565" y="0"/>
                        <a:pt x="21850" y="110"/>
                      </a:cubicBezTo>
                      <a:lnTo>
                        <a:pt x="21740" y="110"/>
                      </a:lnTo>
                      <a:cubicBezTo>
                        <a:pt x="14310" y="825"/>
                        <a:pt x="7870" y="4896"/>
                        <a:pt x="3963" y="10837"/>
                      </a:cubicBezTo>
                      <a:cubicBezTo>
                        <a:pt x="1431" y="14633"/>
                        <a:pt x="0" y="19199"/>
                        <a:pt x="0" y="24094"/>
                      </a:cubicBezTo>
                      <a:cubicBezTo>
                        <a:pt x="0" y="36582"/>
                        <a:pt x="9521" y="46869"/>
                        <a:pt x="21740" y="48079"/>
                      </a:cubicBezTo>
                      <a:lnTo>
                        <a:pt x="21740" y="48079"/>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nvGrpSpPr>
              <p:cNvPr id="520" name="Google Shape;520;p16"/>
              <p:cNvGrpSpPr/>
              <p:nvPr/>
            </p:nvGrpSpPr>
            <p:grpSpPr>
              <a:xfrm>
                <a:off x="4796421" y="5302178"/>
                <a:ext cx="1462994" cy="947193"/>
                <a:chOff x="4796421" y="5302178"/>
                <a:chExt cx="1462994" cy="947193"/>
              </a:xfrm>
            </p:grpSpPr>
            <p:sp>
              <p:nvSpPr>
                <p:cNvPr id="521" name="Google Shape;521;p16"/>
                <p:cNvSpPr/>
                <p:nvPr/>
              </p:nvSpPr>
              <p:spPr>
                <a:xfrm>
                  <a:off x="4796751" y="5302178"/>
                  <a:ext cx="1462664" cy="473624"/>
                </a:xfrm>
                <a:custGeom>
                  <a:rect b="b" l="l" r="r" t="t"/>
                  <a:pathLst>
                    <a:path extrusionOk="0" h="473624" w="1462664">
                      <a:moveTo>
                        <a:pt x="841846" y="473624"/>
                      </a:moveTo>
                      <a:lnTo>
                        <a:pt x="841846" y="463777"/>
                      </a:lnTo>
                      <a:cubicBezTo>
                        <a:pt x="841846" y="457946"/>
                        <a:pt x="846580" y="453160"/>
                        <a:pt x="852469" y="453160"/>
                      </a:cubicBezTo>
                      <a:lnTo>
                        <a:pt x="966065" y="453160"/>
                      </a:lnTo>
                      <a:cubicBezTo>
                        <a:pt x="967936" y="453160"/>
                        <a:pt x="969753" y="452665"/>
                        <a:pt x="971349" y="451730"/>
                      </a:cubicBezTo>
                      <a:lnTo>
                        <a:pt x="1098319" y="378456"/>
                      </a:lnTo>
                      <a:cubicBezTo>
                        <a:pt x="1099915" y="377521"/>
                        <a:pt x="1101786" y="377026"/>
                        <a:pt x="1103603" y="377026"/>
                      </a:cubicBezTo>
                      <a:lnTo>
                        <a:pt x="1445548" y="377026"/>
                      </a:lnTo>
                      <a:cubicBezTo>
                        <a:pt x="1455014" y="377026"/>
                        <a:pt x="1462664" y="369380"/>
                        <a:pt x="1462664" y="359918"/>
                      </a:cubicBezTo>
                      <a:lnTo>
                        <a:pt x="1462664" y="102085"/>
                      </a:lnTo>
                      <a:cubicBezTo>
                        <a:pt x="1462664" y="93394"/>
                        <a:pt x="1456115" y="86077"/>
                        <a:pt x="1447474" y="85087"/>
                      </a:cubicBezTo>
                      <a:lnTo>
                        <a:pt x="1028092" y="37778"/>
                      </a:lnTo>
                      <a:cubicBezTo>
                        <a:pt x="1025285" y="37448"/>
                        <a:pt x="1022423" y="38274"/>
                        <a:pt x="1020222" y="40089"/>
                      </a:cubicBezTo>
                      <a:cubicBezTo>
                        <a:pt x="1018020" y="41904"/>
                        <a:pt x="1016589" y="44490"/>
                        <a:pt x="1016314" y="47295"/>
                      </a:cubicBezTo>
                      <a:lnTo>
                        <a:pt x="1010260" y="109072"/>
                      </a:lnTo>
                      <a:cubicBezTo>
                        <a:pt x="1010205" y="109622"/>
                        <a:pt x="1009709" y="110062"/>
                        <a:pt x="1009159" y="110062"/>
                      </a:cubicBezTo>
                      <a:cubicBezTo>
                        <a:pt x="1008609" y="110062"/>
                        <a:pt x="1008168" y="109567"/>
                        <a:pt x="1008168" y="109017"/>
                      </a:cubicBezTo>
                      <a:lnTo>
                        <a:pt x="1008168" y="39264"/>
                      </a:lnTo>
                      <a:cubicBezTo>
                        <a:pt x="1008168" y="36843"/>
                        <a:pt x="1007343" y="34533"/>
                        <a:pt x="1005857" y="32663"/>
                      </a:cubicBezTo>
                      <a:lnTo>
                        <a:pt x="983072" y="4002"/>
                      </a:lnTo>
                      <a:cubicBezTo>
                        <a:pt x="980265" y="482"/>
                        <a:pt x="975531" y="-894"/>
                        <a:pt x="971294" y="592"/>
                      </a:cubicBezTo>
                      <a:cubicBezTo>
                        <a:pt x="967056" y="2077"/>
                        <a:pt x="964194" y="6093"/>
                        <a:pt x="964194" y="10603"/>
                      </a:cubicBezTo>
                      <a:lnTo>
                        <a:pt x="964194" y="203249"/>
                      </a:lnTo>
                      <a:cubicBezTo>
                        <a:pt x="964194" y="208805"/>
                        <a:pt x="959956" y="213371"/>
                        <a:pt x="954397" y="213811"/>
                      </a:cubicBezTo>
                      <a:lnTo>
                        <a:pt x="851038" y="221788"/>
                      </a:lnTo>
                      <a:cubicBezTo>
                        <a:pt x="849882" y="221898"/>
                        <a:pt x="849001" y="222833"/>
                        <a:pt x="849056" y="223988"/>
                      </a:cubicBezTo>
                      <a:cubicBezTo>
                        <a:pt x="849111" y="225143"/>
                        <a:pt x="850047" y="226023"/>
                        <a:pt x="851203" y="226023"/>
                      </a:cubicBezTo>
                      <a:lnTo>
                        <a:pt x="959130" y="226023"/>
                      </a:lnTo>
                      <a:cubicBezTo>
                        <a:pt x="962323" y="226023"/>
                        <a:pt x="965350" y="227454"/>
                        <a:pt x="967386" y="229929"/>
                      </a:cubicBezTo>
                      <a:lnTo>
                        <a:pt x="1005141" y="276358"/>
                      </a:lnTo>
                      <a:cubicBezTo>
                        <a:pt x="1007068" y="278778"/>
                        <a:pt x="1009985" y="280153"/>
                        <a:pt x="1013067" y="280263"/>
                      </a:cubicBezTo>
                      <a:lnTo>
                        <a:pt x="1124902" y="283564"/>
                      </a:lnTo>
                      <a:cubicBezTo>
                        <a:pt x="1129635" y="283729"/>
                        <a:pt x="1133653" y="286920"/>
                        <a:pt x="1134864" y="291485"/>
                      </a:cubicBezTo>
                      <a:cubicBezTo>
                        <a:pt x="1136075" y="296051"/>
                        <a:pt x="1134093" y="300837"/>
                        <a:pt x="1130020" y="303258"/>
                      </a:cubicBezTo>
                      <a:lnTo>
                        <a:pt x="898315" y="441058"/>
                      </a:lnTo>
                      <a:cubicBezTo>
                        <a:pt x="896663" y="442048"/>
                        <a:pt x="894792" y="442543"/>
                        <a:pt x="892866" y="442543"/>
                      </a:cubicBezTo>
                      <a:lnTo>
                        <a:pt x="831279" y="442543"/>
                      </a:lnTo>
                      <a:lnTo>
                        <a:pt x="879217" y="425985"/>
                      </a:lnTo>
                      <a:cubicBezTo>
                        <a:pt x="879492" y="425875"/>
                        <a:pt x="879657" y="425600"/>
                        <a:pt x="879547" y="425325"/>
                      </a:cubicBezTo>
                      <a:cubicBezTo>
                        <a:pt x="879437" y="425050"/>
                        <a:pt x="879162" y="424885"/>
                        <a:pt x="878886" y="424995"/>
                      </a:cubicBezTo>
                      <a:lnTo>
                        <a:pt x="821263" y="442543"/>
                      </a:lnTo>
                      <a:lnTo>
                        <a:pt x="777893" y="442543"/>
                      </a:lnTo>
                      <a:lnTo>
                        <a:pt x="857422" y="382527"/>
                      </a:lnTo>
                      <a:cubicBezTo>
                        <a:pt x="857422" y="382527"/>
                        <a:pt x="857697" y="382032"/>
                        <a:pt x="857532" y="381812"/>
                      </a:cubicBezTo>
                      <a:cubicBezTo>
                        <a:pt x="857367" y="381592"/>
                        <a:pt x="857037" y="381537"/>
                        <a:pt x="856817" y="381702"/>
                      </a:cubicBezTo>
                      <a:lnTo>
                        <a:pt x="769693" y="442543"/>
                      </a:lnTo>
                      <a:lnTo>
                        <a:pt x="757089" y="442543"/>
                      </a:lnTo>
                      <a:lnTo>
                        <a:pt x="806403" y="372020"/>
                      </a:lnTo>
                      <a:cubicBezTo>
                        <a:pt x="806733" y="371525"/>
                        <a:pt x="806623" y="370865"/>
                        <a:pt x="806127" y="370535"/>
                      </a:cubicBezTo>
                      <a:cubicBezTo>
                        <a:pt x="805632" y="370205"/>
                        <a:pt x="804972" y="370315"/>
                        <a:pt x="804641" y="370755"/>
                      </a:cubicBezTo>
                      <a:lnTo>
                        <a:pt x="750430" y="442543"/>
                      </a:lnTo>
                      <a:lnTo>
                        <a:pt x="744266" y="442543"/>
                      </a:lnTo>
                      <a:lnTo>
                        <a:pt x="779820" y="325867"/>
                      </a:lnTo>
                      <a:cubicBezTo>
                        <a:pt x="779930" y="325592"/>
                        <a:pt x="779765" y="325317"/>
                        <a:pt x="779490" y="325207"/>
                      </a:cubicBezTo>
                      <a:cubicBezTo>
                        <a:pt x="779214" y="325097"/>
                        <a:pt x="778939" y="325262"/>
                        <a:pt x="778829" y="325537"/>
                      </a:cubicBezTo>
                      <a:lnTo>
                        <a:pt x="738432" y="442543"/>
                      </a:lnTo>
                      <a:lnTo>
                        <a:pt x="734139" y="442543"/>
                      </a:lnTo>
                      <a:lnTo>
                        <a:pt x="732378" y="347101"/>
                      </a:lnTo>
                      <a:cubicBezTo>
                        <a:pt x="732378" y="346496"/>
                        <a:pt x="731883" y="346056"/>
                        <a:pt x="731332" y="346056"/>
                      </a:cubicBezTo>
                      <a:cubicBezTo>
                        <a:pt x="730782" y="346056"/>
                        <a:pt x="730286" y="346496"/>
                        <a:pt x="730286" y="347101"/>
                      </a:cubicBezTo>
                      <a:lnTo>
                        <a:pt x="728525" y="442543"/>
                      </a:lnTo>
                      <a:lnTo>
                        <a:pt x="724232" y="442543"/>
                      </a:lnTo>
                      <a:lnTo>
                        <a:pt x="683835" y="325537"/>
                      </a:lnTo>
                      <a:cubicBezTo>
                        <a:pt x="683725" y="325262"/>
                        <a:pt x="683450" y="325097"/>
                        <a:pt x="683175" y="325207"/>
                      </a:cubicBezTo>
                      <a:cubicBezTo>
                        <a:pt x="682899" y="325317"/>
                        <a:pt x="682734" y="325592"/>
                        <a:pt x="682844" y="325867"/>
                      </a:cubicBezTo>
                      <a:lnTo>
                        <a:pt x="718398" y="442543"/>
                      </a:lnTo>
                      <a:lnTo>
                        <a:pt x="712234" y="442543"/>
                      </a:lnTo>
                      <a:lnTo>
                        <a:pt x="658023" y="370755"/>
                      </a:lnTo>
                      <a:cubicBezTo>
                        <a:pt x="657693" y="370315"/>
                        <a:pt x="657032" y="370205"/>
                        <a:pt x="656537" y="370535"/>
                      </a:cubicBezTo>
                      <a:cubicBezTo>
                        <a:pt x="656041" y="370865"/>
                        <a:pt x="655931" y="371525"/>
                        <a:pt x="656262" y="372020"/>
                      </a:cubicBezTo>
                      <a:lnTo>
                        <a:pt x="705575" y="442543"/>
                      </a:lnTo>
                      <a:lnTo>
                        <a:pt x="692971" y="442543"/>
                      </a:lnTo>
                      <a:lnTo>
                        <a:pt x="605848" y="381702"/>
                      </a:lnTo>
                      <a:cubicBezTo>
                        <a:pt x="605848" y="381702"/>
                        <a:pt x="605297" y="381592"/>
                        <a:pt x="605132" y="381812"/>
                      </a:cubicBezTo>
                      <a:cubicBezTo>
                        <a:pt x="604967" y="382032"/>
                        <a:pt x="605022" y="382362"/>
                        <a:pt x="605242" y="382527"/>
                      </a:cubicBezTo>
                      <a:lnTo>
                        <a:pt x="684771" y="442543"/>
                      </a:lnTo>
                      <a:lnTo>
                        <a:pt x="641402" y="442543"/>
                      </a:lnTo>
                      <a:lnTo>
                        <a:pt x="611737" y="433522"/>
                      </a:lnTo>
                      <a:cubicBezTo>
                        <a:pt x="611186" y="433357"/>
                        <a:pt x="610581" y="433687"/>
                        <a:pt x="610416" y="434237"/>
                      </a:cubicBezTo>
                      <a:cubicBezTo>
                        <a:pt x="610251" y="434787"/>
                        <a:pt x="610526" y="435392"/>
                        <a:pt x="611076" y="435557"/>
                      </a:cubicBezTo>
                      <a:lnTo>
                        <a:pt x="631385" y="442543"/>
                      </a:lnTo>
                      <a:lnTo>
                        <a:pt x="569798" y="442543"/>
                      </a:lnTo>
                      <a:cubicBezTo>
                        <a:pt x="567872" y="442543"/>
                        <a:pt x="566001" y="442048"/>
                        <a:pt x="564350" y="441058"/>
                      </a:cubicBezTo>
                      <a:lnTo>
                        <a:pt x="332644" y="303258"/>
                      </a:lnTo>
                      <a:cubicBezTo>
                        <a:pt x="328571" y="300837"/>
                        <a:pt x="326590" y="296051"/>
                        <a:pt x="327801" y="291485"/>
                      </a:cubicBezTo>
                      <a:cubicBezTo>
                        <a:pt x="329011" y="286920"/>
                        <a:pt x="333029" y="283674"/>
                        <a:pt x="337762" y="283564"/>
                      </a:cubicBezTo>
                      <a:lnTo>
                        <a:pt x="449598" y="280263"/>
                      </a:lnTo>
                      <a:cubicBezTo>
                        <a:pt x="452680" y="280153"/>
                        <a:pt x="455597" y="278723"/>
                        <a:pt x="457523" y="276358"/>
                      </a:cubicBezTo>
                      <a:lnTo>
                        <a:pt x="495278" y="229929"/>
                      </a:lnTo>
                      <a:cubicBezTo>
                        <a:pt x="497315" y="227454"/>
                        <a:pt x="500342" y="226023"/>
                        <a:pt x="503534" y="226023"/>
                      </a:cubicBezTo>
                      <a:lnTo>
                        <a:pt x="611461" y="226023"/>
                      </a:lnTo>
                      <a:cubicBezTo>
                        <a:pt x="612617" y="226023"/>
                        <a:pt x="613553" y="225143"/>
                        <a:pt x="613608" y="223988"/>
                      </a:cubicBezTo>
                      <a:cubicBezTo>
                        <a:pt x="613663" y="222833"/>
                        <a:pt x="612782" y="221842"/>
                        <a:pt x="611627" y="221788"/>
                      </a:cubicBezTo>
                      <a:lnTo>
                        <a:pt x="508267" y="213811"/>
                      </a:lnTo>
                      <a:cubicBezTo>
                        <a:pt x="502763" y="213371"/>
                        <a:pt x="498470" y="208805"/>
                        <a:pt x="498470" y="203249"/>
                      </a:cubicBezTo>
                      <a:lnTo>
                        <a:pt x="498470" y="10603"/>
                      </a:lnTo>
                      <a:cubicBezTo>
                        <a:pt x="498470" y="6093"/>
                        <a:pt x="495608" y="2077"/>
                        <a:pt x="491371" y="592"/>
                      </a:cubicBezTo>
                      <a:cubicBezTo>
                        <a:pt x="487133" y="-894"/>
                        <a:pt x="482400" y="482"/>
                        <a:pt x="479593" y="4002"/>
                      </a:cubicBezTo>
                      <a:lnTo>
                        <a:pt x="456807" y="32663"/>
                      </a:lnTo>
                      <a:cubicBezTo>
                        <a:pt x="455321" y="34533"/>
                        <a:pt x="454496" y="36843"/>
                        <a:pt x="454496" y="39264"/>
                      </a:cubicBezTo>
                      <a:lnTo>
                        <a:pt x="454496" y="109017"/>
                      </a:lnTo>
                      <a:cubicBezTo>
                        <a:pt x="454496" y="109567"/>
                        <a:pt x="454056" y="110062"/>
                        <a:pt x="453505" y="110062"/>
                      </a:cubicBezTo>
                      <a:cubicBezTo>
                        <a:pt x="452955" y="110062"/>
                        <a:pt x="452459" y="109677"/>
                        <a:pt x="452404" y="109072"/>
                      </a:cubicBezTo>
                      <a:lnTo>
                        <a:pt x="446350" y="47295"/>
                      </a:lnTo>
                      <a:cubicBezTo>
                        <a:pt x="446075" y="44490"/>
                        <a:pt x="444699" y="41849"/>
                        <a:pt x="442443" y="40089"/>
                      </a:cubicBezTo>
                      <a:cubicBezTo>
                        <a:pt x="440186" y="38329"/>
                        <a:pt x="437379" y="37503"/>
                        <a:pt x="434572" y="37778"/>
                      </a:cubicBezTo>
                      <a:lnTo>
                        <a:pt x="9411" y="85692"/>
                      </a:lnTo>
                      <a:cubicBezTo>
                        <a:pt x="4073" y="86297"/>
                        <a:pt x="0" y="90808"/>
                        <a:pt x="0" y="96199"/>
                      </a:cubicBezTo>
                      <a:lnTo>
                        <a:pt x="0" y="366354"/>
                      </a:lnTo>
                      <a:cubicBezTo>
                        <a:pt x="0" y="372185"/>
                        <a:pt x="4733" y="376971"/>
                        <a:pt x="10622" y="376971"/>
                      </a:cubicBezTo>
                      <a:lnTo>
                        <a:pt x="359062" y="376971"/>
                      </a:lnTo>
                      <a:cubicBezTo>
                        <a:pt x="360933" y="376971"/>
                        <a:pt x="362749" y="377466"/>
                        <a:pt x="364345" y="378402"/>
                      </a:cubicBezTo>
                      <a:lnTo>
                        <a:pt x="491316" y="451675"/>
                      </a:lnTo>
                      <a:cubicBezTo>
                        <a:pt x="492912" y="452610"/>
                        <a:pt x="494783" y="453105"/>
                        <a:pt x="496599" y="453105"/>
                      </a:cubicBezTo>
                      <a:lnTo>
                        <a:pt x="610196" y="453105"/>
                      </a:lnTo>
                      <a:cubicBezTo>
                        <a:pt x="616030" y="453105"/>
                        <a:pt x="620818" y="457836"/>
                        <a:pt x="620818" y="463722"/>
                      </a:cubicBezTo>
                      <a:lnTo>
                        <a:pt x="620818" y="473569"/>
                      </a:lnTo>
                      <a:lnTo>
                        <a:pt x="721040" y="473569"/>
                      </a:lnTo>
                      <a:cubicBezTo>
                        <a:pt x="721040" y="467793"/>
                        <a:pt x="725718" y="463117"/>
                        <a:pt x="731497" y="463117"/>
                      </a:cubicBezTo>
                      <a:cubicBezTo>
                        <a:pt x="737276" y="463117"/>
                        <a:pt x="741954" y="467793"/>
                        <a:pt x="741954" y="473569"/>
                      </a:cubicBezTo>
                      <a:lnTo>
                        <a:pt x="842177" y="473569"/>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22" name="Google Shape;522;p16"/>
                <p:cNvSpPr/>
                <p:nvPr/>
              </p:nvSpPr>
              <p:spPr>
                <a:xfrm>
                  <a:off x="4796421" y="5775747"/>
                  <a:ext cx="1462664" cy="473624"/>
                </a:xfrm>
                <a:custGeom>
                  <a:rect b="b" l="l" r="r" t="t"/>
                  <a:pathLst>
                    <a:path extrusionOk="0" h="473624" w="1462664">
                      <a:moveTo>
                        <a:pt x="741954" y="55"/>
                      </a:moveTo>
                      <a:cubicBezTo>
                        <a:pt x="741954" y="5831"/>
                        <a:pt x="737276" y="10507"/>
                        <a:pt x="731497" y="10507"/>
                      </a:cubicBezTo>
                      <a:cubicBezTo>
                        <a:pt x="725718" y="10507"/>
                        <a:pt x="721040" y="5831"/>
                        <a:pt x="721040" y="55"/>
                      </a:cubicBezTo>
                      <a:lnTo>
                        <a:pt x="620818" y="55"/>
                      </a:lnTo>
                      <a:lnTo>
                        <a:pt x="620818" y="9902"/>
                      </a:lnTo>
                      <a:cubicBezTo>
                        <a:pt x="620818" y="15733"/>
                        <a:pt x="616085" y="20519"/>
                        <a:pt x="610196" y="20519"/>
                      </a:cubicBezTo>
                      <a:lnTo>
                        <a:pt x="496599" y="20519"/>
                      </a:lnTo>
                      <a:cubicBezTo>
                        <a:pt x="494728" y="20519"/>
                        <a:pt x="492912" y="21014"/>
                        <a:pt x="491316" y="21949"/>
                      </a:cubicBezTo>
                      <a:lnTo>
                        <a:pt x="364345" y="95223"/>
                      </a:lnTo>
                      <a:cubicBezTo>
                        <a:pt x="362749" y="96158"/>
                        <a:pt x="360878" y="96653"/>
                        <a:pt x="359062" y="96653"/>
                      </a:cubicBezTo>
                      <a:lnTo>
                        <a:pt x="10622" y="96653"/>
                      </a:lnTo>
                      <a:cubicBezTo>
                        <a:pt x="4788" y="96653"/>
                        <a:pt x="0" y="101384"/>
                        <a:pt x="0" y="107270"/>
                      </a:cubicBezTo>
                      <a:lnTo>
                        <a:pt x="0" y="377425"/>
                      </a:lnTo>
                      <a:cubicBezTo>
                        <a:pt x="0" y="382816"/>
                        <a:pt x="4073" y="387327"/>
                        <a:pt x="9411" y="387932"/>
                      </a:cubicBezTo>
                      <a:lnTo>
                        <a:pt x="434572" y="435846"/>
                      </a:lnTo>
                      <a:cubicBezTo>
                        <a:pt x="437379" y="436176"/>
                        <a:pt x="440241" y="435350"/>
                        <a:pt x="442443" y="433535"/>
                      </a:cubicBezTo>
                      <a:cubicBezTo>
                        <a:pt x="444644" y="431720"/>
                        <a:pt x="446075" y="429134"/>
                        <a:pt x="446350" y="426329"/>
                      </a:cubicBezTo>
                      <a:lnTo>
                        <a:pt x="452404" y="364552"/>
                      </a:lnTo>
                      <a:cubicBezTo>
                        <a:pt x="452459" y="364002"/>
                        <a:pt x="452955" y="363562"/>
                        <a:pt x="453505" y="363562"/>
                      </a:cubicBezTo>
                      <a:cubicBezTo>
                        <a:pt x="454055" y="363562"/>
                        <a:pt x="454496" y="364057"/>
                        <a:pt x="454496" y="364607"/>
                      </a:cubicBezTo>
                      <a:lnTo>
                        <a:pt x="454496" y="434360"/>
                      </a:lnTo>
                      <a:cubicBezTo>
                        <a:pt x="454496" y="436781"/>
                        <a:pt x="455321" y="439091"/>
                        <a:pt x="456807" y="440962"/>
                      </a:cubicBezTo>
                      <a:lnTo>
                        <a:pt x="479593" y="469622"/>
                      </a:lnTo>
                      <a:cubicBezTo>
                        <a:pt x="482400" y="473142"/>
                        <a:pt x="487133" y="474518"/>
                        <a:pt x="491371" y="473033"/>
                      </a:cubicBezTo>
                      <a:cubicBezTo>
                        <a:pt x="495608" y="471547"/>
                        <a:pt x="498470" y="467532"/>
                        <a:pt x="498470" y="463021"/>
                      </a:cubicBezTo>
                      <a:lnTo>
                        <a:pt x="498470" y="270375"/>
                      </a:lnTo>
                      <a:cubicBezTo>
                        <a:pt x="498470" y="264819"/>
                        <a:pt x="502708" y="260253"/>
                        <a:pt x="508267" y="259813"/>
                      </a:cubicBezTo>
                      <a:lnTo>
                        <a:pt x="611627" y="251837"/>
                      </a:lnTo>
                      <a:cubicBezTo>
                        <a:pt x="612782" y="251726"/>
                        <a:pt x="613663" y="250791"/>
                        <a:pt x="613608" y="249636"/>
                      </a:cubicBezTo>
                      <a:cubicBezTo>
                        <a:pt x="613553" y="248481"/>
                        <a:pt x="612617" y="247601"/>
                        <a:pt x="611461" y="247601"/>
                      </a:cubicBezTo>
                      <a:lnTo>
                        <a:pt x="503534" y="247601"/>
                      </a:lnTo>
                      <a:cubicBezTo>
                        <a:pt x="500342" y="247601"/>
                        <a:pt x="497315" y="246171"/>
                        <a:pt x="495278" y="243695"/>
                      </a:cubicBezTo>
                      <a:lnTo>
                        <a:pt x="457523" y="197267"/>
                      </a:lnTo>
                      <a:cubicBezTo>
                        <a:pt x="455597" y="194846"/>
                        <a:pt x="452680" y="193471"/>
                        <a:pt x="449598" y="193361"/>
                      </a:cubicBezTo>
                      <a:lnTo>
                        <a:pt x="337762" y="190060"/>
                      </a:lnTo>
                      <a:cubicBezTo>
                        <a:pt x="333029" y="189895"/>
                        <a:pt x="329011" y="186705"/>
                        <a:pt x="327801" y="182139"/>
                      </a:cubicBezTo>
                      <a:cubicBezTo>
                        <a:pt x="326590" y="177573"/>
                        <a:pt x="328571" y="172787"/>
                        <a:pt x="332644" y="170367"/>
                      </a:cubicBezTo>
                      <a:lnTo>
                        <a:pt x="564350" y="32566"/>
                      </a:lnTo>
                      <a:cubicBezTo>
                        <a:pt x="566001" y="31576"/>
                        <a:pt x="567872" y="31081"/>
                        <a:pt x="569798" y="31081"/>
                      </a:cubicBezTo>
                      <a:lnTo>
                        <a:pt x="631385" y="31081"/>
                      </a:lnTo>
                      <a:lnTo>
                        <a:pt x="611076" y="38067"/>
                      </a:lnTo>
                      <a:cubicBezTo>
                        <a:pt x="610526" y="38232"/>
                        <a:pt x="610251" y="38837"/>
                        <a:pt x="610416" y="39387"/>
                      </a:cubicBezTo>
                      <a:cubicBezTo>
                        <a:pt x="610581" y="39937"/>
                        <a:pt x="611186" y="40267"/>
                        <a:pt x="611737" y="40102"/>
                      </a:cubicBezTo>
                      <a:lnTo>
                        <a:pt x="641402" y="31081"/>
                      </a:lnTo>
                      <a:lnTo>
                        <a:pt x="684771" y="31081"/>
                      </a:lnTo>
                      <a:lnTo>
                        <a:pt x="605242" y="91097"/>
                      </a:lnTo>
                      <a:cubicBezTo>
                        <a:pt x="605242" y="91097"/>
                        <a:pt x="604967" y="91592"/>
                        <a:pt x="605132" y="91812"/>
                      </a:cubicBezTo>
                      <a:cubicBezTo>
                        <a:pt x="605297" y="92032"/>
                        <a:pt x="605628" y="92087"/>
                        <a:pt x="605848" y="91922"/>
                      </a:cubicBezTo>
                      <a:lnTo>
                        <a:pt x="692971" y="31081"/>
                      </a:lnTo>
                      <a:lnTo>
                        <a:pt x="705575" y="31081"/>
                      </a:lnTo>
                      <a:lnTo>
                        <a:pt x="656262" y="101604"/>
                      </a:lnTo>
                      <a:cubicBezTo>
                        <a:pt x="655931" y="102099"/>
                        <a:pt x="656041" y="102759"/>
                        <a:pt x="656537" y="103089"/>
                      </a:cubicBezTo>
                      <a:cubicBezTo>
                        <a:pt x="657032" y="103419"/>
                        <a:pt x="657693" y="103309"/>
                        <a:pt x="658023" y="102869"/>
                      </a:cubicBezTo>
                      <a:lnTo>
                        <a:pt x="712234" y="31081"/>
                      </a:lnTo>
                      <a:lnTo>
                        <a:pt x="718398" y="31081"/>
                      </a:lnTo>
                      <a:lnTo>
                        <a:pt x="682844" y="147757"/>
                      </a:lnTo>
                      <a:cubicBezTo>
                        <a:pt x="682734" y="148032"/>
                        <a:pt x="682899" y="148307"/>
                        <a:pt x="683175" y="148418"/>
                      </a:cubicBezTo>
                      <a:cubicBezTo>
                        <a:pt x="683450" y="148528"/>
                        <a:pt x="683725" y="148362"/>
                        <a:pt x="683835" y="148087"/>
                      </a:cubicBezTo>
                      <a:lnTo>
                        <a:pt x="724232" y="31081"/>
                      </a:lnTo>
                      <a:lnTo>
                        <a:pt x="728525" y="31081"/>
                      </a:lnTo>
                      <a:lnTo>
                        <a:pt x="730286" y="126524"/>
                      </a:lnTo>
                      <a:cubicBezTo>
                        <a:pt x="730286" y="127129"/>
                        <a:pt x="730782" y="127569"/>
                        <a:pt x="731332" y="127569"/>
                      </a:cubicBezTo>
                      <a:cubicBezTo>
                        <a:pt x="731883" y="127569"/>
                        <a:pt x="732378" y="127129"/>
                        <a:pt x="732378" y="126524"/>
                      </a:cubicBezTo>
                      <a:lnTo>
                        <a:pt x="734139" y="31081"/>
                      </a:lnTo>
                      <a:lnTo>
                        <a:pt x="738432" y="31081"/>
                      </a:lnTo>
                      <a:lnTo>
                        <a:pt x="778829" y="148087"/>
                      </a:lnTo>
                      <a:cubicBezTo>
                        <a:pt x="778939" y="148362"/>
                        <a:pt x="779214" y="148528"/>
                        <a:pt x="779490" y="148418"/>
                      </a:cubicBezTo>
                      <a:cubicBezTo>
                        <a:pt x="779765" y="148307"/>
                        <a:pt x="779930" y="148032"/>
                        <a:pt x="779820" y="147757"/>
                      </a:cubicBezTo>
                      <a:lnTo>
                        <a:pt x="744266" y="31081"/>
                      </a:lnTo>
                      <a:lnTo>
                        <a:pt x="750430" y="31081"/>
                      </a:lnTo>
                      <a:lnTo>
                        <a:pt x="804641" y="102869"/>
                      </a:lnTo>
                      <a:cubicBezTo>
                        <a:pt x="804972" y="103309"/>
                        <a:pt x="805632" y="103419"/>
                        <a:pt x="806127" y="103089"/>
                      </a:cubicBezTo>
                      <a:cubicBezTo>
                        <a:pt x="806623" y="102759"/>
                        <a:pt x="806733" y="102099"/>
                        <a:pt x="806403" y="101604"/>
                      </a:cubicBezTo>
                      <a:lnTo>
                        <a:pt x="757089" y="31081"/>
                      </a:lnTo>
                      <a:lnTo>
                        <a:pt x="769693" y="31081"/>
                      </a:lnTo>
                      <a:lnTo>
                        <a:pt x="856817" y="91922"/>
                      </a:lnTo>
                      <a:cubicBezTo>
                        <a:pt x="856817" y="91922"/>
                        <a:pt x="857367" y="92032"/>
                        <a:pt x="857532" y="91812"/>
                      </a:cubicBezTo>
                      <a:cubicBezTo>
                        <a:pt x="857697" y="91592"/>
                        <a:pt x="857642" y="91262"/>
                        <a:pt x="857422" y="91097"/>
                      </a:cubicBezTo>
                      <a:lnTo>
                        <a:pt x="777893" y="31081"/>
                      </a:lnTo>
                      <a:lnTo>
                        <a:pt x="821263" y="31081"/>
                      </a:lnTo>
                      <a:lnTo>
                        <a:pt x="878886" y="48629"/>
                      </a:lnTo>
                      <a:cubicBezTo>
                        <a:pt x="879162" y="48739"/>
                        <a:pt x="879437" y="48574"/>
                        <a:pt x="879547" y="48299"/>
                      </a:cubicBezTo>
                      <a:cubicBezTo>
                        <a:pt x="879657" y="48024"/>
                        <a:pt x="879492" y="47749"/>
                        <a:pt x="879217" y="47639"/>
                      </a:cubicBezTo>
                      <a:lnTo>
                        <a:pt x="831279" y="31081"/>
                      </a:lnTo>
                      <a:lnTo>
                        <a:pt x="892866" y="31081"/>
                      </a:lnTo>
                      <a:cubicBezTo>
                        <a:pt x="894792" y="31081"/>
                        <a:pt x="896663" y="31576"/>
                        <a:pt x="898314" y="32566"/>
                      </a:cubicBezTo>
                      <a:lnTo>
                        <a:pt x="1130020" y="170367"/>
                      </a:lnTo>
                      <a:cubicBezTo>
                        <a:pt x="1134093" y="172787"/>
                        <a:pt x="1136075" y="177573"/>
                        <a:pt x="1134864" y="182139"/>
                      </a:cubicBezTo>
                      <a:cubicBezTo>
                        <a:pt x="1133653" y="186705"/>
                        <a:pt x="1129635" y="189950"/>
                        <a:pt x="1124902" y="190060"/>
                      </a:cubicBezTo>
                      <a:lnTo>
                        <a:pt x="1013067" y="193361"/>
                      </a:lnTo>
                      <a:cubicBezTo>
                        <a:pt x="1009985" y="193471"/>
                        <a:pt x="1007068" y="194901"/>
                        <a:pt x="1005141" y="197267"/>
                      </a:cubicBezTo>
                      <a:lnTo>
                        <a:pt x="967386" y="243695"/>
                      </a:lnTo>
                      <a:cubicBezTo>
                        <a:pt x="965350" y="246171"/>
                        <a:pt x="962323" y="247601"/>
                        <a:pt x="959130" y="247601"/>
                      </a:cubicBezTo>
                      <a:lnTo>
                        <a:pt x="851203" y="247601"/>
                      </a:lnTo>
                      <a:cubicBezTo>
                        <a:pt x="850047" y="247601"/>
                        <a:pt x="849111" y="248481"/>
                        <a:pt x="849056" y="249636"/>
                      </a:cubicBezTo>
                      <a:cubicBezTo>
                        <a:pt x="849001" y="250791"/>
                        <a:pt x="849882" y="251782"/>
                        <a:pt x="851038" y="251837"/>
                      </a:cubicBezTo>
                      <a:lnTo>
                        <a:pt x="954397" y="259813"/>
                      </a:lnTo>
                      <a:cubicBezTo>
                        <a:pt x="959901" y="260253"/>
                        <a:pt x="964194" y="264819"/>
                        <a:pt x="964194" y="270375"/>
                      </a:cubicBezTo>
                      <a:lnTo>
                        <a:pt x="964194" y="463021"/>
                      </a:lnTo>
                      <a:cubicBezTo>
                        <a:pt x="964194" y="467532"/>
                        <a:pt x="967056" y="471547"/>
                        <a:pt x="971294" y="473033"/>
                      </a:cubicBezTo>
                      <a:cubicBezTo>
                        <a:pt x="975531" y="474518"/>
                        <a:pt x="980265" y="473142"/>
                        <a:pt x="983072" y="469622"/>
                      </a:cubicBezTo>
                      <a:lnTo>
                        <a:pt x="1005857" y="440962"/>
                      </a:lnTo>
                      <a:cubicBezTo>
                        <a:pt x="1007343" y="439091"/>
                        <a:pt x="1008168" y="436781"/>
                        <a:pt x="1008168" y="434360"/>
                      </a:cubicBezTo>
                      <a:lnTo>
                        <a:pt x="1008168" y="364607"/>
                      </a:lnTo>
                      <a:cubicBezTo>
                        <a:pt x="1008168" y="364057"/>
                        <a:pt x="1008609" y="363562"/>
                        <a:pt x="1009159" y="363562"/>
                      </a:cubicBezTo>
                      <a:cubicBezTo>
                        <a:pt x="1009709" y="363562"/>
                        <a:pt x="1010205" y="363947"/>
                        <a:pt x="1010260" y="364552"/>
                      </a:cubicBezTo>
                      <a:lnTo>
                        <a:pt x="1016314" y="426329"/>
                      </a:lnTo>
                      <a:cubicBezTo>
                        <a:pt x="1016589" y="429134"/>
                        <a:pt x="1017965" y="431775"/>
                        <a:pt x="1020222" y="433535"/>
                      </a:cubicBezTo>
                      <a:cubicBezTo>
                        <a:pt x="1022478" y="435295"/>
                        <a:pt x="1025285" y="436121"/>
                        <a:pt x="1028092" y="435846"/>
                      </a:cubicBezTo>
                      <a:lnTo>
                        <a:pt x="1447474" y="388537"/>
                      </a:lnTo>
                      <a:cubicBezTo>
                        <a:pt x="1456115" y="387547"/>
                        <a:pt x="1462664" y="380230"/>
                        <a:pt x="1462664" y="371539"/>
                      </a:cubicBezTo>
                      <a:lnTo>
                        <a:pt x="1462664" y="113706"/>
                      </a:lnTo>
                      <a:cubicBezTo>
                        <a:pt x="1462664" y="104244"/>
                        <a:pt x="1455014" y="96598"/>
                        <a:pt x="1445548" y="96598"/>
                      </a:cubicBezTo>
                      <a:lnTo>
                        <a:pt x="1103603" y="96598"/>
                      </a:lnTo>
                      <a:cubicBezTo>
                        <a:pt x="1101731" y="96598"/>
                        <a:pt x="1099915" y="96103"/>
                        <a:pt x="1098319" y="95168"/>
                      </a:cubicBezTo>
                      <a:lnTo>
                        <a:pt x="971349" y="21894"/>
                      </a:lnTo>
                      <a:cubicBezTo>
                        <a:pt x="969753" y="20959"/>
                        <a:pt x="967881" y="20464"/>
                        <a:pt x="966065" y="20464"/>
                      </a:cubicBezTo>
                      <a:lnTo>
                        <a:pt x="852469" y="20464"/>
                      </a:lnTo>
                      <a:cubicBezTo>
                        <a:pt x="846635" y="20464"/>
                        <a:pt x="841846" y="15733"/>
                        <a:pt x="841846" y="9847"/>
                      </a:cubicBezTo>
                      <a:lnTo>
                        <a:pt x="841846" y="0"/>
                      </a:lnTo>
                      <a:lnTo>
                        <a:pt x="741624" y="0"/>
                      </a:lnTo>
                      <a:close/>
                    </a:path>
                  </a:pathLst>
                </a:custGeom>
                <a:solidFill>
                  <a:srgbClr val="FCFBEB"/>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nvGrpSpPr>
              <p:cNvPr id="523" name="Google Shape;523;p16"/>
              <p:cNvGrpSpPr/>
              <p:nvPr/>
            </p:nvGrpSpPr>
            <p:grpSpPr>
              <a:xfrm>
                <a:off x="6601140" y="5052983"/>
                <a:ext cx="1425569" cy="1406650"/>
                <a:chOff x="6601140" y="5052983"/>
                <a:chExt cx="1425569" cy="1406650"/>
              </a:xfrm>
            </p:grpSpPr>
            <p:sp>
              <p:nvSpPr>
                <p:cNvPr id="524" name="Google Shape;524;p16"/>
                <p:cNvSpPr/>
                <p:nvPr/>
              </p:nvSpPr>
              <p:spPr>
                <a:xfrm>
                  <a:off x="7584831" y="5785450"/>
                  <a:ext cx="362515" cy="72537"/>
                </a:xfrm>
                <a:custGeom>
                  <a:rect b="b" l="l" r="r" t="t"/>
                  <a:pathLst>
                    <a:path extrusionOk="0" h="72537" w="362515">
                      <a:moveTo>
                        <a:pt x="273410" y="31995"/>
                      </a:moveTo>
                      <a:cubicBezTo>
                        <a:pt x="273410" y="31995"/>
                        <a:pt x="273410" y="31885"/>
                        <a:pt x="273410" y="31830"/>
                      </a:cubicBezTo>
                      <a:lnTo>
                        <a:pt x="273410" y="31830"/>
                      </a:lnTo>
                      <a:cubicBezTo>
                        <a:pt x="273410" y="31830"/>
                        <a:pt x="273410" y="31720"/>
                        <a:pt x="273465" y="31720"/>
                      </a:cubicBezTo>
                      <a:cubicBezTo>
                        <a:pt x="281060" y="32490"/>
                        <a:pt x="289646" y="33095"/>
                        <a:pt x="298672" y="33095"/>
                      </a:cubicBezTo>
                      <a:cubicBezTo>
                        <a:pt x="318761" y="33095"/>
                        <a:pt x="340831" y="29850"/>
                        <a:pt x="357947" y="16977"/>
                      </a:cubicBezTo>
                      <a:cubicBezTo>
                        <a:pt x="358553" y="16537"/>
                        <a:pt x="359378" y="16427"/>
                        <a:pt x="360038" y="16757"/>
                      </a:cubicBezTo>
                      <a:cubicBezTo>
                        <a:pt x="360699" y="17087"/>
                        <a:pt x="361194" y="17747"/>
                        <a:pt x="361249" y="18517"/>
                      </a:cubicBezTo>
                      <a:cubicBezTo>
                        <a:pt x="361800" y="28089"/>
                        <a:pt x="362240" y="37496"/>
                        <a:pt x="362515" y="46738"/>
                      </a:cubicBezTo>
                      <a:cubicBezTo>
                        <a:pt x="362515" y="47123"/>
                        <a:pt x="362460" y="47453"/>
                        <a:pt x="362240" y="47783"/>
                      </a:cubicBezTo>
                      <a:cubicBezTo>
                        <a:pt x="360424" y="51139"/>
                        <a:pt x="358387" y="54219"/>
                        <a:pt x="356076" y="56915"/>
                      </a:cubicBezTo>
                      <a:cubicBezTo>
                        <a:pt x="347105" y="67312"/>
                        <a:pt x="334666" y="72537"/>
                        <a:pt x="317715" y="72537"/>
                      </a:cubicBezTo>
                      <a:cubicBezTo>
                        <a:pt x="308744" y="72537"/>
                        <a:pt x="286509" y="69732"/>
                        <a:pt x="269558" y="67476"/>
                      </a:cubicBezTo>
                      <a:cubicBezTo>
                        <a:pt x="268622" y="67366"/>
                        <a:pt x="267851" y="66596"/>
                        <a:pt x="267797" y="65606"/>
                      </a:cubicBezTo>
                      <a:cubicBezTo>
                        <a:pt x="267521" y="62086"/>
                        <a:pt x="264990" y="59005"/>
                        <a:pt x="261357" y="58180"/>
                      </a:cubicBezTo>
                      <a:lnTo>
                        <a:pt x="254422" y="56694"/>
                      </a:lnTo>
                      <a:cubicBezTo>
                        <a:pt x="249964" y="55759"/>
                        <a:pt x="245617" y="58620"/>
                        <a:pt x="244626" y="63021"/>
                      </a:cubicBezTo>
                      <a:lnTo>
                        <a:pt x="244626" y="63021"/>
                      </a:lnTo>
                      <a:lnTo>
                        <a:pt x="244626" y="63186"/>
                      </a:lnTo>
                      <a:cubicBezTo>
                        <a:pt x="244461" y="63736"/>
                        <a:pt x="244130" y="64176"/>
                        <a:pt x="243690" y="64506"/>
                      </a:cubicBezTo>
                      <a:cubicBezTo>
                        <a:pt x="243250" y="64836"/>
                        <a:pt x="242645" y="64891"/>
                        <a:pt x="242149" y="64781"/>
                      </a:cubicBezTo>
                      <a:cubicBezTo>
                        <a:pt x="183810" y="52569"/>
                        <a:pt x="73461" y="26989"/>
                        <a:pt x="20075" y="17967"/>
                      </a:cubicBezTo>
                      <a:cubicBezTo>
                        <a:pt x="14736" y="17087"/>
                        <a:pt x="8297" y="16042"/>
                        <a:pt x="1747" y="14997"/>
                      </a:cubicBezTo>
                      <a:cubicBezTo>
                        <a:pt x="1197" y="14887"/>
                        <a:pt x="702" y="14612"/>
                        <a:pt x="372" y="14172"/>
                      </a:cubicBezTo>
                      <a:cubicBezTo>
                        <a:pt x="41" y="13732"/>
                        <a:pt x="-69" y="13181"/>
                        <a:pt x="41" y="12631"/>
                      </a:cubicBezTo>
                      <a:cubicBezTo>
                        <a:pt x="702" y="9056"/>
                        <a:pt x="1252" y="5425"/>
                        <a:pt x="1747" y="1794"/>
                      </a:cubicBezTo>
                      <a:cubicBezTo>
                        <a:pt x="1803" y="1244"/>
                        <a:pt x="2133" y="749"/>
                        <a:pt x="2573" y="419"/>
                      </a:cubicBezTo>
                      <a:cubicBezTo>
                        <a:pt x="3013" y="89"/>
                        <a:pt x="3564" y="-76"/>
                        <a:pt x="4114" y="34"/>
                      </a:cubicBezTo>
                      <a:cubicBezTo>
                        <a:pt x="16332" y="2014"/>
                        <a:pt x="29156" y="4105"/>
                        <a:pt x="40273" y="5150"/>
                      </a:cubicBezTo>
                      <a:lnTo>
                        <a:pt x="40273" y="5150"/>
                      </a:lnTo>
                      <a:lnTo>
                        <a:pt x="248093" y="26989"/>
                      </a:lnTo>
                      <a:cubicBezTo>
                        <a:pt x="248644" y="26989"/>
                        <a:pt x="249139" y="27319"/>
                        <a:pt x="249469" y="27759"/>
                      </a:cubicBezTo>
                      <a:cubicBezTo>
                        <a:pt x="249799" y="28199"/>
                        <a:pt x="249964" y="28749"/>
                        <a:pt x="249910" y="29299"/>
                      </a:cubicBezTo>
                      <a:lnTo>
                        <a:pt x="249910" y="29409"/>
                      </a:lnTo>
                      <a:lnTo>
                        <a:pt x="249910" y="29409"/>
                      </a:lnTo>
                      <a:cubicBezTo>
                        <a:pt x="249414" y="33920"/>
                        <a:pt x="252716" y="38046"/>
                        <a:pt x="257229" y="38486"/>
                      </a:cubicBezTo>
                      <a:lnTo>
                        <a:pt x="257229" y="38486"/>
                      </a:lnTo>
                      <a:lnTo>
                        <a:pt x="264219" y="39256"/>
                      </a:lnTo>
                      <a:lnTo>
                        <a:pt x="264219" y="39256"/>
                      </a:lnTo>
                      <a:cubicBezTo>
                        <a:pt x="268732" y="39751"/>
                        <a:pt x="272805" y="36506"/>
                        <a:pt x="273300" y="31995"/>
                      </a:cubicBezTo>
                      <a:lnTo>
                        <a:pt x="273300" y="3199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25" name="Google Shape;525;p16"/>
                <p:cNvSpPr/>
                <p:nvPr/>
              </p:nvSpPr>
              <p:spPr>
                <a:xfrm>
                  <a:off x="7588504" y="5674436"/>
                  <a:ext cx="349220" cy="68249"/>
                </a:xfrm>
                <a:custGeom>
                  <a:rect b="b" l="l" r="r" t="t"/>
                  <a:pathLst>
                    <a:path extrusionOk="0" h="68249" w="349220">
                      <a:moveTo>
                        <a:pt x="273864" y="64729"/>
                      </a:moveTo>
                      <a:cubicBezTo>
                        <a:pt x="273864" y="60218"/>
                        <a:pt x="270177" y="56478"/>
                        <a:pt x="265609" y="56478"/>
                      </a:cubicBezTo>
                      <a:lnTo>
                        <a:pt x="258509" y="56478"/>
                      </a:lnTo>
                      <a:cubicBezTo>
                        <a:pt x="253996" y="56478"/>
                        <a:pt x="250254" y="60163"/>
                        <a:pt x="250254" y="64729"/>
                      </a:cubicBezTo>
                      <a:lnTo>
                        <a:pt x="250254" y="64894"/>
                      </a:lnTo>
                      <a:cubicBezTo>
                        <a:pt x="250254" y="65995"/>
                        <a:pt x="249318" y="66930"/>
                        <a:pt x="248217" y="66930"/>
                      </a:cubicBezTo>
                      <a:cubicBezTo>
                        <a:pt x="188557" y="67150"/>
                        <a:pt x="75291" y="64949"/>
                        <a:pt x="21245" y="67315"/>
                      </a:cubicBezTo>
                      <a:cubicBezTo>
                        <a:pt x="15851" y="67535"/>
                        <a:pt x="9356" y="67865"/>
                        <a:pt x="2697" y="68250"/>
                      </a:cubicBezTo>
                      <a:cubicBezTo>
                        <a:pt x="2147" y="68250"/>
                        <a:pt x="1596" y="68085"/>
                        <a:pt x="1211" y="67700"/>
                      </a:cubicBezTo>
                      <a:cubicBezTo>
                        <a:pt x="826" y="67315"/>
                        <a:pt x="551" y="66820"/>
                        <a:pt x="551" y="66270"/>
                      </a:cubicBezTo>
                      <a:cubicBezTo>
                        <a:pt x="440" y="62584"/>
                        <a:pt x="275" y="58953"/>
                        <a:pt x="0" y="55323"/>
                      </a:cubicBezTo>
                      <a:cubicBezTo>
                        <a:pt x="0" y="54772"/>
                        <a:pt x="165" y="54222"/>
                        <a:pt x="551" y="53782"/>
                      </a:cubicBezTo>
                      <a:cubicBezTo>
                        <a:pt x="936" y="53342"/>
                        <a:pt x="1431" y="53122"/>
                        <a:pt x="1982" y="53067"/>
                      </a:cubicBezTo>
                      <a:cubicBezTo>
                        <a:pt x="14365" y="52517"/>
                        <a:pt x="27298" y="51912"/>
                        <a:pt x="38416" y="50592"/>
                      </a:cubicBezTo>
                      <a:lnTo>
                        <a:pt x="38416" y="50592"/>
                      </a:lnTo>
                      <a:lnTo>
                        <a:pt x="246236" y="28753"/>
                      </a:lnTo>
                      <a:cubicBezTo>
                        <a:pt x="247336" y="28643"/>
                        <a:pt x="248382" y="29468"/>
                        <a:pt x="248492" y="30568"/>
                      </a:cubicBezTo>
                      <a:lnTo>
                        <a:pt x="248492" y="30733"/>
                      </a:lnTo>
                      <a:lnTo>
                        <a:pt x="248492" y="30733"/>
                      </a:lnTo>
                      <a:cubicBezTo>
                        <a:pt x="248988" y="35244"/>
                        <a:pt x="253005" y="38599"/>
                        <a:pt x="257574" y="38049"/>
                      </a:cubicBezTo>
                      <a:lnTo>
                        <a:pt x="257574" y="38049"/>
                      </a:lnTo>
                      <a:lnTo>
                        <a:pt x="264563" y="37279"/>
                      </a:lnTo>
                      <a:lnTo>
                        <a:pt x="264563" y="37279"/>
                      </a:lnTo>
                      <a:cubicBezTo>
                        <a:pt x="269076" y="36839"/>
                        <a:pt x="272433" y="32768"/>
                        <a:pt x="271883" y="28258"/>
                      </a:cubicBezTo>
                      <a:lnTo>
                        <a:pt x="271883" y="28258"/>
                      </a:lnTo>
                      <a:cubicBezTo>
                        <a:pt x="271773" y="27102"/>
                        <a:pt x="272544" y="26112"/>
                        <a:pt x="273644" y="25947"/>
                      </a:cubicBezTo>
                      <a:cubicBezTo>
                        <a:pt x="304135" y="21491"/>
                        <a:pt x="326755" y="12910"/>
                        <a:pt x="341505" y="477"/>
                      </a:cubicBezTo>
                      <a:cubicBezTo>
                        <a:pt x="342055" y="-18"/>
                        <a:pt x="342881" y="-128"/>
                        <a:pt x="343597" y="147"/>
                      </a:cubicBezTo>
                      <a:cubicBezTo>
                        <a:pt x="344312" y="422"/>
                        <a:pt x="344807" y="1027"/>
                        <a:pt x="344917" y="1798"/>
                      </a:cubicBezTo>
                      <a:cubicBezTo>
                        <a:pt x="346403" y="13790"/>
                        <a:pt x="347889" y="25617"/>
                        <a:pt x="349210" y="37279"/>
                      </a:cubicBezTo>
                      <a:cubicBezTo>
                        <a:pt x="349265" y="37884"/>
                        <a:pt x="349100" y="38489"/>
                        <a:pt x="348660" y="38930"/>
                      </a:cubicBezTo>
                      <a:cubicBezTo>
                        <a:pt x="348109" y="39480"/>
                        <a:pt x="347614" y="40030"/>
                        <a:pt x="347009" y="40635"/>
                      </a:cubicBezTo>
                      <a:cubicBezTo>
                        <a:pt x="324994" y="60713"/>
                        <a:pt x="291586" y="64564"/>
                        <a:pt x="274195" y="65004"/>
                      </a:cubicBezTo>
                      <a:cubicBezTo>
                        <a:pt x="274085" y="65004"/>
                        <a:pt x="273975" y="65004"/>
                        <a:pt x="273919" y="64894"/>
                      </a:cubicBezTo>
                      <a:cubicBezTo>
                        <a:pt x="273864" y="64784"/>
                        <a:pt x="273809" y="64729"/>
                        <a:pt x="273809" y="64619"/>
                      </a:cubicBezTo>
                      <a:lnTo>
                        <a:pt x="273809" y="6461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26" name="Google Shape;526;p16"/>
                <p:cNvSpPr/>
                <p:nvPr/>
              </p:nvSpPr>
              <p:spPr>
                <a:xfrm>
                  <a:off x="7584886" y="5607593"/>
                  <a:ext cx="343857" cy="106229"/>
                </a:xfrm>
                <a:custGeom>
                  <a:rect b="b" l="l" r="r" t="t"/>
                  <a:pathLst>
                    <a:path extrusionOk="0" h="106229" w="343857">
                      <a:moveTo>
                        <a:pt x="267631" y="38219"/>
                      </a:moveTo>
                      <a:cubicBezTo>
                        <a:pt x="267576" y="37724"/>
                        <a:pt x="267851" y="37284"/>
                        <a:pt x="268292" y="37174"/>
                      </a:cubicBezTo>
                      <a:cubicBezTo>
                        <a:pt x="299058" y="29913"/>
                        <a:pt x="320742" y="17866"/>
                        <a:pt x="333676" y="813"/>
                      </a:cubicBezTo>
                      <a:cubicBezTo>
                        <a:pt x="334171" y="207"/>
                        <a:pt x="334942" y="-123"/>
                        <a:pt x="335712" y="42"/>
                      </a:cubicBezTo>
                      <a:cubicBezTo>
                        <a:pt x="336483" y="207"/>
                        <a:pt x="337088" y="757"/>
                        <a:pt x="337308" y="1528"/>
                      </a:cubicBezTo>
                      <a:lnTo>
                        <a:pt x="342042" y="19461"/>
                      </a:lnTo>
                      <a:cubicBezTo>
                        <a:pt x="342042" y="19461"/>
                        <a:pt x="342042" y="19626"/>
                        <a:pt x="342042" y="19736"/>
                      </a:cubicBezTo>
                      <a:cubicBezTo>
                        <a:pt x="342647" y="24247"/>
                        <a:pt x="343252" y="28813"/>
                        <a:pt x="343858" y="33323"/>
                      </a:cubicBezTo>
                      <a:cubicBezTo>
                        <a:pt x="343858" y="33599"/>
                        <a:pt x="343858" y="33874"/>
                        <a:pt x="343858" y="34149"/>
                      </a:cubicBezTo>
                      <a:cubicBezTo>
                        <a:pt x="340225" y="47021"/>
                        <a:pt x="326466" y="64844"/>
                        <a:pt x="274621" y="72436"/>
                      </a:cubicBezTo>
                      <a:cubicBezTo>
                        <a:pt x="273740" y="72546"/>
                        <a:pt x="272915" y="72161"/>
                        <a:pt x="272475" y="71335"/>
                      </a:cubicBezTo>
                      <a:cubicBezTo>
                        <a:pt x="270933" y="68420"/>
                        <a:pt x="267742" y="66550"/>
                        <a:pt x="264274" y="66935"/>
                      </a:cubicBezTo>
                      <a:lnTo>
                        <a:pt x="264274" y="66935"/>
                      </a:lnTo>
                      <a:lnTo>
                        <a:pt x="257284" y="67705"/>
                      </a:lnTo>
                      <a:lnTo>
                        <a:pt x="257284" y="67705"/>
                      </a:lnTo>
                      <a:cubicBezTo>
                        <a:pt x="252771" y="68200"/>
                        <a:pt x="249414" y="72216"/>
                        <a:pt x="249964" y="76782"/>
                      </a:cubicBezTo>
                      <a:lnTo>
                        <a:pt x="249964" y="77002"/>
                      </a:lnTo>
                      <a:cubicBezTo>
                        <a:pt x="250019" y="77552"/>
                        <a:pt x="249909" y="78102"/>
                        <a:pt x="249524" y="78542"/>
                      </a:cubicBezTo>
                      <a:cubicBezTo>
                        <a:pt x="249139" y="78982"/>
                        <a:pt x="248699" y="79257"/>
                        <a:pt x="248148" y="79312"/>
                      </a:cubicBezTo>
                      <a:cubicBezTo>
                        <a:pt x="188873" y="85693"/>
                        <a:pt x="76047" y="95540"/>
                        <a:pt x="22497" y="103407"/>
                      </a:cubicBezTo>
                      <a:cubicBezTo>
                        <a:pt x="17103" y="104177"/>
                        <a:pt x="10719" y="105222"/>
                        <a:pt x="4114" y="106212"/>
                      </a:cubicBezTo>
                      <a:cubicBezTo>
                        <a:pt x="3564" y="106267"/>
                        <a:pt x="3013" y="106212"/>
                        <a:pt x="2573" y="105827"/>
                      </a:cubicBezTo>
                      <a:cubicBezTo>
                        <a:pt x="2133" y="105442"/>
                        <a:pt x="1858" y="105002"/>
                        <a:pt x="1747" y="104452"/>
                      </a:cubicBezTo>
                      <a:cubicBezTo>
                        <a:pt x="1252" y="100821"/>
                        <a:pt x="647" y="97190"/>
                        <a:pt x="41" y="93615"/>
                      </a:cubicBezTo>
                      <a:cubicBezTo>
                        <a:pt x="-69" y="93065"/>
                        <a:pt x="41" y="92514"/>
                        <a:pt x="372" y="92074"/>
                      </a:cubicBezTo>
                      <a:cubicBezTo>
                        <a:pt x="702" y="91634"/>
                        <a:pt x="1197" y="91304"/>
                        <a:pt x="1747" y="91249"/>
                      </a:cubicBezTo>
                      <a:cubicBezTo>
                        <a:pt x="14021" y="89379"/>
                        <a:pt x="26844" y="87399"/>
                        <a:pt x="37686" y="84978"/>
                      </a:cubicBezTo>
                      <a:lnTo>
                        <a:pt x="37686" y="84978"/>
                      </a:lnTo>
                      <a:lnTo>
                        <a:pt x="242039" y="41575"/>
                      </a:lnTo>
                      <a:cubicBezTo>
                        <a:pt x="242590" y="41465"/>
                        <a:pt x="243140" y="41575"/>
                        <a:pt x="243580" y="41850"/>
                      </a:cubicBezTo>
                      <a:cubicBezTo>
                        <a:pt x="244021" y="42125"/>
                        <a:pt x="244351" y="42620"/>
                        <a:pt x="244461" y="43170"/>
                      </a:cubicBezTo>
                      <a:lnTo>
                        <a:pt x="244461" y="43280"/>
                      </a:lnTo>
                      <a:lnTo>
                        <a:pt x="244461" y="43280"/>
                      </a:lnTo>
                      <a:cubicBezTo>
                        <a:pt x="245397" y="47736"/>
                        <a:pt x="249799" y="50597"/>
                        <a:pt x="254257" y="49661"/>
                      </a:cubicBezTo>
                      <a:lnTo>
                        <a:pt x="254257" y="49661"/>
                      </a:lnTo>
                      <a:lnTo>
                        <a:pt x="261192" y="48231"/>
                      </a:lnTo>
                      <a:lnTo>
                        <a:pt x="261192" y="48231"/>
                      </a:lnTo>
                      <a:cubicBezTo>
                        <a:pt x="265650" y="47296"/>
                        <a:pt x="268457" y="42895"/>
                        <a:pt x="267576" y="38440"/>
                      </a:cubicBezTo>
                      <a:lnTo>
                        <a:pt x="267576" y="38440"/>
                      </a:lnTo>
                      <a:cubicBezTo>
                        <a:pt x="267576" y="38440"/>
                        <a:pt x="267576" y="38274"/>
                        <a:pt x="267576" y="38274"/>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27" name="Google Shape;527;p16"/>
                <p:cNvSpPr/>
                <p:nvPr/>
              </p:nvSpPr>
              <p:spPr>
                <a:xfrm>
                  <a:off x="7578300" y="5543819"/>
                  <a:ext cx="333626" cy="141448"/>
                </a:xfrm>
                <a:custGeom>
                  <a:rect b="b" l="l" r="r" t="t"/>
                  <a:pathLst>
                    <a:path extrusionOk="0" h="141448" w="333626">
                      <a:moveTo>
                        <a:pt x="246864" y="86646"/>
                      </a:moveTo>
                      <a:cubicBezTo>
                        <a:pt x="247084" y="87746"/>
                        <a:pt x="246368" y="88847"/>
                        <a:pt x="245268" y="89067"/>
                      </a:cubicBezTo>
                      <a:cubicBezTo>
                        <a:pt x="186983" y="101664"/>
                        <a:pt x="75809" y="123228"/>
                        <a:pt x="23358" y="136650"/>
                      </a:cubicBezTo>
                      <a:cubicBezTo>
                        <a:pt x="18075" y="138026"/>
                        <a:pt x="11856" y="139676"/>
                        <a:pt x="5416" y="141381"/>
                      </a:cubicBezTo>
                      <a:cubicBezTo>
                        <a:pt x="4866" y="141546"/>
                        <a:pt x="4316" y="141381"/>
                        <a:pt x="3820" y="141161"/>
                      </a:cubicBezTo>
                      <a:cubicBezTo>
                        <a:pt x="3325" y="140941"/>
                        <a:pt x="2994" y="140391"/>
                        <a:pt x="2885" y="139896"/>
                      </a:cubicBezTo>
                      <a:cubicBezTo>
                        <a:pt x="2004" y="136320"/>
                        <a:pt x="1068" y="132800"/>
                        <a:pt x="78" y="129279"/>
                      </a:cubicBezTo>
                      <a:cubicBezTo>
                        <a:pt x="-88" y="128729"/>
                        <a:pt x="23" y="128179"/>
                        <a:pt x="298" y="127684"/>
                      </a:cubicBezTo>
                      <a:cubicBezTo>
                        <a:pt x="573" y="127189"/>
                        <a:pt x="1013" y="126859"/>
                        <a:pt x="1564" y="126694"/>
                      </a:cubicBezTo>
                      <a:cubicBezTo>
                        <a:pt x="13562" y="123613"/>
                        <a:pt x="26055" y="120257"/>
                        <a:pt x="36677" y="116682"/>
                      </a:cubicBezTo>
                      <a:lnTo>
                        <a:pt x="36677" y="116682"/>
                      </a:lnTo>
                      <a:lnTo>
                        <a:pt x="235361" y="52100"/>
                      </a:lnTo>
                      <a:cubicBezTo>
                        <a:pt x="236462" y="51770"/>
                        <a:pt x="237617" y="52375"/>
                        <a:pt x="237948" y="53420"/>
                      </a:cubicBezTo>
                      <a:lnTo>
                        <a:pt x="237948" y="53585"/>
                      </a:lnTo>
                      <a:lnTo>
                        <a:pt x="237948" y="53585"/>
                      </a:lnTo>
                      <a:cubicBezTo>
                        <a:pt x="239323" y="57931"/>
                        <a:pt x="244002" y="60296"/>
                        <a:pt x="248350" y="58921"/>
                      </a:cubicBezTo>
                      <a:lnTo>
                        <a:pt x="255064" y="56721"/>
                      </a:lnTo>
                      <a:lnTo>
                        <a:pt x="255064" y="56721"/>
                      </a:lnTo>
                      <a:cubicBezTo>
                        <a:pt x="259412" y="55290"/>
                        <a:pt x="261779" y="50670"/>
                        <a:pt x="260348" y="46324"/>
                      </a:cubicBezTo>
                      <a:lnTo>
                        <a:pt x="260348" y="46324"/>
                      </a:lnTo>
                      <a:lnTo>
                        <a:pt x="260183" y="45774"/>
                      </a:lnTo>
                      <a:cubicBezTo>
                        <a:pt x="260183" y="45774"/>
                        <a:pt x="260183" y="45389"/>
                        <a:pt x="260403" y="45279"/>
                      </a:cubicBezTo>
                      <a:cubicBezTo>
                        <a:pt x="294966" y="31086"/>
                        <a:pt x="314999" y="19039"/>
                        <a:pt x="324576" y="1105"/>
                      </a:cubicBezTo>
                      <a:cubicBezTo>
                        <a:pt x="324961" y="335"/>
                        <a:pt x="325842" y="-50"/>
                        <a:pt x="326667" y="5"/>
                      </a:cubicBezTo>
                      <a:cubicBezTo>
                        <a:pt x="327493" y="60"/>
                        <a:pt x="328208" y="775"/>
                        <a:pt x="328373" y="1600"/>
                      </a:cubicBezTo>
                      <a:cubicBezTo>
                        <a:pt x="330080" y="9412"/>
                        <a:pt x="331841" y="17003"/>
                        <a:pt x="333602" y="24375"/>
                      </a:cubicBezTo>
                      <a:cubicBezTo>
                        <a:pt x="333602" y="24595"/>
                        <a:pt x="333657" y="24815"/>
                        <a:pt x="333602" y="25035"/>
                      </a:cubicBezTo>
                      <a:cubicBezTo>
                        <a:pt x="331896" y="45719"/>
                        <a:pt x="320833" y="68438"/>
                        <a:pt x="271245" y="80485"/>
                      </a:cubicBezTo>
                      <a:cubicBezTo>
                        <a:pt x="270309" y="80705"/>
                        <a:pt x="269319" y="80265"/>
                        <a:pt x="268933" y="79385"/>
                      </a:cubicBezTo>
                      <a:cubicBezTo>
                        <a:pt x="267282" y="76139"/>
                        <a:pt x="263650" y="74269"/>
                        <a:pt x="259907" y="75039"/>
                      </a:cubicBezTo>
                      <a:lnTo>
                        <a:pt x="259907" y="75039"/>
                      </a:lnTo>
                      <a:lnTo>
                        <a:pt x="253028" y="76524"/>
                      </a:lnTo>
                      <a:lnTo>
                        <a:pt x="253028" y="76524"/>
                      </a:lnTo>
                      <a:cubicBezTo>
                        <a:pt x="248570" y="77460"/>
                        <a:pt x="245708" y="81860"/>
                        <a:pt x="246644" y="86316"/>
                      </a:cubicBezTo>
                      <a:lnTo>
                        <a:pt x="246644" y="86316"/>
                      </a:lnTo>
                      <a:lnTo>
                        <a:pt x="246644" y="86481"/>
                      </a:lnTo>
                      <a:lnTo>
                        <a:pt x="246644" y="8648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28" name="Google Shape;528;p16"/>
                <p:cNvSpPr/>
                <p:nvPr/>
              </p:nvSpPr>
              <p:spPr>
                <a:xfrm>
                  <a:off x="7578230" y="5813926"/>
                  <a:ext cx="361253" cy="100116"/>
                </a:xfrm>
                <a:custGeom>
                  <a:rect b="b" l="l" r="r" t="t"/>
                  <a:pathLst>
                    <a:path extrusionOk="0" h="100116" w="361253">
                      <a:moveTo>
                        <a:pt x="269940" y="59959"/>
                      </a:moveTo>
                      <a:cubicBezTo>
                        <a:pt x="270050" y="59409"/>
                        <a:pt x="270600" y="59024"/>
                        <a:pt x="271150" y="59134"/>
                      </a:cubicBezTo>
                      <a:cubicBezTo>
                        <a:pt x="293110" y="62050"/>
                        <a:pt x="314134" y="64635"/>
                        <a:pt x="324316" y="64635"/>
                      </a:cubicBezTo>
                      <a:cubicBezTo>
                        <a:pt x="337195" y="64635"/>
                        <a:pt x="348532" y="62160"/>
                        <a:pt x="358274" y="57374"/>
                      </a:cubicBezTo>
                      <a:cubicBezTo>
                        <a:pt x="359044" y="56989"/>
                        <a:pt x="359980" y="57098"/>
                        <a:pt x="360586" y="57704"/>
                      </a:cubicBezTo>
                      <a:cubicBezTo>
                        <a:pt x="361191" y="58309"/>
                        <a:pt x="361411" y="59189"/>
                        <a:pt x="361136" y="59959"/>
                      </a:cubicBezTo>
                      <a:cubicBezTo>
                        <a:pt x="357614" y="69036"/>
                        <a:pt x="353376" y="76737"/>
                        <a:pt x="348477" y="82898"/>
                      </a:cubicBezTo>
                      <a:cubicBezTo>
                        <a:pt x="339231" y="94451"/>
                        <a:pt x="327949" y="100116"/>
                        <a:pt x="313969" y="100116"/>
                      </a:cubicBezTo>
                      <a:cubicBezTo>
                        <a:pt x="303347" y="100116"/>
                        <a:pt x="279021" y="97476"/>
                        <a:pt x="262510" y="93791"/>
                      </a:cubicBezTo>
                      <a:cubicBezTo>
                        <a:pt x="261629" y="93570"/>
                        <a:pt x="260969" y="92855"/>
                        <a:pt x="260914" y="91920"/>
                      </a:cubicBezTo>
                      <a:cubicBezTo>
                        <a:pt x="260638" y="88675"/>
                        <a:pt x="258492" y="85759"/>
                        <a:pt x="255245" y="84659"/>
                      </a:cubicBezTo>
                      <a:lnTo>
                        <a:pt x="255245" y="84659"/>
                      </a:lnTo>
                      <a:lnTo>
                        <a:pt x="248530" y="82458"/>
                      </a:lnTo>
                      <a:cubicBezTo>
                        <a:pt x="244182" y="81083"/>
                        <a:pt x="239559" y="83394"/>
                        <a:pt x="238128" y="87739"/>
                      </a:cubicBezTo>
                      <a:lnTo>
                        <a:pt x="238128" y="87739"/>
                      </a:lnTo>
                      <a:lnTo>
                        <a:pt x="238128" y="87959"/>
                      </a:lnTo>
                      <a:cubicBezTo>
                        <a:pt x="237688" y="89059"/>
                        <a:pt x="236532" y="89665"/>
                        <a:pt x="235431" y="89280"/>
                      </a:cubicBezTo>
                      <a:cubicBezTo>
                        <a:pt x="178688" y="71071"/>
                        <a:pt x="71641" y="34049"/>
                        <a:pt x="19466" y="19582"/>
                      </a:cubicBezTo>
                      <a:cubicBezTo>
                        <a:pt x="14182" y="18152"/>
                        <a:pt x="7963" y="16501"/>
                        <a:pt x="1524" y="14741"/>
                      </a:cubicBezTo>
                      <a:cubicBezTo>
                        <a:pt x="973" y="14576"/>
                        <a:pt x="533" y="14246"/>
                        <a:pt x="258" y="13751"/>
                      </a:cubicBezTo>
                      <a:cubicBezTo>
                        <a:pt x="-17" y="13256"/>
                        <a:pt x="-72" y="12706"/>
                        <a:pt x="93" y="12155"/>
                      </a:cubicBezTo>
                      <a:cubicBezTo>
                        <a:pt x="1084" y="8635"/>
                        <a:pt x="2074" y="5114"/>
                        <a:pt x="2900" y="1538"/>
                      </a:cubicBezTo>
                      <a:cubicBezTo>
                        <a:pt x="3010" y="988"/>
                        <a:pt x="3395" y="548"/>
                        <a:pt x="3835" y="273"/>
                      </a:cubicBezTo>
                      <a:cubicBezTo>
                        <a:pt x="4276" y="-2"/>
                        <a:pt x="4881" y="-57"/>
                        <a:pt x="5431" y="53"/>
                      </a:cubicBezTo>
                      <a:cubicBezTo>
                        <a:pt x="17375" y="3354"/>
                        <a:pt x="29868" y="6764"/>
                        <a:pt x="40821" y="8965"/>
                      </a:cubicBezTo>
                      <a:lnTo>
                        <a:pt x="40821" y="8965"/>
                      </a:lnTo>
                      <a:lnTo>
                        <a:pt x="245173" y="52423"/>
                      </a:lnTo>
                      <a:cubicBezTo>
                        <a:pt x="246274" y="52643"/>
                        <a:pt x="246989" y="53743"/>
                        <a:pt x="246769" y="54898"/>
                      </a:cubicBezTo>
                      <a:lnTo>
                        <a:pt x="246769" y="55008"/>
                      </a:lnTo>
                      <a:lnTo>
                        <a:pt x="246769" y="55008"/>
                      </a:lnTo>
                      <a:cubicBezTo>
                        <a:pt x="245833" y="59464"/>
                        <a:pt x="248695" y="63865"/>
                        <a:pt x="253153" y="64800"/>
                      </a:cubicBezTo>
                      <a:lnTo>
                        <a:pt x="253153" y="64800"/>
                      </a:lnTo>
                      <a:lnTo>
                        <a:pt x="260033" y="66230"/>
                      </a:lnTo>
                      <a:lnTo>
                        <a:pt x="260033" y="66230"/>
                      </a:lnTo>
                      <a:cubicBezTo>
                        <a:pt x="264491" y="67165"/>
                        <a:pt x="268894" y="64305"/>
                        <a:pt x="269830" y="59849"/>
                      </a:cubicBezTo>
                      <a:lnTo>
                        <a:pt x="269830" y="5984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29" name="Google Shape;529;p16"/>
                <p:cNvSpPr/>
                <p:nvPr/>
              </p:nvSpPr>
              <p:spPr>
                <a:xfrm>
                  <a:off x="7568746" y="5487396"/>
                  <a:ext cx="320700" cy="170003"/>
                </a:xfrm>
                <a:custGeom>
                  <a:rect b="b" l="l" r="r" t="t"/>
                  <a:pathLst>
                    <a:path extrusionOk="0" h="170003" w="320700">
                      <a:moveTo>
                        <a:pt x="228899" y="58463"/>
                      </a:moveTo>
                      <a:cubicBezTo>
                        <a:pt x="230770" y="62589"/>
                        <a:pt x="235614" y="64514"/>
                        <a:pt x="239796" y="62644"/>
                      </a:cubicBezTo>
                      <a:lnTo>
                        <a:pt x="239796" y="62644"/>
                      </a:lnTo>
                      <a:lnTo>
                        <a:pt x="246236" y="59783"/>
                      </a:lnTo>
                      <a:lnTo>
                        <a:pt x="246236" y="59783"/>
                      </a:lnTo>
                      <a:cubicBezTo>
                        <a:pt x="250363" y="57968"/>
                        <a:pt x="252235" y="53182"/>
                        <a:pt x="250529" y="49056"/>
                      </a:cubicBezTo>
                      <a:cubicBezTo>
                        <a:pt x="250529" y="48946"/>
                        <a:pt x="250419" y="48836"/>
                        <a:pt x="250363" y="48781"/>
                      </a:cubicBezTo>
                      <a:cubicBezTo>
                        <a:pt x="280524" y="34809"/>
                        <a:pt x="301988" y="18911"/>
                        <a:pt x="315032" y="867"/>
                      </a:cubicBezTo>
                      <a:cubicBezTo>
                        <a:pt x="315527" y="207"/>
                        <a:pt x="316408" y="-123"/>
                        <a:pt x="317179" y="42"/>
                      </a:cubicBezTo>
                      <a:cubicBezTo>
                        <a:pt x="317949" y="207"/>
                        <a:pt x="318610" y="922"/>
                        <a:pt x="318719" y="1747"/>
                      </a:cubicBezTo>
                      <a:cubicBezTo>
                        <a:pt x="319985" y="9944"/>
                        <a:pt x="320701" y="17205"/>
                        <a:pt x="320701" y="24192"/>
                      </a:cubicBezTo>
                      <a:cubicBezTo>
                        <a:pt x="320701" y="49661"/>
                        <a:pt x="312996" y="61488"/>
                        <a:pt x="264948" y="81567"/>
                      </a:cubicBezTo>
                      <a:cubicBezTo>
                        <a:pt x="264068" y="81952"/>
                        <a:pt x="262967" y="81622"/>
                        <a:pt x="262417" y="80797"/>
                      </a:cubicBezTo>
                      <a:cubicBezTo>
                        <a:pt x="260435" y="77827"/>
                        <a:pt x="256638" y="76396"/>
                        <a:pt x="253060" y="77551"/>
                      </a:cubicBezTo>
                      <a:lnTo>
                        <a:pt x="253060" y="77551"/>
                      </a:lnTo>
                      <a:lnTo>
                        <a:pt x="246346" y="79752"/>
                      </a:lnTo>
                      <a:cubicBezTo>
                        <a:pt x="241998" y="81127"/>
                        <a:pt x="239631" y="85803"/>
                        <a:pt x="241062" y="90149"/>
                      </a:cubicBezTo>
                      <a:lnTo>
                        <a:pt x="241062" y="90149"/>
                      </a:lnTo>
                      <a:lnTo>
                        <a:pt x="241062" y="90314"/>
                      </a:lnTo>
                      <a:cubicBezTo>
                        <a:pt x="241448" y="91414"/>
                        <a:pt x="240897" y="92569"/>
                        <a:pt x="239796" y="92899"/>
                      </a:cubicBezTo>
                      <a:cubicBezTo>
                        <a:pt x="183053" y="111493"/>
                        <a:pt x="74740" y="144444"/>
                        <a:pt x="24106" y="163312"/>
                      </a:cubicBezTo>
                      <a:cubicBezTo>
                        <a:pt x="19043" y="165238"/>
                        <a:pt x="12934" y="167548"/>
                        <a:pt x="6770" y="169858"/>
                      </a:cubicBezTo>
                      <a:cubicBezTo>
                        <a:pt x="6219" y="170079"/>
                        <a:pt x="5669" y="170023"/>
                        <a:pt x="5174" y="169858"/>
                      </a:cubicBezTo>
                      <a:cubicBezTo>
                        <a:pt x="4678" y="169693"/>
                        <a:pt x="4293" y="169198"/>
                        <a:pt x="4073" y="168703"/>
                      </a:cubicBezTo>
                      <a:cubicBezTo>
                        <a:pt x="2807" y="165293"/>
                        <a:pt x="1541" y="161827"/>
                        <a:pt x="165" y="158471"/>
                      </a:cubicBezTo>
                      <a:cubicBezTo>
                        <a:pt x="-55" y="157921"/>
                        <a:pt x="-55" y="157371"/>
                        <a:pt x="165" y="156876"/>
                      </a:cubicBezTo>
                      <a:cubicBezTo>
                        <a:pt x="385" y="156381"/>
                        <a:pt x="825" y="155996"/>
                        <a:pt x="1321" y="155776"/>
                      </a:cubicBezTo>
                      <a:cubicBezTo>
                        <a:pt x="12879" y="151430"/>
                        <a:pt x="24987" y="146809"/>
                        <a:pt x="35114" y="142188"/>
                      </a:cubicBezTo>
                      <a:lnTo>
                        <a:pt x="35114" y="142188"/>
                      </a:lnTo>
                      <a:lnTo>
                        <a:pt x="225982" y="57308"/>
                      </a:lnTo>
                      <a:cubicBezTo>
                        <a:pt x="227028" y="56868"/>
                        <a:pt x="228239" y="57308"/>
                        <a:pt x="228734" y="58353"/>
                      </a:cubicBezTo>
                      <a:lnTo>
                        <a:pt x="228734" y="58518"/>
                      </a:lnTo>
                      <a:cubicBezTo>
                        <a:pt x="228734" y="58518"/>
                        <a:pt x="228899" y="58518"/>
                        <a:pt x="228899" y="5851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0" name="Google Shape;530;p16"/>
                <p:cNvSpPr/>
                <p:nvPr/>
              </p:nvSpPr>
              <p:spPr>
                <a:xfrm>
                  <a:off x="7556576" y="5868398"/>
                  <a:ext cx="375346" cy="167491"/>
                </a:xfrm>
                <a:custGeom>
                  <a:rect b="b" l="l" r="r" t="t"/>
                  <a:pathLst>
                    <a:path extrusionOk="0" h="167491" w="375346">
                      <a:moveTo>
                        <a:pt x="232538" y="104175"/>
                      </a:moveTo>
                      <a:lnTo>
                        <a:pt x="232538" y="104175"/>
                      </a:lnTo>
                      <a:cubicBezTo>
                        <a:pt x="230667" y="108356"/>
                        <a:pt x="232538" y="113197"/>
                        <a:pt x="236721" y="115067"/>
                      </a:cubicBezTo>
                      <a:lnTo>
                        <a:pt x="243216" y="117928"/>
                      </a:lnTo>
                      <a:lnTo>
                        <a:pt x="243216" y="117928"/>
                      </a:lnTo>
                      <a:cubicBezTo>
                        <a:pt x="246848" y="119523"/>
                        <a:pt x="251031" y="118313"/>
                        <a:pt x="253287" y="115177"/>
                      </a:cubicBezTo>
                      <a:cubicBezTo>
                        <a:pt x="253838" y="114407"/>
                        <a:pt x="254828" y="114132"/>
                        <a:pt x="255709" y="114462"/>
                      </a:cubicBezTo>
                      <a:cubicBezTo>
                        <a:pt x="270734" y="120238"/>
                        <a:pt x="295501" y="128160"/>
                        <a:pt x="318176" y="128160"/>
                      </a:cubicBezTo>
                      <a:cubicBezTo>
                        <a:pt x="338980" y="128160"/>
                        <a:pt x="357087" y="123539"/>
                        <a:pt x="372222" y="114407"/>
                      </a:cubicBezTo>
                      <a:cubicBezTo>
                        <a:pt x="372938" y="113967"/>
                        <a:pt x="373818" y="114022"/>
                        <a:pt x="374479" y="114517"/>
                      </a:cubicBezTo>
                      <a:cubicBezTo>
                        <a:pt x="375140" y="115012"/>
                        <a:pt x="375470" y="115837"/>
                        <a:pt x="375304" y="116663"/>
                      </a:cubicBezTo>
                      <a:cubicBezTo>
                        <a:pt x="375304" y="116883"/>
                        <a:pt x="375194" y="117048"/>
                        <a:pt x="375140" y="117213"/>
                      </a:cubicBezTo>
                      <a:cubicBezTo>
                        <a:pt x="375140" y="117268"/>
                        <a:pt x="375140" y="117323"/>
                        <a:pt x="375140" y="117433"/>
                      </a:cubicBezTo>
                      <a:cubicBezTo>
                        <a:pt x="373323" y="122659"/>
                        <a:pt x="371397" y="127774"/>
                        <a:pt x="369360" y="132670"/>
                      </a:cubicBezTo>
                      <a:cubicBezTo>
                        <a:pt x="369306" y="132836"/>
                        <a:pt x="369195" y="133001"/>
                        <a:pt x="369085" y="133111"/>
                      </a:cubicBezTo>
                      <a:cubicBezTo>
                        <a:pt x="368260" y="134211"/>
                        <a:pt x="367434" y="135311"/>
                        <a:pt x="366609" y="136301"/>
                      </a:cubicBezTo>
                      <a:cubicBezTo>
                        <a:pt x="355271" y="150659"/>
                        <a:pt x="336338" y="167492"/>
                        <a:pt x="311902" y="167492"/>
                      </a:cubicBezTo>
                      <a:cubicBezTo>
                        <a:pt x="287466" y="167492"/>
                        <a:pt x="256259" y="154565"/>
                        <a:pt x="239473" y="146533"/>
                      </a:cubicBezTo>
                      <a:cubicBezTo>
                        <a:pt x="238593" y="146093"/>
                        <a:pt x="238097" y="145103"/>
                        <a:pt x="238372" y="144113"/>
                      </a:cubicBezTo>
                      <a:cubicBezTo>
                        <a:pt x="239308" y="140592"/>
                        <a:pt x="237822" y="136741"/>
                        <a:pt x="234575" y="134816"/>
                      </a:cubicBezTo>
                      <a:lnTo>
                        <a:pt x="234575" y="134816"/>
                      </a:lnTo>
                      <a:lnTo>
                        <a:pt x="228466" y="131240"/>
                      </a:lnTo>
                      <a:lnTo>
                        <a:pt x="228466" y="131240"/>
                      </a:lnTo>
                      <a:cubicBezTo>
                        <a:pt x="224503" y="128985"/>
                        <a:pt x="219495" y="130360"/>
                        <a:pt x="217183" y="134266"/>
                      </a:cubicBezTo>
                      <a:lnTo>
                        <a:pt x="217183" y="134266"/>
                      </a:lnTo>
                      <a:lnTo>
                        <a:pt x="217183" y="134431"/>
                      </a:lnTo>
                      <a:cubicBezTo>
                        <a:pt x="216523" y="135421"/>
                        <a:pt x="215257" y="135751"/>
                        <a:pt x="214321" y="135201"/>
                      </a:cubicBezTo>
                      <a:cubicBezTo>
                        <a:pt x="162587" y="105550"/>
                        <a:pt x="65501" y="47295"/>
                        <a:pt x="17619" y="22155"/>
                      </a:cubicBezTo>
                      <a:cubicBezTo>
                        <a:pt x="12831" y="19625"/>
                        <a:pt x="7052" y="16709"/>
                        <a:pt x="1163" y="13683"/>
                      </a:cubicBezTo>
                      <a:cubicBezTo>
                        <a:pt x="667" y="13408"/>
                        <a:pt x="337" y="12968"/>
                        <a:pt x="117" y="12473"/>
                      </a:cubicBezTo>
                      <a:cubicBezTo>
                        <a:pt x="-103" y="11978"/>
                        <a:pt x="7" y="11373"/>
                        <a:pt x="282" y="10878"/>
                      </a:cubicBezTo>
                      <a:cubicBezTo>
                        <a:pt x="1988" y="7688"/>
                        <a:pt x="3640" y="4442"/>
                        <a:pt x="5291" y="1141"/>
                      </a:cubicBezTo>
                      <a:cubicBezTo>
                        <a:pt x="5566" y="646"/>
                        <a:pt x="5951" y="261"/>
                        <a:pt x="6501" y="96"/>
                      </a:cubicBezTo>
                      <a:cubicBezTo>
                        <a:pt x="7052" y="-69"/>
                        <a:pt x="7602" y="-14"/>
                        <a:pt x="8098" y="206"/>
                      </a:cubicBezTo>
                      <a:cubicBezTo>
                        <a:pt x="19050" y="5872"/>
                        <a:pt x="30552" y="11758"/>
                        <a:pt x="40790" y="16214"/>
                      </a:cubicBezTo>
                      <a:lnTo>
                        <a:pt x="40790" y="16214"/>
                      </a:lnTo>
                      <a:lnTo>
                        <a:pt x="231658" y="101150"/>
                      </a:lnTo>
                      <a:cubicBezTo>
                        <a:pt x="232153" y="101370"/>
                        <a:pt x="232538" y="101755"/>
                        <a:pt x="232759" y="102305"/>
                      </a:cubicBezTo>
                      <a:cubicBezTo>
                        <a:pt x="232979" y="102855"/>
                        <a:pt x="232924" y="103405"/>
                        <a:pt x="232759" y="103900"/>
                      </a:cubicBezTo>
                      <a:lnTo>
                        <a:pt x="232759" y="104010"/>
                      </a:lnTo>
                      <a:cubicBezTo>
                        <a:pt x="232759" y="104010"/>
                        <a:pt x="232649" y="104065"/>
                        <a:pt x="232649" y="10406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1" name="Google Shape;531;p16"/>
                <p:cNvSpPr/>
                <p:nvPr/>
              </p:nvSpPr>
              <p:spPr>
                <a:xfrm>
                  <a:off x="7556380" y="5401292"/>
                  <a:ext cx="322114" cy="229560"/>
                </a:xfrm>
                <a:custGeom>
                  <a:rect b="b" l="l" r="r" t="t"/>
                  <a:pathLst>
                    <a:path extrusionOk="0" h="229560" w="322114">
                      <a:moveTo>
                        <a:pt x="237413" y="82680"/>
                      </a:moveTo>
                      <a:cubicBezTo>
                        <a:pt x="262895" y="66562"/>
                        <a:pt x="296632" y="45273"/>
                        <a:pt x="314740" y="660"/>
                      </a:cubicBezTo>
                      <a:cubicBezTo>
                        <a:pt x="314905" y="220"/>
                        <a:pt x="315345" y="0"/>
                        <a:pt x="315785" y="0"/>
                      </a:cubicBezTo>
                      <a:cubicBezTo>
                        <a:pt x="316225" y="0"/>
                        <a:pt x="316611" y="330"/>
                        <a:pt x="316721" y="825"/>
                      </a:cubicBezTo>
                      <a:cubicBezTo>
                        <a:pt x="318427" y="14248"/>
                        <a:pt x="320188" y="26020"/>
                        <a:pt x="322005" y="36637"/>
                      </a:cubicBezTo>
                      <a:cubicBezTo>
                        <a:pt x="322005" y="36692"/>
                        <a:pt x="322005" y="36802"/>
                        <a:pt x="322005" y="36912"/>
                      </a:cubicBezTo>
                      <a:cubicBezTo>
                        <a:pt x="322005" y="38012"/>
                        <a:pt x="322114" y="39112"/>
                        <a:pt x="322114" y="40158"/>
                      </a:cubicBezTo>
                      <a:cubicBezTo>
                        <a:pt x="322114" y="69863"/>
                        <a:pt x="299935" y="94783"/>
                        <a:pt x="254474" y="115962"/>
                      </a:cubicBezTo>
                      <a:cubicBezTo>
                        <a:pt x="254364" y="115962"/>
                        <a:pt x="254254" y="115962"/>
                        <a:pt x="254199" y="115906"/>
                      </a:cubicBezTo>
                      <a:cubicBezTo>
                        <a:pt x="252327" y="111726"/>
                        <a:pt x="247484" y="109855"/>
                        <a:pt x="243301" y="111726"/>
                      </a:cubicBezTo>
                      <a:lnTo>
                        <a:pt x="236862" y="114586"/>
                      </a:lnTo>
                      <a:lnTo>
                        <a:pt x="236862" y="114586"/>
                      </a:lnTo>
                      <a:cubicBezTo>
                        <a:pt x="232679" y="116402"/>
                        <a:pt x="230863" y="121298"/>
                        <a:pt x="232679" y="125478"/>
                      </a:cubicBezTo>
                      <a:lnTo>
                        <a:pt x="232679" y="125478"/>
                      </a:lnTo>
                      <a:lnTo>
                        <a:pt x="232679" y="125588"/>
                      </a:lnTo>
                      <a:cubicBezTo>
                        <a:pt x="232955" y="126083"/>
                        <a:pt x="232955" y="126688"/>
                        <a:pt x="232789" y="127184"/>
                      </a:cubicBezTo>
                      <a:cubicBezTo>
                        <a:pt x="232624" y="127679"/>
                        <a:pt x="232239" y="128119"/>
                        <a:pt x="231689" y="128339"/>
                      </a:cubicBezTo>
                      <a:cubicBezTo>
                        <a:pt x="177312" y="152708"/>
                        <a:pt x="72962" y="196826"/>
                        <a:pt x="24584" y="220976"/>
                      </a:cubicBezTo>
                      <a:cubicBezTo>
                        <a:pt x="19741" y="223396"/>
                        <a:pt x="13962" y="226312"/>
                        <a:pt x="8073" y="229337"/>
                      </a:cubicBezTo>
                      <a:cubicBezTo>
                        <a:pt x="7578" y="229613"/>
                        <a:pt x="6973" y="229613"/>
                        <a:pt x="6477" y="229448"/>
                      </a:cubicBezTo>
                      <a:cubicBezTo>
                        <a:pt x="5982" y="229283"/>
                        <a:pt x="5542" y="228897"/>
                        <a:pt x="5266" y="228402"/>
                      </a:cubicBezTo>
                      <a:cubicBezTo>
                        <a:pt x="3670" y="225102"/>
                        <a:pt x="2019" y="221856"/>
                        <a:pt x="258" y="218611"/>
                      </a:cubicBezTo>
                      <a:cubicBezTo>
                        <a:pt x="-17" y="218115"/>
                        <a:pt x="-72" y="217510"/>
                        <a:pt x="93" y="217015"/>
                      </a:cubicBezTo>
                      <a:cubicBezTo>
                        <a:pt x="258" y="216520"/>
                        <a:pt x="643" y="216025"/>
                        <a:pt x="1138" y="215805"/>
                      </a:cubicBezTo>
                      <a:cubicBezTo>
                        <a:pt x="12201" y="210304"/>
                        <a:pt x="23759" y="204418"/>
                        <a:pt x="33335" y="198752"/>
                      </a:cubicBezTo>
                      <a:lnTo>
                        <a:pt x="33335" y="198752"/>
                      </a:lnTo>
                      <a:lnTo>
                        <a:pt x="216058" y="93352"/>
                      </a:lnTo>
                      <a:lnTo>
                        <a:pt x="216058" y="93352"/>
                      </a:lnTo>
                      <a:lnTo>
                        <a:pt x="217104" y="95223"/>
                      </a:lnTo>
                      <a:lnTo>
                        <a:pt x="217104" y="95223"/>
                      </a:lnTo>
                      <a:cubicBezTo>
                        <a:pt x="219415" y="99183"/>
                        <a:pt x="224424" y="100559"/>
                        <a:pt x="228386" y="98248"/>
                      </a:cubicBezTo>
                      <a:lnTo>
                        <a:pt x="228386" y="98248"/>
                      </a:lnTo>
                      <a:lnTo>
                        <a:pt x="234496" y="94728"/>
                      </a:lnTo>
                      <a:lnTo>
                        <a:pt x="234496" y="94728"/>
                      </a:lnTo>
                      <a:cubicBezTo>
                        <a:pt x="238458" y="92417"/>
                        <a:pt x="239779" y="87411"/>
                        <a:pt x="237522" y="83451"/>
                      </a:cubicBezTo>
                      <a:lnTo>
                        <a:pt x="237247" y="82900"/>
                      </a:lnTo>
                      <a:lnTo>
                        <a:pt x="237247" y="82790"/>
                      </a:lnTo>
                      <a:lnTo>
                        <a:pt x="237302" y="8279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2" name="Google Shape;532;p16"/>
                <p:cNvSpPr/>
                <p:nvPr/>
              </p:nvSpPr>
              <p:spPr>
                <a:xfrm>
                  <a:off x="7541351" y="5322294"/>
                  <a:ext cx="321072" cy="282963"/>
                </a:xfrm>
                <a:custGeom>
                  <a:rect b="b" l="l" r="r" t="t"/>
                  <a:pathLst>
                    <a:path extrusionOk="0" h="282963" w="321072">
                      <a:moveTo>
                        <a:pt x="223271" y="115140"/>
                      </a:moveTo>
                      <a:cubicBezTo>
                        <a:pt x="222886" y="114260"/>
                        <a:pt x="223162" y="113215"/>
                        <a:pt x="223932" y="112610"/>
                      </a:cubicBezTo>
                      <a:cubicBezTo>
                        <a:pt x="246057" y="96272"/>
                        <a:pt x="293059" y="56334"/>
                        <a:pt x="312156" y="1379"/>
                      </a:cubicBezTo>
                      <a:cubicBezTo>
                        <a:pt x="312431" y="499"/>
                        <a:pt x="313312" y="-51"/>
                        <a:pt x="314303" y="4"/>
                      </a:cubicBezTo>
                      <a:cubicBezTo>
                        <a:pt x="315293" y="59"/>
                        <a:pt x="316009" y="774"/>
                        <a:pt x="316174" y="1709"/>
                      </a:cubicBezTo>
                      <a:cubicBezTo>
                        <a:pt x="317770" y="11391"/>
                        <a:pt x="319421" y="20413"/>
                        <a:pt x="321072" y="28884"/>
                      </a:cubicBezTo>
                      <a:cubicBezTo>
                        <a:pt x="321072" y="29104"/>
                        <a:pt x="321072" y="29269"/>
                        <a:pt x="321072" y="29489"/>
                      </a:cubicBezTo>
                      <a:cubicBezTo>
                        <a:pt x="313698" y="97097"/>
                        <a:pt x="274511" y="123282"/>
                        <a:pt x="243635" y="142810"/>
                      </a:cubicBezTo>
                      <a:cubicBezTo>
                        <a:pt x="242810" y="143360"/>
                        <a:pt x="241709" y="143195"/>
                        <a:pt x="241049" y="142535"/>
                      </a:cubicBezTo>
                      <a:cubicBezTo>
                        <a:pt x="238462" y="139895"/>
                        <a:pt x="234334" y="139179"/>
                        <a:pt x="231032" y="141105"/>
                      </a:cubicBezTo>
                      <a:lnTo>
                        <a:pt x="231032" y="141105"/>
                      </a:lnTo>
                      <a:lnTo>
                        <a:pt x="224923" y="144626"/>
                      </a:lnTo>
                      <a:lnTo>
                        <a:pt x="224923" y="144626"/>
                      </a:lnTo>
                      <a:cubicBezTo>
                        <a:pt x="220960" y="146881"/>
                        <a:pt x="219584" y="151942"/>
                        <a:pt x="221841" y="155903"/>
                      </a:cubicBezTo>
                      <a:lnTo>
                        <a:pt x="221841" y="155903"/>
                      </a:lnTo>
                      <a:lnTo>
                        <a:pt x="221951" y="156068"/>
                      </a:lnTo>
                      <a:cubicBezTo>
                        <a:pt x="222501" y="157058"/>
                        <a:pt x="222171" y="158323"/>
                        <a:pt x="221180" y="158873"/>
                      </a:cubicBezTo>
                      <a:cubicBezTo>
                        <a:pt x="169610" y="188854"/>
                        <a:pt x="70489" y="243644"/>
                        <a:pt x="24863" y="272634"/>
                      </a:cubicBezTo>
                      <a:cubicBezTo>
                        <a:pt x="20295" y="275550"/>
                        <a:pt x="14846" y="279070"/>
                        <a:pt x="9287" y="282646"/>
                      </a:cubicBezTo>
                      <a:cubicBezTo>
                        <a:pt x="8792" y="282921"/>
                        <a:pt x="8242" y="283031"/>
                        <a:pt x="7691" y="282921"/>
                      </a:cubicBezTo>
                      <a:cubicBezTo>
                        <a:pt x="7141" y="282811"/>
                        <a:pt x="6701" y="282481"/>
                        <a:pt x="6371" y="281986"/>
                      </a:cubicBezTo>
                      <a:cubicBezTo>
                        <a:pt x="4444" y="278905"/>
                        <a:pt x="2463" y="275825"/>
                        <a:pt x="371" y="272854"/>
                      </a:cubicBezTo>
                      <a:cubicBezTo>
                        <a:pt x="41" y="272414"/>
                        <a:pt x="-69" y="271809"/>
                        <a:pt x="41" y="271259"/>
                      </a:cubicBezTo>
                      <a:cubicBezTo>
                        <a:pt x="151" y="270709"/>
                        <a:pt x="482" y="270214"/>
                        <a:pt x="922" y="269939"/>
                      </a:cubicBezTo>
                      <a:cubicBezTo>
                        <a:pt x="11379" y="263228"/>
                        <a:pt x="22221" y="256241"/>
                        <a:pt x="31192" y="249585"/>
                      </a:cubicBezTo>
                      <a:lnTo>
                        <a:pt x="31192" y="249585"/>
                      </a:lnTo>
                      <a:lnTo>
                        <a:pt x="200211" y="126802"/>
                      </a:lnTo>
                      <a:cubicBezTo>
                        <a:pt x="201147" y="126142"/>
                        <a:pt x="202412" y="126307"/>
                        <a:pt x="203073" y="127242"/>
                      </a:cubicBezTo>
                      <a:lnTo>
                        <a:pt x="203183" y="127407"/>
                      </a:lnTo>
                      <a:lnTo>
                        <a:pt x="203183" y="127407"/>
                      </a:lnTo>
                      <a:cubicBezTo>
                        <a:pt x="205880" y="131093"/>
                        <a:pt x="211053" y="131918"/>
                        <a:pt x="214686" y="129223"/>
                      </a:cubicBezTo>
                      <a:lnTo>
                        <a:pt x="214686" y="129223"/>
                      </a:lnTo>
                      <a:lnTo>
                        <a:pt x="220410" y="125042"/>
                      </a:lnTo>
                      <a:lnTo>
                        <a:pt x="220410" y="125042"/>
                      </a:lnTo>
                      <a:cubicBezTo>
                        <a:pt x="223602" y="122731"/>
                        <a:pt x="224647" y="118551"/>
                        <a:pt x="223106" y="115085"/>
                      </a:cubicBezTo>
                      <a:lnTo>
                        <a:pt x="223106" y="11508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3" name="Google Shape;533;p16"/>
                <p:cNvSpPr/>
                <p:nvPr/>
              </p:nvSpPr>
              <p:spPr>
                <a:xfrm>
                  <a:off x="7848885" y="5405820"/>
                  <a:ext cx="177824" cy="811116"/>
                </a:xfrm>
                <a:custGeom>
                  <a:rect b="b" l="l" r="r" t="t"/>
                  <a:pathLst>
                    <a:path extrusionOk="0" h="811116" w="177824">
                      <a:moveTo>
                        <a:pt x="177660" y="343797"/>
                      </a:moveTo>
                      <a:cubicBezTo>
                        <a:pt x="177660" y="522305"/>
                        <a:pt x="111945" y="685410"/>
                        <a:pt x="3413" y="810393"/>
                      </a:cubicBezTo>
                      <a:cubicBezTo>
                        <a:pt x="3082" y="810833"/>
                        <a:pt x="2532" y="811053"/>
                        <a:pt x="2037" y="811108"/>
                      </a:cubicBezTo>
                      <a:cubicBezTo>
                        <a:pt x="1541" y="811163"/>
                        <a:pt x="936" y="810943"/>
                        <a:pt x="551" y="810613"/>
                      </a:cubicBezTo>
                      <a:cubicBezTo>
                        <a:pt x="220" y="810338"/>
                        <a:pt x="0" y="809898"/>
                        <a:pt x="0" y="809458"/>
                      </a:cubicBezTo>
                      <a:cubicBezTo>
                        <a:pt x="0" y="809018"/>
                        <a:pt x="110" y="808578"/>
                        <a:pt x="440" y="808248"/>
                      </a:cubicBezTo>
                      <a:cubicBezTo>
                        <a:pt x="13209" y="793670"/>
                        <a:pt x="25592" y="776122"/>
                        <a:pt x="37425" y="755713"/>
                      </a:cubicBezTo>
                      <a:cubicBezTo>
                        <a:pt x="37425" y="755603"/>
                        <a:pt x="37535" y="755548"/>
                        <a:pt x="37590" y="755438"/>
                      </a:cubicBezTo>
                      <a:cubicBezTo>
                        <a:pt x="55092" y="733654"/>
                        <a:pt x="70448" y="705874"/>
                        <a:pt x="83216" y="672317"/>
                      </a:cubicBezTo>
                      <a:cubicBezTo>
                        <a:pt x="90646" y="652954"/>
                        <a:pt x="97085" y="631720"/>
                        <a:pt x="102644" y="609166"/>
                      </a:cubicBezTo>
                      <a:cubicBezTo>
                        <a:pt x="102644" y="609056"/>
                        <a:pt x="102699" y="608946"/>
                        <a:pt x="102754" y="608836"/>
                      </a:cubicBezTo>
                      <a:cubicBezTo>
                        <a:pt x="113101" y="585126"/>
                        <a:pt x="121962" y="560042"/>
                        <a:pt x="128952" y="534132"/>
                      </a:cubicBezTo>
                      <a:cubicBezTo>
                        <a:pt x="132859" y="520929"/>
                        <a:pt x="136107" y="506957"/>
                        <a:pt x="138584" y="492379"/>
                      </a:cubicBezTo>
                      <a:cubicBezTo>
                        <a:pt x="145188" y="457943"/>
                        <a:pt x="148710" y="422736"/>
                        <a:pt x="148710" y="388300"/>
                      </a:cubicBezTo>
                      <a:cubicBezTo>
                        <a:pt x="148710" y="292802"/>
                        <a:pt x="124054" y="178711"/>
                        <a:pt x="97966" y="57909"/>
                      </a:cubicBezTo>
                      <a:cubicBezTo>
                        <a:pt x="94003" y="39535"/>
                        <a:pt x="90041" y="21052"/>
                        <a:pt x="86078" y="2513"/>
                      </a:cubicBezTo>
                      <a:cubicBezTo>
                        <a:pt x="85858" y="1523"/>
                        <a:pt x="86408" y="533"/>
                        <a:pt x="87399" y="148"/>
                      </a:cubicBezTo>
                      <a:cubicBezTo>
                        <a:pt x="88389" y="-237"/>
                        <a:pt x="89435" y="148"/>
                        <a:pt x="89931" y="1083"/>
                      </a:cubicBezTo>
                      <a:cubicBezTo>
                        <a:pt x="145958" y="102742"/>
                        <a:pt x="177825" y="219584"/>
                        <a:pt x="177825" y="343797"/>
                      </a:cubicBezTo>
                      <a:lnTo>
                        <a:pt x="177825" y="34379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4" name="Google Shape;534;p16"/>
                <p:cNvSpPr/>
                <p:nvPr/>
              </p:nvSpPr>
              <p:spPr>
                <a:xfrm>
                  <a:off x="7843491" y="5742631"/>
                  <a:ext cx="14034" cy="14027"/>
                </a:xfrm>
                <a:custGeom>
                  <a:rect b="b" l="l" r="r" t="t"/>
                  <a:pathLst>
                    <a:path extrusionOk="0" h="14027" w="14034">
                      <a:moveTo>
                        <a:pt x="7045" y="0"/>
                      </a:moveTo>
                      <a:cubicBezTo>
                        <a:pt x="10952" y="0"/>
                        <a:pt x="14034" y="3136"/>
                        <a:pt x="14034" y="6986"/>
                      </a:cubicBezTo>
                      <a:cubicBezTo>
                        <a:pt x="14034" y="10837"/>
                        <a:pt x="10897" y="14028"/>
                        <a:pt x="7045" y="14028"/>
                      </a:cubicBezTo>
                      <a:cubicBezTo>
                        <a:pt x="3192" y="14028"/>
                        <a:pt x="0" y="10837"/>
                        <a:pt x="0" y="6986"/>
                      </a:cubicBezTo>
                      <a:cubicBezTo>
                        <a:pt x="0" y="3136"/>
                        <a:pt x="3192" y="0"/>
                        <a:pt x="7045"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5" name="Google Shape;535;p16"/>
                <p:cNvSpPr/>
                <p:nvPr/>
              </p:nvSpPr>
              <p:spPr>
                <a:xfrm>
                  <a:off x="7588606" y="5739103"/>
                  <a:ext cx="354942" cy="58748"/>
                </a:xfrm>
                <a:custGeom>
                  <a:rect b="b" l="l" r="r" t="t"/>
                  <a:pathLst>
                    <a:path extrusionOk="0" h="58748" w="354942">
                      <a:moveTo>
                        <a:pt x="265507" y="29272"/>
                      </a:moveTo>
                      <a:cubicBezTo>
                        <a:pt x="269470" y="29272"/>
                        <a:pt x="272772" y="26467"/>
                        <a:pt x="273543" y="22726"/>
                      </a:cubicBezTo>
                      <a:cubicBezTo>
                        <a:pt x="273763" y="21791"/>
                        <a:pt x="274533" y="21076"/>
                        <a:pt x="275524" y="21076"/>
                      </a:cubicBezTo>
                      <a:cubicBezTo>
                        <a:pt x="293246" y="20581"/>
                        <a:pt x="323956" y="16950"/>
                        <a:pt x="349163" y="337"/>
                      </a:cubicBezTo>
                      <a:cubicBezTo>
                        <a:pt x="349769" y="-48"/>
                        <a:pt x="350539" y="-103"/>
                        <a:pt x="351200" y="172"/>
                      </a:cubicBezTo>
                      <a:cubicBezTo>
                        <a:pt x="351860" y="447"/>
                        <a:pt x="352301" y="1107"/>
                        <a:pt x="352356" y="1822"/>
                      </a:cubicBezTo>
                      <a:cubicBezTo>
                        <a:pt x="353291" y="11174"/>
                        <a:pt x="354172" y="20361"/>
                        <a:pt x="354942" y="29437"/>
                      </a:cubicBezTo>
                      <a:cubicBezTo>
                        <a:pt x="354942" y="29767"/>
                        <a:pt x="354942" y="30152"/>
                        <a:pt x="354777" y="30483"/>
                      </a:cubicBezTo>
                      <a:cubicBezTo>
                        <a:pt x="352190" y="35984"/>
                        <a:pt x="348888" y="40659"/>
                        <a:pt x="344705" y="44455"/>
                      </a:cubicBezTo>
                      <a:cubicBezTo>
                        <a:pt x="326433" y="61013"/>
                        <a:pt x="294346" y="59583"/>
                        <a:pt x="272001" y="57548"/>
                      </a:cubicBezTo>
                      <a:cubicBezTo>
                        <a:pt x="271947" y="57548"/>
                        <a:pt x="271892" y="57493"/>
                        <a:pt x="271892" y="57437"/>
                      </a:cubicBezTo>
                      <a:cubicBezTo>
                        <a:pt x="272387" y="52927"/>
                        <a:pt x="269085" y="48856"/>
                        <a:pt x="264572" y="48361"/>
                      </a:cubicBezTo>
                      <a:lnTo>
                        <a:pt x="264572" y="48361"/>
                      </a:lnTo>
                      <a:lnTo>
                        <a:pt x="257582" y="47591"/>
                      </a:lnTo>
                      <a:lnTo>
                        <a:pt x="257582" y="47591"/>
                      </a:lnTo>
                      <a:cubicBezTo>
                        <a:pt x="253069" y="47151"/>
                        <a:pt x="248996" y="50396"/>
                        <a:pt x="248501" y="54907"/>
                      </a:cubicBezTo>
                      <a:lnTo>
                        <a:pt x="248501" y="54907"/>
                      </a:lnTo>
                      <a:lnTo>
                        <a:pt x="248501" y="55127"/>
                      </a:lnTo>
                      <a:cubicBezTo>
                        <a:pt x="248336" y="56227"/>
                        <a:pt x="247345" y="57052"/>
                        <a:pt x="246244" y="56942"/>
                      </a:cubicBezTo>
                      <a:cubicBezTo>
                        <a:pt x="186914" y="50891"/>
                        <a:pt x="74474" y="37084"/>
                        <a:pt x="20482" y="33618"/>
                      </a:cubicBezTo>
                      <a:cubicBezTo>
                        <a:pt x="15033" y="33288"/>
                        <a:pt x="8539" y="32958"/>
                        <a:pt x="1935" y="32573"/>
                      </a:cubicBezTo>
                      <a:cubicBezTo>
                        <a:pt x="1384" y="32573"/>
                        <a:pt x="834" y="32298"/>
                        <a:pt x="504" y="31858"/>
                      </a:cubicBezTo>
                      <a:cubicBezTo>
                        <a:pt x="174" y="31418"/>
                        <a:pt x="-47" y="30923"/>
                        <a:pt x="8" y="30373"/>
                      </a:cubicBezTo>
                      <a:cubicBezTo>
                        <a:pt x="284" y="26742"/>
                        <a:pt x="449" y="23111"/>
                        <a:pt x="559" y="19425"/>
                      </a:cubicBezTo>
                      <a:cubicBezTo>
                        <a:pt x="559" y="18875"/>
                        <a:pt x="834" y="18325"/>
                        <a:pt x="1219" y="17995"/>
                      </a:cubicBezTo>
                      <a:cubicBezTo>
                        <a:pt x="1604" y="17665"/>
                        <a:pt x="2155" y="17445"/>
                        <a:pt x="2760" y="17445"/>
                      </a:cubicBezTo>
                      <a:cubicBezTo>
                        <a:pt x="15144" y="18215"/>
                        <a:pt x="28132" y="18875"/>
                        <a:pt x="39250" y="18765"/>
                      </a:cubicBezTo>
                      <a:lnTo>
                        <a:pt x="248225" y="18765"/>
                      </a:lnTo>
                      <a:cubicBezTo>
                        <a:pt x="249381" y="18765"/>
                        <a:pt x="250262" y="19701"/>
                        <a:pt x="250262" y="20801"/>
                      </a:cubicBezTo>
                      <a:lnTo>
                        <a:pt x="250262" y="20966"/>
                      </a:lnTo>
                      <a:cubicBezTo>
                        <a:pt x="250262" y="25532"/>
                        <a:pt x="253949" y="29217"/>
                        <a:pt x="258518" y="29217"/>
                      </a:cubicBezTo>
                      <a:lnTo>
                        <a:pt x="265562" y="2921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6" name="Google Shape;536;p16"/>
                <p:cNvSpPr/>
                <p:nvPr/>
              </p:nvSpPr>
              <p:spPr>
                <a:xfrm>
                  <a:off x="7840584" y="5798641"/>
                  <a:ext cx="14069" cy="14062"/>
                </a:xfrm>
                <a:custGeom>
                  <a:rect b="b" l="l" r="r" t="t"/>
                  <a:pathLst>
                    <a:path extrusionOk="0" h="14062" w="14069">
                      <a:moveTo>
                        <a:pt x="7805" y="45"/>
                      </a:moveTo>
                      <a:cubicBezTo>
                        <a:pt x="11658" y="430"/>
                        <a:pt x="14465" y="3950"/>
                        <a:pt x="14024" y="7801"/>
                      </a:cubicBezTo>
                      <a:cubicBezTo>
                        <a:pt x="13584" y="11652"/>
                        <a:pt x="10172" y="14457"/>
                        <a:pt x="6319" y="14017"/>
                      </a:cubicBezTo>
                      <a:cubicBezTo>
                        <a:pt x="2466" y="13577"/>
                        <a:pt x="-395" y="10166"/>
                        <a:pt x="45" y="6316"/>
                      </a:cubicBezTo>
                      <a:cubicBezTo>
                        <a:pt x="485" y="2465"/>
                        <a:pt x="3952" y="-395"/>
                        <a:pt x="7805" y="45"/>
                      </a:cubicBezTo>
                      <a:lnTo>
                        <a:pt x="7805" y="4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7" name="Google Shape;537;p16"/>
                <p:cNvSpPr/>
                <p:nvPr/>
              </p:nvSpPr>
              <p:spPr>
                <a:xfrm>
                  <a:off x="7840529" y="5686540"/>
                  <a:ext cx="14059" cy="14043"/>
                </a:xfrm>
                <a:custGeom>
                  <a:rect b="b" l="l" r="r" t="t"/>
                  <a:pathLst>
                    <a:path extrusionOk="0" h="14043" w="14059">
                      <a:moveTo>
                        <a:pt x="6319" y="35"/>
                      </a:moveTo>
                      <a:cubicBezTo>
                        <a:pt x="10226" y="-350"/>
                        <a:pt x="13639" y="2456"/>
                        <a:pt x="14024" y="6306"/>
                      </a:cubicBezTo>
                      <a:cubicBezTo>
                        <a:pt x="14409" y="10157"/>
                        <a:pt x="11602" y="13623"/>
                        <a:pt x="7805" y="14008"/>
                      </a:cubicBezTo>
                      <a:cubicBezTo>
                        <a:pt x="4007" y="14393"/>
                        <a:pt x="485" y="11588"/>
                        <a:pt x="45" y="7792"/>
                      </a:cubicBezTo>
                      <a:cubicBezTo>
                        <a:pt x="-396" y="3996"/>
                        <a:pt x="2466" y="475"/>
                        <a:pt x="6319" y="35"/>
                      </a:cubicBezTo>
                      <a:lnTo>
                        <a:pt x="6319" y="3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8" name="Google Shape;538;p16"/>
                <p:cNvSpPr/>
                <p:nvPr/>
              </p:nvSpPr>
              <p:spPr>
                <a:xfrm>
                  <a:off x="7831717" y="5631021"/>
                  <a:ext cx="14134" cy="14127"/>
                </a:xfrm>
                <a:custGeom>
                  <a:rect b="b" l="l" r="r" t="t"/>
                  <a:pathLst>
                    <a:path extrusionOk="0" h="14127" w="14134">
                      <a:moveTo>
                        <a:pt x="13976" y="5605"/>
                      </a:moveTo>
                      <a:cubicBezTo>
                        <a:pt x="14801" y="9400"/>
                        <a:pt x="12325" y="13141"/>
                        <a:pt x="8527" y="13966"/>
                      </a:cubicBezTo>
                      <a:cubicBezTo>
                        <a:pt x="4730" y="14792"/>
                        <a:pt x="987" y="12371"/>
                        <a:pt x="162" y="8575"/>
                      </a:cubicBezTo>
                      <a:cubicBezTo>
                        <a:pt x="-664" y="4780"/>
                        <a:pt x="1757" y="984"/>
                        <a:pt x="5555" y="159"/>
                      </a:cubicBezTo>
                      <a:cubicBezTo>
                        <a:pt x="9353" y="-666"/>
                        <a:pt x="13095" y="1809"/>
                        <a:pt x="13976" y="5605"/>
                      </a:cubicBezTo>
                      <a:lnTo>
                        <a:pt x="13976" y="560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39" name="Google Shape;539;p16"/>
                <p:cNvSpPr/>
                <p:nvPr/>
              </p:nvSpPr>
              <p:spPr>
                <a:xfrm>
                  <a:off x="7831767" y="5854085"/>
                  <a:ext cx="14139" cy="14132"/>
                </a:xfrm>
                <a:custGeom>
                  <a:rect b="b" l="l" r="r" t="t"/>
                  <a:pathLst>
                    <a:path extrusionOk="0" h="14132" w="14139">
                      <a:moveTo>
                        <a:pt x="8532" y="161"/>
                      </a:moveTo>
                      <a:cubicBezTo>
                        <a:pt x="12330" y="986"/>
                        <a:pt x="14806" y="4727"/>
                        <a:pt x="13981" y="8578"/>
                      </a:cubicBezTo>
                      <a:cubicBezTo>
                        <a:pt x="13155" y="12429"/>
                        <a:pt x="9468" y="14794"/>
                        <a:pt x="5560" y="13969"/>
                      </a:cubicBezTo>
                      <a:cubicBezTo>
                        <a:pt x="1652" y="13144"/>
                        <a:pt x="-659" y="9458"/>
                        <a:pt x="167" y="5607"/>
                      </a:cubicBezTo>
                      <a:cubicBezTo>
                        <a:pt x="992" y="1757"/>
                        <a:pt x="4680" y="-664"/>
                        <a:pt x="8532" y="161"/>
                      </a:cubicBezTo>
                      <a:lnTo>
                        <a:pt x="8532" y="16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0" name="Google Shape;540;p16"/>
                <p:cNvSpPr/>
                <p:nvPr/>
              </p:nvSpPr>
              <p:spPr>
                <a:xfrm>
                  <a:off x="7817295" y="5908357"/>
                  <a:ext cx="14031" cy="14066"/>
                </a:xfrm>
                <a:custGeom>
                  <a:rect b="b" l="l" r="r" t="t"/>
                  <a:pathLst>
                    <a:path extrusionOk="0" h="14066" w="14031">
                      <a:moveTo>
                        <a:pt x="9190" y="350"/>
                      </a:moveTo>
                      <a:cubicBezTo>
                        <a:pt x="12877" y="1560"/>
                        <a:pt x="14859" y="5521"/>
                        <a:pt x="13703" y="9206"/>
                      </a:cubicBezTo>
                      <a:cubicBezTo>
                        <a:pt x="12547" y="12892"/>
                        <a:pt x="8529" y="14927"/>
                        <a:pt x="4842" y="13717"/>
                      </a:cubicBezTo>
                      <a:cubicBezTo>
                        <a:pt x="1155" y="12507"/>
                        <a:pt x="-827" y="8546"/>
                        <a:pt x="329" y="4861"/>
                      </a:cubicBezTo>
                      <a:cubicBezTo>
                        <a:pt x="1485" y="1175"/>
                        <a:pt x="5502" y="-861"/>
                        <a:pt x="9190" y="35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1" name="Google Shape;541;p16"/>
                <p:cNvSpPr/>
                <p:nvPr/>
              </p:nvSpPr>
              <p:spPr>
                <a:xfrm>
                  <a:off x="7817295" y="5576886"/>
                  <a:ext cx="14052" cy="14045"/>
                </a:xfrm>
                <a:custGeom>
                  <a:rect b="b" l="l" r="r" t="t"/>
                  <a:pathLst>
                    <a:path extrusionOk="0" h="14045" w="14052">
                      <a:moveTo>
                        <a:pt x="13703" y="4840"/>
                      </a:moveTo>
                      <a:cubicBezTo>
                        <a:pt x="14914" y="8525"/>
                        <a:pt x="12877" y="12486"/>
                        <a:pt x="9190" y="13696"/>
                      </a:cubicBezTo>
                      <a:cubicBezTo>
                        <a:pt x="5502" y="14906"/>
                        <a:pt x="1485" y="12871"/>
                        <a:pt x="329" y="9185"/>
                      </a:cubicBezTo>
                      <a:cubicBezTo>
                        <a:pt x="-827" y="5500"/>
                        <a:pt x="1155" y="1484"/>
                        <a:pt x="4842" y="329"/>
                      </a:cubicBezTo>
                      <a:cubicBezTo>
                        <a:pt x="8529" y="-826"/>
                        <a:pt x="12492" y="1154"/>
                        <a:pt x="13703" y="484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2" name="Google Shape;542;p16"/>
                <p:cNvSpPr/>
                <p:nvPr/>
              </p:nvSpPr>
              <p:spPr>
                <a:xfrm>
                  <a:off x="7568801" y="5841848"/>
                  <a:ext cx="375854" cy="134190"/>
                </a:xfrm>
                <a:custGeom>
                  <a:rect b="b" l="l" r="r" t="t"/>
                  <a:pathLst>
                    <a:path extrusionOk="0" h="134190" w="375854">
                      <a:moveTo>
                        <a:pt x="239741" y="107456"/>
                      </a:moveTo>
                      <a:lnTo>
                        <a:pt x="239741" y="107456"/>
                      </a:lnTo>
                      <a:cubicBezTo>
                        <a:pt x="235559" y="105586"/>
                        <a:pt x="230715" y="107456"/>
                        <a:pt x="228844" y="111637"/>
                      </a:cubicBezTo>
                      <a:lnTo>
                        <a:pt x="228844" y="111637"/>
                      </a:lnTo>
                      <a:lnTo>
                        <a:pt x="228734" y="111857"/>
                      </a:lnTo>
                      <a:cubicBezTo>
                        <a:pt x="228239" y="112902"/>
                        <a:pt x="227028" y="113342"/>
                        <a:pt x="226037" y="112902"/>
                      </a:cubicBezTo>
                      <a:cubicBezTo>
                        <a:pt x="171495" y="88808"/>
                        <a:pt x="68906" y="40784"/>
                        <a:pt x="18548" y="20980"/>
                      </a:cubicBezTo>
                      <a:cubicBezTo>
                        <a:pt x="13484" y="19000"/>
                        <a:pt x="7485" y="16689"/>
                        <a:pt x="1321" y="14324"/>
                      </a:cubicBezTo>
                      <a:cubicBezTo>
                        <a:pt x="770" y="14104"/>
                        <a:pt x="385" y="13719"/>
                        <a:pt x="165" y="13224"/>
                      </a:cubicBezTo>
                      <a:cubicBezTo>
                        <a:pt x="-55" y="12728"/>
                        <a:pt x="-55" y="12123"/>
                        <a:pt x="165" y="11628"/>
                      </a:cubicBezTo>
                      <a:cubicBezTo>
                        <a:pt x="1541" y="8273"/>
                        <a:pt x="2807" y="4807"/>
                        <a:pt x="4073" y="1341"/>
                      </a:cubicBezTo>
                      <a:cubicBezTo>
                        <a:pt x="4293" y="791"/>
                        <a:pt x="4623" y="406"/>
                        <a:pt x="5174" y="186"/>
                      </a:cubicBezTo>
                      <a:cubicBezTo>
                        <a:pt x="5724" y="-34"/>
                        <a:pt x="6274" y="-89"/>
                        <a:pt x="6770" y="186"/>
                      </a:cubicBezTo>
                      <a:cubicBezTo>
                        <a:pt x="18327" y="4697"/>
                        <a:pt x="30435" y="9373"/>
                        <a:pt x="41057" y="12728"/>
                      </a:cubicBezTo>
                      <a:lnTo>
                        <a:pt x="41057" y="12728"/>
                      </a:lnTo>
                      <a:lnTo>
                        <a:pt x="239741" y="77201"/>
                      </a:lnTo>
                      <a:cubicBezTo>
                        <a:pt x="240842" y="77531"/>
                        <a:pt x="241448" y="78686"/>
                        <a:pt x="241062" y="79786"/>
                      </a:cubicBezTo>
                      <a:lnTo>
                        <a:pt x="241062" y="79951"/>
                      </a:lnTo>
                      <a:cubicBezTo>
                        <a:pt x="241062" y="79951"/>
                        <a:pt x="241062" y="79951"/>
                        <a:pt x="241062" y="79951"/>
                      </a:cubicBezTo>
                      <a:cubicBezTo>
                        <a:pt x="239631" y="84297"/>
                        <a:pt x="241998" y="88918"/>
                        <a:pt x="246346" y="90348"/>
                      </a:cubicBezTo>
                      <a:lnTo>
                        <a:pt x="246346" y="90348"/>
                      </a:lnTo>
                      <a:lnTo>
                        <a:pt x="253060" y="92493"/>
                      </a:lnTo>
                      <a:lnTo>
                        <a:pt x="253060" y="92493"/>
                      </a:lnTo>
                      <a:cubicBezTo>
                        <a:pt x="257408" y="93924"/>
                        <a:pt x="262031" y="91558"/>
                        <a:pt x="263462" y="87212"/>
                      </a:cubicBezTo>
                      <a:lnTo>
                        <a:pt x="263462" y="87212"/>
                      </a:lnTo>
                      <a:cubicBezTo>
                        <a:pt x="263793" y="86112"/>
                        <a:pt x="264893" y="85507"/>
                        <a:pt x="265939" y="85782"/>
                      </a:cubicBezTo>
                      <a:cubicBezTo>
                        <a:pt x="285807" y="90458"/>
                        <a:pt x="313216" y="92933"/>
                        <a:pt x="323398" y="92933"/>
                      </a:cubicBezTo>
                      <a:cubicBezTo>
                        <a:pt x="343816" y="92933"/>
                        <a:pt x="360768" y="84462"/>
                        <a:pt x="374087" y="67959"/>
                      </a:cubicBezTo>
                      <a:cubicBezTo>
                        <a:pt x="374362" y="67629"/>
                        <a:pt x="374857" y="67464"/>
                        <a:pt x="375243" y="67684"/>
                      </a:cubicBezTo>
                      <a:cubicBezTo>
                        <a:pt x="375628" y="67904"/>
                        <a:pt x="375903" y="68234"/>
                        <a:pt x="375848" y="68729"/>
                      </a:cubicBezTo>
                      <a:cubicBezTo>
                        <a:pt x="374692" y="79786"/>
                        <a:pt x="373151" y="91008"/>
                        <a:pt x="371280" y="102175"/>
                      </a:cubicBezTo>
                      <a:cubicBezTo>
                        <a:pt x="371280" y="102450"/>
                        <a:pt x="371115" y="102780"/>
                        <a:pt x="370949" y="103000"/>
                      </a:cubicBezTo>
                      <a:cubicBezTo>
                        <a:pt x="369794" y="104706"/>
                        <a:pt x="368583" y="106246"/>
                        <a:pt x="367317" y="107786"/>
                      </a:cubicBezTo>
                      <a:cubicBezTo>
                        <a:pt x="352842" y="125664"/>
                        <a:pt x="332589" y="134191"/>
                        <a:pt x="305951" y="134191"/>
                      </a:cubicBezTo>
                      <a:cubicBezTo>
                        <a:pt x="286468" y="134191"/>
                        <a:pt x="264123" y="126930"/>
                        <a:pt x="250639" y="121759"/>
                      </a:cubicBezTo>
                      <a:cubicBezTo>
                        <a:pt x="250528" y="121759"/>
                        <a:pt x="250474" y="121649"/>
                        <a:pt x="250419" y="121539"/>
                      </a:cubicBezTo>
                      <a:cubicBezTo>
                        <a:pt x="250363" y="121429"/>
                        <a:pt x="250419" y="121318"/>
                        <a:pt x="250419" y="121264"/>
                      </a:cubicBezTo>
                      <a:cubicBezTo>
                        <a:pt x="252290" y="117083"/>
                        <a:pt x="250419" y="112242"/>
                        <a:pt x="246236" y="110371"/>
                      </a:cubicBezTo>
                      <a:lnTo>
                        <a:pt x="246236" y="110371"/>
                      </a:lnTo>
                      <a:lnTo>
                        <a:pt x="239796" y="107511"/>
                      </a:lnTo>
                      <a:lnTo>
                        <a:pt x="239851" y="10751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3" name="Google Shape;543;p16"/>
                <p:cNvSpPr/>
                <p:nvPr/>
              </p:nvSpPr>
              <p:spPr>
                <a:xfrm>
                  <a:off x="7797160" y="5960796"/>
                  <a:ext cx="14069" cy="14069"/>
                </a:xfrm>
                <a:custGeom>
                  <a:rect b="b" l="l" r="r" t="t"/>
                  <a:pathLst>
                    <a:path extrusionOk="0" h="14069" w="14069">
                      <a:moveTo>
                        <a:pt x="595" y="4186"/>
                      </a:moveTo>
                      <a:cubicBezTo>
                        <a:pt x="2191" y="665"/>
                        <a:pt x="6319" y="-985"/>
                        <a:pt x="9897" y="610"/>
                      </a:cubicBezTo>
                      <a:cubicBezTo>
                        <a:pt x="13474" y="2206"/>
                        <a:pt x="15015" y="6386"/>
                        <a:pt x="13474" y="9907"/>
                      </a:cubicBezTo>
                      <a:cubicBezTo>
                        <a:pt x="11933" y="13428"/>
                        <a:pt x="7750" y="15023"/>
                        <a:pt x="4173" y="13483"/>
                      </a:cubicBezTo>
                      <a:cubicBezTo>
                        <a:pt x="595" y="11943"/>
                        <a:pt x="-946" y="7762"/>
                        <a:pt x="595" y="4186"/>
                      </a:cubicBezTo>
                      <a:lnTo>
                        <a:pt x="595" y="418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4" name="Google Shape;544;p16"/>
                <p:cNvSpPr/>
                <p:nvPr/>
              </p:nvSpPr>
              <p:spPr>
                <a:xfrm>
                  <a:off x="7797081" y="5524392"/>
                  <a:ext cx="14116" cy="14109"/>
                </a:xfrm>
                <a:custGeom>
                  <a:rect b="b" l="l" r="r" t="t"/>
                  <a:pathLst>
                    <a:path extrusionOk="0" h="14109" w="14116">
                      <a:moveTo>
                        <a:pt x="9920" y="13491"/>
                      </a:moveTo>
                      <a:cubicBezTo>
                        <a:pt x="6343" y="15086"/>
                        <a:pt x="2215" y="13491"/>
                        <a:pt x="619" y="9915"/>
                      </a:cubicBezTo>
                      <a:cubicBezTo>
                        <a:pt x="-977" y="6340"/>
                        <a:pt x="619" y="2214"/>
                        <a:pt x="4196" y="619"/>
                      </a:cubicBezTo>
                      <a:cubicBezTo>
                        <a:pt x="7774" y="-977"/>
                        <a:pt x="11901" y="619"/>
                        <a:pt x="13498" y="4194"/>
                      </a:cubicBezTo>
                      <a:cubicBezTo>
                        <a:pt x="15094" y="7770"/>
                        <a:pt x="13498" y="11896"/>
                        <a:pt x="9920" y="1349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5" name="Google Shape;545;p16"/>
                <p:cNvSpPr/>
                <p:nvPr/>
              </p:nvSpPr>
              <p:spPr>
                <a:xfrm>
                  <a:off x="7771616" y="6010813"/>
                  <a:ext cx="14077" cy="14096"/>
                </a:xfrm>
                <a:custGeom>
                  <a:rect b="b" l="l" r="r" t="t"/>
                  <a:pathLst>
                    <a:path extrusionOk="0" h="14096" w="14077">
                      <a:moveTo>
                        <a:pt x="3519" y="13139"/>
                      </a:moveTo>
                      <a:cubicBezTo>
                        <a:pt x="161" y="11159"/>
                        <a:pt x="-994" y="6923"/>
                        <a:pt x="932" y="3513"/>
                      </a:cubicBezTo>
                      <a:cubicBezTo>
                        <a:pt x="2858" y="102"/>
                        <a:pt x="7151" y="-998"/>
                        <a:pt x="10563" y="982"/>
                      </a:cubicBezTo>
                      <a:cubicBezTo>
                        <a:pt x="13975" y="2962"/>
                        <a:pt x="15076" y="7198"/>
                        <a:pt x="13095" y="10609"/>
                      </a:cubicBezTo>
                      <a:cubicBezTo>
                        <a:pt x="11114" y="14019"/>
                        <a:pt x="6876" y="15065"/>
                        <a:pt x="3519" y="13139"/>
                      </a:cubicBezTo>
                      <a:lnTo>
                        <a:pt x="3519" y="1313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6" name="Google Shape;546;p16"/>
                <p:cNvSpPr/>
                <p:nvPr/>
              </p:nvSpPr>
              <p:spPr>
                <a:xfrm>
                  <a:off x="7771616" y="5474421"/>
                  <a:ext cx="14065" cy="14072"/>
                </a:xfrm>
                <a:custGeom>
                  <a:rect b="b" l="l" r="r" t="t"/>
                  <a:pathLst>
                    <a:path extrusionOk="0" h="14072" w="14065">
                      <a:moveTo>
                        <a:pt x="10563" y="13127"/>
                      </a:moveTo>
                      <a:cubicBezTo>
                        <a:pt x="7206" y="15052"/>
                        <a:pt x="2858" y="13952"/>
                        <a:pt x="932" y="10597"/>
                      </a:cubicBezTo>
                      <a:cubicBezTo>
                        <a:pt x="-994" y="7241"/>
                        <a:pt x="161" y="2950"/>
                        <a:pt x="3519" y="970"/>
                      </a:cubicBezTo>
                      <a:cubicBezTo>
                        <a:pt x="6876" y="-1011"/>
                        <a:pt x="11114" y="145"/>
                        <a:pt x="13095" y="3500"/>
                      </a:cubicBezTo>
                      <a:cubicBezTo>
                        <a:pt x="15076" y="6856"/>
                        <a:pt x="13921" y="11202"/>
                        <a:pt x="10563" y="13127"/>
                      </a:cubicBezTo>
                      <a:lnTo>
                        <a:pt x="10563" y="1312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7" name="Google Shape;547;p16"/>
                <p:cNvSpPr/>
                <p:nvPr/>
              </p:nvSpPr>
              <p:spPr>
                <a:xfrm>
                  <a:off x="7541517" y="5894031"/>
                  <a:ext cx="353429" cy="195878"/>
                </a:xfrm>
                <a:custGeom>
                  <a:rect b="b" l="l" r="r" t="t"/>
                  <a:pathLst>
                    <a:path extrusionOk="0" h="195878" w="353429">
                      <a:moveTo>
                        <a:pt x="289811" y="195878"/>
                      </a:moveTo>
                      <a:cubicBezTo>
                        <a:pt x="279629" y="195878"/>
                        <a:pt x="254092" y="193128"/>
                        <a:pt x="222391" y="170409"/>
                      </a:cubicBezTo>
                      <a:cubicBezTo>
                        <a:pt x="222061" y="170189"/>
                        <a:pt x="222006" y="169749"/>
                        <a:pt x="222226" y="169419"/>
                      </a:cubicBezTo>
                      <a:cubicBezTo>
                        <a:pt x="224923" y="165733"/>
                        <a:pt x="224097" y="160562"/>
                        <a:pt x="220409" y="157866"/>
                      </a:cubicBezTo>
                      <a:lnTo>
                        <a:pt x="220409" y="157866"/>
                      </a:lnTo>
                      <a:lnTo>
                        <a:pt x="214686" y="153686"/>
                      </a:lnTo>
                      <a:lnTo>
                        <a:pt x="214686" y="153686"/>
                      </a:lnTo>
                      <a:cubicBezTo>
                        <a:pt x="210998" y="151045"/>
                        <a:pt x="205880" y="151815"/>
                        <a:pt x="203183" y="155556"/>
                      </a:cubicBezTo>
                      <a:lnTo>
                        <a:pt x="203183" y="155556"/>
                      </a:lnTo>
                      <a:lnTo>
                        <a:pt x="203073" y="155721"/>
                      </a:lnTo>
                      <a:cubicBezTo>
                        <a:pt x="202413" y="156656"/>
                        <a:pt x="201091" y="156821"/>
                        <a:pt x="200211" y="156161"/>
                      </a:cubicBezTo>
                      <a:cubicBezTo>
                        <a:pt x="151888" y="121285"/>
                        <a:pt x="61463" y="53072"/>
                        <a:pt x="16387" y="23146"/>
                      </a:cubicBezTo>
                      <a:cubicBezTo>
                        <a:pt x="11874" y="20121"/>
                        <a:pt x="6425" y="16655"/>
                        <a:pt x="922" y="13025"/>
                      </a:cubicBezTo>
                      <a:cubicBezTo>
                        <a:pt x="427" y="12749"/>
                        <a:pt x="152" y="12254"/>
                        <a:pt x="41" y="11704"/>
                      </a:cubicBezTo>
                      <a:cubicBezTo>
                        <a:pt x="-69" y="11154"/>
                        <a:pt x="41" y="10604"/>
                        <a:pt x="372" y="10109"/>
                      </a:cubicBezTo>
                      <a:cubicBezTo>
                        <a:pt x="2408" y="7084"/>
                        <a:pt x="4444" y="4058"/>
                        <a:pt x="6370" y="977"/>
                      </a:cubicBezTo>
                      <a:cubicBezTo>
                        <a:pt x="6646" y="482"/>
                        <a:pt x="7141" y="152"/>
                        <a:pt x="7692" y="42"/>
                      </a:cubicBezTo>
                      <a:cubicBezTo>
                        <a:pt x="8242" y="-68"/>
                        <a:pt x="8792" y="42"/>
                        <a:pt x="9288" y="317"/>
                      </a:cubicBezTo>
                      <a:cubicBezTo>
                        <a:pt x="19634" y="7084"/>
                        <a:pt x="30477" y="14180"/>
                        <a:pt x="40163" y="19626"/>
                      </a:cubicBezTo>
                      <a:lnTo>
                        <a:pt x="40163" y="19626"/>
                      </a:lnTo>
                      <a:lnTo>
                        <a:pt x="222886" y="125025"/>
                      </a:lnTo>
                      <a:lnTo>
                        <a:pt x="222886" y="125025"/>
                      </a:lnTo>
                      <a:lnTo>
                        <a:pt x="221785" y="126951"/>
                      </a:lnTo>
                      <a:lnTo>
                        <a:pt x="221785" y="126951"/>
                      </a:lnTo>
                      <a:cubicBezTo>
                        <a:pt x="219529" y="130911"/>
                        <a:pt x="220905" y="135917"/>
                        <a:pt x="224867" y="138283"/>
                      </a:cubicBezTo>
                      <a:lnTo>
                        <a:pt x="224867" y="138283"/>
                      </a:lnTo>
                      <a:lnTo>
                        <a:pt x="230977" y="141803"/>
                      </a:lnTo>
                      <a:cubicBezTo>
                        <a:pt x="234939" y="144059"/>
                        <a:pt x="239948" y="142738"/>
                        <a:pt x="242259" y="138778"/>
                      </a:cubicBezTo>
                      <a:lnTo>
                        <a:pt x="242259" y="138778"/>
                      </a:lnTo>
                      <a:cubicBezTo>
                        <a:pt x="242259" y="138778"/>
                        <a:pt x="242259" y="138668"/>
                        <a:pt x="242259" y="138668"/>
                      </a:cubicBezTo>
                      <a:cubicBezTo>
                        <a:pt x="242424" y="138393"/>
                        <a:pt x="242810" y="138283"/>
                        <a:pt x="243085" y="138393"/>
                      </a:cubicBezTo>
                      <a:cubicBezTo>
                        <a:pt x="260807" y="147029"/>
                        <a:pt x="296746" y="162542"/>
                        <a:pt x="327016" y="162542"/>
                      </a:cubicBezTo>
                      <a:cubicBezTo>
                        <a:pt x="335052" y="162542"/>
                        <a:pt x="342977" y="161222"/>
                        <a:pt x="350682" y="158636"/>
                      </a:cubicBezTo>
                      <a:cubicBezTo>
                        <a:pt x="351563" y="158362"/>
                        <a:pt x="352498" y="158636"/>
                        <a:pt x="353049" y="159462"/>
                      </a:cubicBezTo>
                      <a:cubicBezTo>
                        <a:pt x="353599" y="160287"/>
                        <a:pt x="353544" y="161222"/>
                        <a:pt x="352939" y="161937"/>
                      </a:cubicBezTo>
                      <a:cubicBezTo>
                        <a:pt x="334722" y="183776"/>
                        <a:pt x="313422" y="195823"/>
                        <a:pt x="289921" y="195823"/>
                      </a:cubicBezTo>
                      <a:lnTo>
                        <a:pt x="289921" y="19582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8" name="Google Shape;548;p16"/>
                <p:cNvSpPr/>
                <p:nvPr/>
              </p:nvSpPr>
              <p:spPr>
                <a:xfrm>
                  <a:off x="7357184" y="5977263"/>
                  <a:ext cx="493142" cy="451181"/>
                </a:xfrm>
                <a:custGeom>
                  <a:rect b="b" l="l" r="r" t="t"/>
                  <a:pathLst>
                    <a:path extrusionOk="0" h="451181" w="493142">
                      <a:moveTo>
                        <a:pt x="265058" y="382912"/>
                      </a:moveTo>
                      <a:cubicBezTo>
                        <a:pt x="291751" y="382912"/>
                        <a:pt x="313491" y="361238"/>
                        <a:pt x="313491" y="334503"/>
                      </a:cubicBezTo>
                      <a:cubicBezTo>
                        <a:pt x="313491" y="307768"/>
                        <a:pt x="291806" y="286094"/>
                        <a:pt x="265058" y="286094"/>
                      </a:cubicBezTo>
                      <a:cubicBezTo>
                        <a:pt x="238310" y="286094"/>
                        <a:pt x="216626" y="307768"/>
                        <a:pt x="216626" y="334503"/>
                      </a:cubicBezTo>
                      <a:cubicBezTo>
                        <a:pt x="216626" y="361238"/>
                        <a:pt x="238310" y="382912"/>
                        <a:pt x="265058" y="382912"/>
                      </a:cubicBezTo>
                      <a:close/>
                      <a:moveTo>
                        <a:pt x="168248" y="343415"/>
                      </a:moveTo>
                      <a:cubicBezTo>
                        <a:pt x="169404" y="343415"/>
                        <a:pt x="170285" y="342480"/>
                        <a:pt x="170285" y="341380"/>
                      </a:cubicBezTo>
                      <a:lnTo>
                        <a:pt x="170285" y="269756"/>
                      </a:lnTo>
                      <a:cubicBezTo>
                        <a:pt x="170285" y="268601"/>
                        <a:pt x="171220" y="267721"/>
                        <a:pt x="172321" y="267721"/>
                      </a:cubicBezTo>
                      <a:lnTo>
                        <a:pt x="208645" y="267721"/>
                      </a:lnTo>
                      <a:cubicBezTo>
                        <a:pt x="209416" y="267721"/>
                        <a:pt x="210076" y="267336"/>
                        <a:pt x="210462" y="266621"/>
                      </a:cubicBezTo>
                      <a:cubicBezTo>
                        <a:pt x="210847" y="265905"/>
                        <a:pt x="210792" y="265135"/>
                        <a:pt x="210406" y="264530"/>
                      </a:cubicBezTo>
                      <a:lnTo>
                        <a:pt x="75346" y="54006"/>
                      </a:lnTo>
                      <a:cubicBezTo>
                        <a:pt x="74795" y="53181"/>
                        <a:pt x="73695" y="52851"/>
                        <a:pt x="72814" y="53236"/>
                      </a:cubicBezTo>
                      <a:cubicBezTo>
                        <a:pt x="71933" y="53621"/>
                        <a:pt x="71383" y="54611"/>
                        <a:pt x="71658" y="55657"/>
                      </a:cubicBezTo>
                      <a:lnTo>
                        <a:pt x="82886" y="100655"/>
                      </a:lnTo>
                      <a:cubicBezTo>
                        <a:pt x="83161" y="101755"/>
                        <a:pt x="82500" y="102910"/>
                        <a:pt x="81400" y="103185"/>
                      </a:cubicBezTo>
                      <a:lnTo>
                        <a:pt x="79529" y="103680"/>
                      </a:lnTo>
                      <a:cubicBezTo>
                        <a:pt x="78593" y="103900"/>
                        <a:pt x="77657" y="103406"/>
                        <a:pt x="77382" y="102470"/>
                      </a:cubicBezTo>
                      <a:cubicBezTo>
                        <a:pt x="72869" y="88057"/>
                        <a:pt x="59440" y="77551"/>
                        <a:pt x="43479" y="77551"/>
                      </a:cubicBezTo>
                      <a:cubicBezTo>
                        <a:pt x="24547" y="77551"/>
                        <a:pt x="9081" y="92403"/>
                        <a:pt x="8036" y="111052"/>
                      </a:cubicBezTo>
                      <a:cubicBezTo>
                        <a:pt x="8036" y="112152"/>
                        <a:pt x="7100" y="113032"/>
                        <a:pt x="5999" y="113032"/>
                      </a:cubicBezTo>
                      <a:lnTo>
                        <a:pt x="2036" y="113032"/>
                      </a:lnTo>
                      <a:cubicBezTo>
                        <a:pt x="880" y="113032"/>
                        <a:pt x="0" y="112097"/>
                        <a:pt x="0" y="110997"/>
                      </a:cubicBezTo>
                      <a:lnTo>
                        <a:pt x="0" y="3947"/>
                      </a:lnTo>
                      <a:cubicBezTo>
                        <a:pt x="0" y="2792"/>
                        <a:pt x="936" y="1912"/>
                        <a:pt x="2036" y="1912"/>
                      </a:cubicBezTo>
                      <a:lnTo>
                        <a:pt x="56688" y="1912"/>
                      </a:lnTo>
                      <a:cubicBezTo>
                        <a:pt x="57624" y="1912"/>
                        <a:pt x="58449" y="2572"/>
                        <a:pt x="58669" y="3507"/>
                      </a:cubicBezTo>
                      <a:lnTo>
                        <a:pt x="63678" y="23696"/>
                      </a:lnTo>
                      <a:cubicBezTo>
                        <a:pt x="63843" y="24301"/>
                        <a:pt x="64228" y="24796"/>
                        <a:pt x="64779" y="25071"/>
                      </a:cubicBezTo>
                      <a:cubicBezTo>
                        <a:pt x="65329" y="25346"/>
                        <a:pt x="65934" y="25346"/>
                        <a:pt x="66485" y="25071"/>
                      </a:cubicBezTo>
                      <a:cubicBezTo>
                        <a:pt x="82225" y="18250"/>
                        <a:pt x="97195" y="9943"/>
                        <a:pt x="111285" y="371"/>
                      </a:cubicBezTo>
                      <a:cubicBezTo>
                        <a:pt x="111725" y="41"/>
                        <a:pt x="112330" y="-69"/>
                        <a:pt x="112881" y="41"/>
                      </a:cubicBezTo>
                      <a:cubicBezTo>
                        <a:pt x="113431" y="151"/>
                        <a:pt x="113927" y="481"/>
                        <a:pt x="114202" y="922"/>
                      </a:cubicBezTo>
                      <a:cubicBezTo>
                        <a:pt x="120861" y="11373"/>
                        <a:pt x="127906" y="22210"/>
                        <a:pt x="134511" y="31177"/>
                      </a:cubicBezTo>
                      <a:lnTo>
                        <a:pt x="134511" y="31177"/>
                      </a:lnTo>
                      <a:lnTo>
                        <a:pt x="257298" y="200113"/>
                      </a:lnTo>
                      <a:cubicBezTo>
                        <a:pt x="257628" y="200553"/>
                        <a:pt x="257739" y="201104"/>
                        <a:pt x="257683" y="201654"/>
                      </a:cubicBezTo>
                      <a:cubicBezTo>
                        <a:pt x="257628" y="202204"/>
                        <a:pt x="257298" y="202699"/>
                        <a:pt x="256858" y="203029"/>
                      </a:cubicBezTo>
                      <a:lnTo>
                        <a:pt x="256748" y="203029"/>
                      </a:lnTo>
                      <a:cubicBezTo>
                        <a:pt x="253115" y="205779"/>
                        <a:pt x="252290" y="210950"/>
                        <a:pt x="254932" y="214636"/>
                      </a:cubicBezTo>
                      <a:lnTo>
                        <a:pt x="254932" y="214636"/>
                      </a:lnTo>
                      <a:lnTo>
                        <a:pt x="259114" y="220302"/>
                      </a:lnTo>
                      <a:lnTo>
                        <a:pt x="259114" y="220302"/>
                      </a:lnTo>
                      <a:cubicBezTo>
                        <a:pt x="261371" y="223438"/>
                        <a:pt x="265444" y="224483"/>
                        <a:pt x="268911" y="223053"/>
                      </a:cubicBezTo>
                      <a:cubicBezTo>
                        <a:pt x="269792" y="222668"/>
                        <a:pt x="270782" y="222943"/>
                        <a:pt x="271388" y="223713"/>
                      </a:cubicBezTo>
                      <a:cubicBezTo>
                        <a:pt x="287679" y="245497"/>
                        <a:pt x="328626" y="288075"/>
                        <a:pt x="399899" y="288075"/>
                      </a:cubicBezTo>
                      <a:cubicBezTo>
                        <a:pt x="430500" y="288075"/>
                        <a:pt x="461045" y="271351"/>
                        <a:pt x="489664" y="239611"/>
                      </a:cubicBezTo>
                      <a:cubicBezTo>
                        <a:pt x="490435" y="238785"/>
                        <a:pt x="491701" y="238675"/>
                        <a:pt x="492526" y="239446"/>
                      </a:cubicBezTo>
                      <a:cubicBezTo>
                        <a:pt x="492857" y="239721"/>
                        <a:pt x="493077" y="240161"/>
                        <a:pt x="493132" y="240656"/>
                      </a:cubicBezTo>
                      <a:cubicBezTo>
                        <a:pt x="493187" y="241151"/>
                        <a:pt x="493022" y="241536"/>
                        <a:pt x="492692" y="241921"/>
                      </a:cubicBezTo>
                      <a:cubicBezTo>
                        <a:pt x="473979" y="263265"/>
                        <a:pt x="454000" y="283454"/>
                        <a:pt x="432866" y="302432"/>
                      </a:cubicBezTo>
                      <a:cubicBezTo>
                        <a:pt x="358897" y="368885"/>
                        <a:pt x="270947" y="420044"/>
                        <a:pt x="173917" y="451070"/>
                      </a:cubicBezTo>
                      <a:cubicBezTo>
                        <a:pt x="173312" y="451290"/>
                        <a:pt x="172596" y="451180"/>
                        <a:pt x="172046" y="450795"/>
                      </a:cubicBezTo>
                      <a:cubicBezTo>
                        <a:pt x="171495" y="450409"/>
                        <a:pt x="171220" y="449804"/>
                        <a:pt x="171220" y="449089"/>
                      </a:cubicBezTo>
                      <a:lnTo>
                        <a:pt x="171220" y="357883"/>
                      </a:lnTo>
                      <a:cubicBezTo>
                        <a:pt x="171220" y="356727"/>
                        <a:pt x="170285" y="355847"/>
                        <a:pt x="169184" y="355847"/>
                      </a:cubicBezTo>
                      <a:lnTo>
                        <a:pt x="84152" y="355847"/>
                      </a:lnTo>
                      <a:cubicBezTo>
                        <a:pt x="82996" y="355847"/>
                        <a:pt x="82115" y="354912"/>
                        <a:pt x="82115" y="353812"/>
                      </a:cubicBezTo>
                      <a:lnTo>
                        <a:pt x="82115" y="345615"/>
                      </a:lnTo>
                      <a:cubicBezTo>
                        <a:pt x="82115" y="344460"/>
                        <a:pt x="83051" y="343580"/>
                        <a:pt x="84152" y="343580"/>
                      </a:cubicBezTo>
                      <a:lnTo>
                        <a:pt x="168413" y="34358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49" name="Google Shape;549;p16"/>
                <p:cNvSpPr/>
                <p:nvPr/>
              </p:nvSpPr>
              <p:spPr>
                <a:xfrm>
                  <a:off x="7523826" y="5917644"/>
                  <a:ext cx="343844" cy="224580"/>
                </a:xfrm>
                <a:custGeom>
                  <a:rect b="b" l="l" r="r" t="t"/>
                  <a:pathLst>
                    <a:path extrusionOk="0" h="224580" w="343844">
                      <a:moveTo>
                        <a:pt x="340965" y="186293"/>
                      </a:moveTo>
                      <a:cubicBezTo>
                        <a:pt x="341846" y="185908"/>
                        <a:pt x="342946" y="186293"/>
                        <a:pt x="343497" y="187063"/>
                      </a:cubicBezTo>
                      <a:cubicBezTo>
                        <a:pt x="344047" y="187834"/>
                        <a:pt x="343937" y="188989"/>
                        <a:pt x="343221" y="189649"/>
                      </a:cubicBezTo>
                      <a:cubicBezTo>
                        <a:pt x="320821" y="211873"/>
                        <a:pt x="297486" y="224580"/>
                        <a:pt x="275746" y="224580"/>
                      </a:cubicBezTo>
                      <a:cubicBezTo>
                        <a:pt x="244595" y="224580"/>
                        <a:pt x="217572" y="203896"/>
                        <a:pt x="204693" y="192124"/>
                      </a:cubicBezTo>
                      <a:cubicBezTo>
                        <a:pt x="204528" y="191959"/>
                        <a:pt x="204418" y="191794"/>
                        <a:pt x="204418" y="191574"/>
                      </a:cubicBezTo>
                      <a:cubicBezTo>
                        <a:pt x="204418" y="191354"/>
                        <a:pt x="204473" y="191134"/>
                        <a:pt x="204638" y="191024"/>
                      </a:cubicBezTo>
                      <a:cubicBezTo>
                        <a:pt x="207720" y="187668"/>
                        <a:pt x="207390" y="182387"/>
                        <a:pt x="204033" y="179362"/>
                      </a:cubicBezTo>
                      <a:lnTo>
                        <a:pt x="204033" y="179362"/>
                      </a:lnTo>
                      <a:lnTo>
                        <a:pt x="198804" y="174631"/>
                      </a:lnTo>
                      <a:lnTo>
                        <a:pt x="198804" y="174631"/>
                      </a:lnTo>
                      <a:cubicBezTo>
                        <a:pt x="195447" y="171550"/>
                        <a:pt x="190163" y="171825"/>
                        <a:pt x="187136" y="175181"/>
                      </a:cubicBezTo>
                      <a:lnTo>
                        <a:pt x="186971" y="175346"/>
                      </a:lnTo>
                      <a:cubicBezTo>
                        <a:pt x="186201" y="176171"/>
                        <a:pt x="184935" y="176226"/>
                        <a:pt x="184054" y="175511"/>
                      </a:cubicBezTo>
                      <a:cubicBezTo>
                        <a:pt x="139584" y="135739"/>
                        <a:pt x="56864" y="58449"/>
                        <a:pt x="15145" y="24013"/>
                      </a:cubicBezTo>
                      <a:cubicBezTo>
                        <a:pt x="10963" y="20547"/>
                        <a:pt x="5899" y="16477"/>
                        <a:pt x="781" y="12296"/>
                      </a:cubicBezTo>
                      <a:cubicBezTo>
                        <a:pt x="340" y="11966"/>
                        <a:pt x="65" y="11471"/>
                        <a:pt x="10" y="10921"/>
                      </a:cubicBezTo>
                      <a:cubicBezTo>
                        <a:pt x="-45" y="10371"/>
                        <a:pt x="120" y="9820"/>
                        <a:pt x="506" y="9380"/>
                      </a:cubicBezTo>
                      <a:cubicBezTo>
                        <a:pt x="2872" y="6575"/>
                        <a:pt x="5184" y="3769"/>
                        <a:pt x="7385" y="854"/>
                      </a:cubicBezTo>
                      <a:cubicBezTo>
                        <a:pt x="7716" y="414"/>
                        <a:pt x="8211" y="138"/>
                        <a:pt x="8761" y="29"/>
                      </a:cubicBezTo>
                      <a:cubicBezTo>
                        <a:pt x="9312" y="-81"/>
                        <a:pt x="9862" y="138"/>
                        <a:pt x="10302" y="469"/>
                      </a:cubicBezTo>
                      <a:cubicBezTo>
                        <a:pt x="19879" y="8335"/>
                        <a:pt x="29950" y="16532"/>
                        <a:pt x="39032" y="23023"/>
                      </a:cubicBezTo>
                      <a:lnTo>
                        <a:pt x="39032" y="23023"/>
                      </a:lnTo>
                      <a:lnTo>
                        <a:pt x="208050" y="145751"/>
                      </a:lnTo>
                      <a:cubicBezTo>
                        <a:pt x="208491" y="146081"/>
                        <a:pt x="208821" y="146576"/>
                        <a:pt x="208876" y="147126"/>
                      </a:cubicBezTo>
                      <a:cubicBezTo>
                        <a:pt x="208931" y="147676"/>
                        <a:pt x="208876" y="148226"/>
                        <a:pt x="208491" y="148666"/>
                      </a:cubicBezTo>
                      <a:lnTo>
                        <a:pt x="208381" y="148831"/>
                      </a:lnTo>
                      <a:lnTo>
                        <a:pt x="208381" y="148831"/>
                      </a:lnTo>
                      <a:cubicBezTo>
                        <a:pt x="205739" y="152517"/>
                        <a:pt x="206509" y="157633"/>
                        <a:pt x="210252" y="160328"/>
                      </a:cubicBezTo>
                      <a:lnTo>
                        <a:pt x="210252" y="160328"/>
                      </a:lnTo>
                      <a:lnTo>
                        <a:pt x="215921" y="164509"/>
                      </a:lnTo>
                      <a:lnTo>
                        <a:pt x="215921" y="164509"/>
                      </a:lnTo>
                      <a:cubicBezTo>
                        <a:pt x="219058" y="166765"/>
                        <a:pt x="223296" y="166490"/>
                        <a:pt x="226102" y="164069"/>
                      </a:cubicBezTo>
                      <a:cubicBezTo>
                        <a:pt x="226818" y="163464"/>
                        <a:pt x="227864" y="163409"/>
                        <a:pt x="228634" y="163959"/>
                      </a:cubicBezTo>
                      <a:cubicBezTo>
                        <a:pt x="264904" y="189704"/>
                        <a:pt x="295119" y="192839"/>
                        <a:pt x="307337" y="192839"/>
                      </a:cubicBezTo>
                      <a:cubicBezTo>
                        <a:pt x="319555" y="192839"/>
                        <a:pt x="330232" y="190584"/>
                        <a:pt x="340855" y="186238"/>
                      </a:cubicBezTo>
                      <a:lnTo>
                        <a:pt x="340855" y="18623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0" name="Google Shape;550;p16"/>
                <p:cNvSpPr/>
                <p:nvPr/>
              </p:nvSpPr>
              <p:spPr>
                <a:xfrm>
                  <a:off x="7741032" y="6057898"/>
                  <a:ext cx="13995" cy="14003"/>
                </a:xfrm>
                <a:custGeom>
                  <a:rect b="b" l="l" r="r" t="t"/>
                  <a:pathLst>
                    <a:path extrusionOk="0" h="14003" w="13995">
                      <a:moveTo>
                        <a:pt x="1301" y="2911"/>
                      </a:moveTo>
                      <a:cubicBezTo>
                        <a:pt x="3558" y="-224"/>
                        <a:pt x="8016" y="-939"/>
                        <a:pt x="11098" y="1316"/>
                      </a:cubicBezTo>
                      <a:cubicBezTo>
                        <a:pt x="14180" y="3572"/>
                        <a:pt x="14951" y="8027"/>
                        <a:pt x="12694" y="11108"/>
                      </a:cubicBezTo>
                      <a:cubicBezTo>
                        <a:pt x="10438" y="14189"/>
                        <a:pt x="5980" y="14958"/>
                        <a:pt x="2897" y="12703"/>
                      </a:cubicBezTo>
                      <a:cubicBezTo>
                        <a:pt x="-185" y="10448"/>
                        <a:pt x="-955" y="5992"/>
                        <a:pt x="1301" y="291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1" name="Google Shape;551;p16"/>
                <p:cNvSpPr/>
                <p:nvPr/>
              </p:nvSpPr>
              <p:spPr>
                <a:xfrm>
                  <a:off x="7741001" y="5427352"/>
                  <a:ext cx="14041" cy="14002"/>
                </a:xfrm>
                <a:custGeom>
                  <a:rect b="b" l="l" r="r" t="t"/>
                  <a:pathLst>
                    <a:path extrusionOk="0" h="14002" w="14041">
                      <a:moveTo>
                        <a:pt x="1332" y="11127"/>
                      </a:moveTo>
                      <a:cubicBezTo>
                        <a:pt x="-924" y="7991"/>
                        <a:pt x="-264" y="3591"/>
                        <a:pt x="2929" y="1335"/>
                      </a:cubicBezTo>
                      <a:cubicBezTo>
                        <a:pt x="6120" y="-920"/>
                        <a:pt x="10469" y="-260"/>
                        <a:pt x="12725" y="2876"/>
                      </a:cubicBezTo>
                      <a:cubicBezTo>
                        <a:pt x="14982" y="6011"/>
                        <a:pt x="14266" y="10412"/>
                        <a:pt x="11129" y="12667"/>
                      </a:cubicBezTo>
                      <a:cubicBezTo>
                        <a:pt x="7992" y="14923"/>
                        <a:pt x="3589" y="14263"/>
                        <a:pt x="1332" y="1112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2" name="Google Shape;552;p16"/>
                <p:cNvSpPr/>
                <p:nvPr/>
              </p:nvSpPr>
              <p:spPr>
                <a:xfrm>
                  <a:off x="7523882" y="5253417"/>
                  <a:ext cx="317411" cy="328099"/>
                </a:xfrm>
                <a:custGeom>
                  <a:rect b="b" l="l" r="r" t="t"/>
                  <a:pathLst>
                    <a:path extrusionOk="0" h="328099" w="317411">
                      <a:moveTo>
                        <a:pt x="183997" y="152717"/>
                      </a:moveTo>
                      <a:cubicBezTo>
                        <a:pt x="184383" y="152332"/>
                        <a:pt x="184933" y="152167"/>
                        <a:pt x="185483" y="152167"/>
                      </a:cubicBezTo>
                      <a:cubicBezTo>
                        <a:pt x="186034" y="152167"/>
                        <a:pt x="186529" y="152442"/>
                        <a:pt x="186914" y="152827"/>
                      </a:cubicBezTo>
                      <a:lnTo>
                        <a:pt x="187025" y="152937"/>
                      </a:lnTo>
                      <a:cubicBezTo>
                        <a:pt x="190107" y="156292"/>
                        <a:pt x="195335" y="156622"/>
                        <a:pt x="198692" y="153542"/>
                      </a:cubicBezTo>
                      <a:lnTo>
                        <a:pt x="198692" y="153542"/>
                      </a:lnTo>
                      <a:lnTo>
                        <a:pt x="203921" y="148811"/>
                      </a:lnTo>
                      <a:lnTo>
                        <a:pt x="203921" y="148811"/>
                      </a:lnTo>
                      <a:cubicBezTo>
                        <a:pt x="206452" y="146556"/>
                        <a:pt x="207278" y="142980"/>
                        <a:pt x="206177" y="139899"/>
                      </a:cubicBezTo>
                      <a:cubicBezTo>
                        <a:pt x="205902" y="139019"/>
                        <a:pt x="206177" y="138084"/>
                        <a:pt x="206948" y="137534"/>
                      </a:cubicBezTo>
                      <a:cubicBezTo>
                        <a:pt x="233806" y="118390"/>
                        <a:pt x="293356" y="68606"/>
                        <a:pt x="298254" y="1879"/>
                      </a:cubicBezTo>
                      <a:cubicBezTo>
                        <a:pt x="298254" y="1054"/>
                        <a:pt x="298859" y="393"/>
                        <a:pt x="299630" y="118"/>
                      </a:cubicBezTo>
                      <a:cubicBezTo>
                        <a:pt x="300401" y="-157"/>
                        <a:pt x="301281" y="63"/>
                        <a:pt x="301832" y="614"/>
                      </a:cubicBezTo>
                      <a:cubicBezTo>
                        <a:pt x="306895" y="5840"/>
                        <a:pt x="311848" y="11176"/>
                        <a:pt x="316747" y="16566"/>
                      </a:cubicBezTo>
                      <a:cubicBezTo>
                        <a:pt x="317077" y="16897"/>
                        <a:pt x="317242" y="17392"/>
                        <a:pt x="317297" y="17887"/>
                      </a:cubicBezTo>
                      <a:cubicBezTo>
                        <a:pt x="320544" y="92535"/>
                        <a:pt x="254004" y="147381"/>
                        <a:pt x="228412" y="165699"/>
                      </a:cubicBezTo>
                      <a:cubicBezTo>
                        <a:pt x="228302" y="165809"/>
                        <a:pt x="228137" y="165809"/>
                        <a:pt x="227972" y="165809"/>
                      </a:cubicBezTo>
                      <a:cubicBezTo>
                        <a:pt x="227807" y="165809"/>
                        <a:pt x="227697" y="165699"/>
                        <a:pt x="227587" y="165534"/>
                      </a:cubicBezTo>
                      <a:cubicBezTo>
                        <a:pt x="224890" y="161848"/>
                        <a:pt x="219717" y="161023"/>
                        <a:pt x="216029" y="163719"/>
                      </a:cubicBezTo>
                      <a:lnTo>
                        <a:pt x="216029" y="163719"/>
                      </a:lnTo>
                      <a:lnTo>
                        <a:pt x="210360" y="167900"/>
                      </a:lnTo>
                      <a:lnTo>
                        <a:pt x="210360" y="167900"/>
                      </a:lnTo>
                      <a:cubicBezTo>
                        <a:pt x="206672" y="170595"/>
                        <a:pt x="205902" y="175766"/>
                        <a:pt x="208489" y="179397"/>
                      </a:cubicBezTo>
                      <a:lnTo>
                        <a:pt x="208489" y="179397"/>
                      </a:lnTo>
                      <a:lnTo>
                        <a:pt x="208599" y="179562"/>
                      </a:lnTo>
                      <a:cubicBezTo>
                        <a:pt x="209259" y="180497"/>
                        <a:pt x="209094" y="181762"/>
                        <a:pt x="208159" y="182422"/>
                      </a:cubicBezTo>
                      <a:cubicBezTo>
                        <a:pt x="160001" y="217629"/>
                        <a:pt x="67264" y="282541"/>
                        <a:pt x="24830" y="316042"/>
                      </a:cubicBezTo>
                      <a:cubicBezTo>
                        <a:pt x="20537" y="319452"/>
                        <a:pt x="15529" y="323523"/>
                        <a:pt x="10355" y="327649"/>
                      </a:cubicBezTo>
                      <a:cubicBezTo>
                        <a:pt x="9915" y="327979"/>
                        <a:pt x="9365" y="328144"/>
                        <a:pt x="8815" y="328089"/>
                      </a:cubicBezTo>
                      <a:cubicBezTo>
                        <a:pt x="8264" y="328034"/>
                        <a:pt x="7769" y="327759"/>
                        <a:pt x="7439" y="327319"/>
                      </a:cubicBezTo>
                      <a:cubicBezTo>
                        <a:pt x="5182" y="324458"/>
                        <a:pt x="2870" y="321598"/>
                        <a:pt x="504" y="318792"/>
                      </a:cubicBezTo>
                      <a:cubicBezTo>
                        <a:pt x="174" y="318352"/>
                        <a:pt x="-47" y="317802"/>
                        <a:pt x="8" y="317252"/>
                      </a:cubicBezTo>
                      <a:cubicBezTo>
                        <a:pt x="64" y="316702"/>
                        <a:pt x="339" y="316207"/>
                        <a:pt x="779" y="315877"/>
                      </a:cubicBezTo>
                      <a:cubicBezTo>
                        <a:pt x="10466" y="308120"/>
                        <a:pt x="20592" y="300034"/>
                        <a:pt x="28793" y="292498"/>
                      </a:cubicBezTo>
                      <a:lnTo>
                        <a:pt x="28793" y="292498"/>
                      </a:lnTo>
                      <a:lnTo>
                        <a:pt x="184052" y="152717"/>
                      </a:lnTo>
                      <a:lnTo>
                        <a:pt x="184052" y="15271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3" name="Google Shape;553;p16"/>
                <p:cNvSpPr/>
                <p:nvPr/>
              </p:nvSpPr>
              <p:spPr>
                <a:xfrm>
                  <a:off x="7504078" y="5939732"/>
                  <a:ext cx="376443" cy="258492"/>
                </a:xfrm>
                <a:custGeom>
                  <a:rect b="b" l="l" r="r" t="t"/>
                  <a:pathLst>
                    <a:path extrusionOk="0" h="258492" w="376443">
                      <a:moveTo>
                        <a:pt x="208755" y="185879"/>
                      </a:moveTo>
                      <a:cubicBezTo>
                        <a:pt x="209526" y="185329"/>
                        <a:pt x="210572" y="185439"/>
                        <a:pt x="211287" y="186099"/>
                      </a:cubicBezTo>
                      <a:cubicBezTo>
                        <a:pt x="226698" y="200127"/>
                        <a:pt x="257903" y="223176"/>
                        <a:pt x="295549" y="223176"/>
                      </a:cubicBezTo>
                      <a:cubicBezTo>
                        <a:pt x="321306" y="223176"/>
                        <a:pt x="347834" y="210579"/>
                        <a:pt x="372986" y="187199"/>
                      </a:cubicBezTo>
                      <a:cubicBezTo>
                        <a:pt x="373701" y="186539"/>
                        <a:pt x="374857" y="186429"/>
                        <a:pt x="375628" y="187089"/>
                      </a:cubicBezTo>
                      <a:cubicBezTo>
                        <a:pt x="376398" y="187750"/>
                        <a:pt x="376673" y="188795"/>
                        <a:pt x="376233" y="189675"/>
                      </a:cubicBezTo>
                      <a:cubicBezTo>
                        <a:pt x="372325" y="197321"/>
                        <a:pt x="368308" y="204748"/>
                        <a:pt x="364125" y="211844"/>
                      </a:cubicBezTo>
                      <a:cubicBezTo>
                        <a:pt x="364125" y="211954"/>
                        <a:pt x="364015" y="212064"/>
                        <a:pt x="363905" y="212119"/>
                      </a:cubicBezTo>
                      <a:cubicBezTo>
                        <a:pt x="339909" y="240670"/>
                        <a:pt x="309694" y="258493"/>
                        <a:pt x="272103" y="258493"/>
                      </a:cubicBezTo>
                      <a:cubicBezTo>
                        <a:pt x="239961" y="258493"/>
                        <a:pt x="204132" y="226697"/>
                        <a:pt x="187126" y="209589"/>
                      </a:cubicBezTo>
                      <a:cubicBezTo>
                        <a:pt x="186521" y="208984"/>
                        <a:pt x="186355" y="208103"/>
                        <a:pt x="186686" y="207333"/>
                      </a:cubicBezTo>
                      <a:cubicBezTo>
                        <a:pt x="187897" y="204473"/>
                        <a:pt x="187456" y="201117"/>
                        <a:pt x="185255" y="198642"/>
                      </a:cubicBezTo>
                      <a:lnTo>
                        <a:pt x="185255" y="198642"/>
                      </a:lnTo>
                      <a:lnTo>
                        <a:pt x="180521" y="193416"/>
                      </a:lnTo>
                      <a:lnTo>
                        <a:pt x="180521" y="193416"/>
                      </a:lnTo>
                      <a:cubicBezTo>
                        <a:pt x="177439" y="190060"/>
                        <a:pt x="172266" y="189730"/>
                        <a:pt x="168854" y="192811"/>
                      </a:cubicBezTo>
                      <a:lnTo>
                        <a:pt x="168854" y="192811"/>
                      </a:lnTo>
                      <a:lnTo>
                        <a:pt x="168688" y="192975"/>
                      </a:lnTo>
                      <a:cubicBezTo>
                        <a:pt x="167863" y="193746"/>
                        <a:pt x="166542" y="193691"/>
                        <a:pt x="165772" y="192811"/>
                      </a:cubicBezTo>
                      <a:cubicBezTo>
                        <a:pt x="125815" y="148582"/>
                        <a:pt x="51459" y="63152"/>
                        <a:pt x="13649" y="24479"/>
                      </a:cubicBezTo>
                      <a:cubicBezTo>
                        <a:pt x="9852" y="20574"/>
                        <a:pt x="5229" y="16008"/>
                        <a:pt x="605" y="11277"/>
                      </a:cubicBezTo>
                      <a:cubicBezTo>
                        <a:pt x="220" y="10892"/>
                        <a:pt x="0" y="10342"/>
                        <a:pt x="0" y="9792"/>
                      </a:cubicBezTo>
                      <a:cubicBezTo>
                        <a:pt x="0" y="9242"/>
                        <a:pt x="220" y="8691"/>
                        <a:pt x="605" y="8361"/>
                      </a:cubicBezTo>
                      <a:cubicBezTo>
                        <a:pt x="3247" y="5831"/>
                        <a:pt x="5779" y="3245"/>
                        <a:pt x="8311" y="605"/>
                      </a:cubicBezTo>
                      <a:cubicBezTo>
                        <a:pt x="8696" y="220"/>
                        <a:pt x="9246" y="0"/>
                        <a:pt x="9796" y="0"/>
                      </a:cubicBezTo>
                      <a:cubicBezTo>
                        <a:pt x="10347" y="0"/>
                        <a:pt x="10897" y="220"/>
                        <a:pt x="11283" y="605"/>
                      </a:cubicBezTo>
                      <a:cubicBezTo>
                        <a:pt x="19978" y="9462"/>
                        <a:pt x="29114" y="18593"/>
                        <a:pt x="37535" y="26020"/>
                      </a:cubicBezTo>
                      <a:lnTo>
                        <a:pt x="37535" y="26020"/>
                      </a:lnTo>
                      <a:lnTo>
                        <a:pt x="192850" y="165746"/>
                      </a:lnTo>
                      <a:cubicBezTo>
                        <a:pt x="193675" y="166516"/>
                        <a:pt x="193785" y="167836"/>
                        <a:pt x="193015" y="168661"/>
                      </a:cubicBezTo>
                      <a:lnTo>
                        <a:pt x="192905" y="168771"/>
                      </a:lnTo>
                      <a:cubicBezTo>
                        <a:pt x="189823" y="172127"/>
                        <a:pt x="190098" y="177353"/>
                        <a:pt x="193455" y="180433"/>
                      </a:cubicBezTo>
                      <a:lnTo>
                        <a:pt x="193455" y="180433"/>
                      </a:lnTo>
                      <a:lnTo>
                        <a:pt x="198739" y="185164"/>
                      </a:lnTo>
                      <a:cubicBezTo>
                        <a:pt x="201601" y="187695"/>
                        <a:pt x="205728" y="187915"/>
                        <a:pt x="208811" y="185934"/>
                      </a:cubicBezTo>
                      <a:lnTo>
                        <a:pt x="208811" y="185934"/>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4" name="Google Shape;554;p16"/>
                <p:cNvSpPr/>
                <p:nvPr/>
              </p:nvSpPr>
              <p:spPr>
                <a:xfrm>
                  <a:off x="7705619" y="5383627"/>
                  <a:ext cx="14153" cy="14094"/>
                </a:xfrm>
                <a:custGeom>
                  <a:rect b="b" l="l" r="r" t="t"/>
                  <a:pathLst>
                    <a:path extrusionOk="0" h="14094" w="14153">
                      <a:moveTo>
                        <a:pt x="2371" y="1823"/>
                      </a:moveTo>
                      <a:cubicBezTo>
                        <a:pt x="5233" y="-763"/>
                        <a:pt x="9691" y="-598"/>
                        <a:pt x="12333" y="2318"/>
                      </a:cubicBezTo>
                      <a:cubicBezTo>
                        <a:pt x="14975" y="5233"/>
                        <a:pt x="14699" y="9634"/>
                        <a:pt x="11783" y="12275"/>
                      </a:cubicBezTo>
                      <a:cubicBezTo>
                        <a:pt x="8865" y="14915"/>
                        <a:pt x="4463" y="14640"/>
                        <a:pt x="1821" y="11725"/>
                      </a:cubicBezTo>
                      <a:cubicBezTo>
                        <a:pt x="-821" y="8809"/>
                        <a:pt x="-546" y="4408"/>
                        <a:pt x="2371" y="1823"/>
                      </a:cubicBezTo>
                      <a:lnTo>
                        <a:pt x="2371" y="182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5" name="Google Shape;555;p16"/>
                <p:cNvSpPr/>
                <p:nvPr/>
              </p:nvSpPr>
              <p:spPr>
                <a:xfrm>
                  <a:off x="7705641" y="6101584"/>
                  <a:ext cx="14109" cy="14053"/>
                </a:xfrm>
                <a:custGeom>
                  <a:rect b="b" l="l" r="r" t="t"/>
                  <a:pathLst>
                    <a:path extrusionOk="0" h="14053" w="14109">
                      <a:moveTo>
                        <a:pt x="1799" y="2299"/>
                      </a:moveTo>
                      <a:cubicBezTo>
                        <a:pt x="4385" y="-562"/>
                        <a:pt x="8843" y="-782"/>
                        <a:pt x="11761" y="1804"/>
                      </a:cubicBezTo>
                      <a:cubicBezTo>
                        <a:pt x="14677" y="4389"/>
                        <a:pt x="14898" y="8790"/>
                        <a:pt x="12311" y="11705"/>
                      </a:cubicBezTo>
                      <a:cubicBezTo>
                        <a:pt x="9724" y="14621"/>
                        <a:pt x="5266" y="14841"/>
                        <a:pt x="2349" y="12255"/>
                      </a:cubicBezTo>
                      <a:cubicBezTo>
                        <a:pt x="-568" y="9670"/>
                        <a:pt x="-788" y="5214"/>
                        <a:pt x="1799" y="2299"/>
                      </a:cubicBezTo>
                      <a:lnTo>
                        <a:pt x="1799" y="229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6" name="Google Shape;556;p16"/>
                <p:cNvSpPr/>
                <p:nvPr/>
              </p:nvSpPr>
              <p:spPr>
                <a:xfrm>
                  <a:off x="7504023" y="5214381"/>
                  <a:ext cx="297741" cy="345340"/>
                </a:xfrm>
                <a:custGeom>
                  <a:rect b="b" l="l" r="r" t="t"/>
                  <a:pathLst>
                    <a:path extrusionOk="0" h="345340" w="297741">
                      <a:moveTo>
                        <a:pt x="295604" y="14235"/>
                      </a:moveTo>
                      <a:cubicBezTo>
                        <a:pt x="295934" y="14510"/>
                        <a:pt x="296154" y="14950"/>
                        <a:pt x="296209" y="15390"/>
                      </a:cubicBezTo>
                      <a:cubicBezTo>
                        <a:pt x="308868" y="88113"/>
                        <a:pt x="239686" y="143068"/>
                        <a:pt x="213269" y="161112"/>
                      </a:cubicBezTo>
                      <a:cubicBezTo>
                        <a:pt x="212443" y="161662"/>
                        <a:pt x="211287" y="161552"/>
                        <a:pt x="210572" y="160837"/>
                      </a:cubicBezTo>
                      <a:lnTo>
                        <a:pt x="210406" y="160672"/>
                      </a:lnTo>
                      <a:lnTo>
                        <a:pt x="210406" y="160672"/>
                      </a:lnTo>
                      <a:cubicBezTo>
                        <a:pt x="207324" y="157316"/>
                        <a:pt x="202151" y="157041"/>
                        <a:pt x="198794" y="160122"/>
                      </a:cubicBezTo>
                      <a:lnTo>
                        <a:pt x="198794" y="160122"/>
                      </a:lnTo>
                      <a:lnTo>
                        <a:pt x="193510" y="164853"/>
                      </a:lnTo>
                      <a:lnTo>
                        <a:pt x="193510" y="164853"/>
                      </a:lnTo>
                      <a:cubicBezTo>
                        <a:pt x="190153" y="167933"/>
                        <a:pt x="189878" y="173159"/>
                        <a:pt x="192960" y="176515"/>
                      </a:cubicBezTo>
                      <a:lnTo>
                        <a:pt x="193070" y="176625"/>
                      </a:lnTo>
                      <a:cubicBezTo>
                        <a:pt x="193840" y="177450"/>
                        <a:pt x="193786" y="178770"/>
                        <a:pt x="192905" y="179540"/>
                      </a:cubicBezTo>
                      <a:cubicBezTo>
                        <a:pt x="148710" y="219588"/>
                        <a:pt x="63182" y="293796"/>
                        <a:pt x="24492" y="331643"/>
                      </a:cubicBezTo>
                      <a:cubicBezTo>
                        <a:pt x="20584" y="335439"/>
                        <a:pt x="16016" y="340060"/>
                        <a:pt x="11283" y="344736"/>
                      </a:cubicBezTo>
                      <a:cubicBezTo>
                        <a:pt x="10897" y="345121"/>
                        <a:pt x="10347" y="345341"/>
                        <a:pt x="9797" y="345341"/>
                      </a:cubicBezTo>
                      <a:cubicBezTo>
                        <a:pt x="9246" y="345341"/>
                        <a:pt x="8696" y="345121"/>
                        <a:pt x="8311" y="344736"/>
                      </a:cubicBezTo>
                      <a:cubicBezTo>
                        <a:pt x="5779" y="342095"/>
                        <a:pt x="3247" y="339510"/>
                        <a:pt x="605" y="336979"/>
                      </a:cubicBezTo>
                      <a:cubicBezTo>
                        <a:pt x="220" y="336594"/>
                        <a:pt x="0" y="336044"/>
                        <a:pt x="0" y="335494"/>
                      </a:cubicBezTo>
                      <a:cubicBezTo>
                        <a:pt x="0" y="334944"/>
                        <a:pt x="220" y="334394"/>
                        <a:pt x="605" y="334009"/>
                      </a:cubicBezTo>
                      <a:cubicBezTo>
                        <a:pt x="9411" y="325317"/>
                        <a:pt x="18603" y="316186"/>
                        <a:pt x="26032" y="307769"/>
                      </a:cubicBezTo>
                      <a:lnTo>
                        <a:pt x="26032" y="307769"/>
                      </a:lnTo>
                      <a:lnTo>
                        <a:pt x="165827" y="152585"/>
                      </a:lnTo>
                      <a:cubicBezTo>
                        <a:pt x="166597" y="151760"/>
                        <a:pt x="167918" y="151650"/>
                        <a:pt x="168743" y="152420"/>
                      </a:cubicBezTo>
                      <a:lnTo>
                        <a:pt x="168854" y="152530"/>
                      </a:lnTo>
                      <a:lnTo>
                        <a:pt x="168854" y="152530"/>
                      </a:lnTo>
                      <a:cubicBezTo>
                        <a:pt x="172266" y="155611"/>
                        <a:pt x="177494" y="155281"/>
                        <a:pt x="180521" y="151925"/>
                      </a:cubicBezTo>
                      <a:lnTo>
                        <a:pt x="180521" y="151925"/>
                      </a:lnTo>
                      <a:lnTo>
                        <a:pt x="185255" y="146644"/>
                      </a:lnTo>
                      <a:lnTo>
                        <a:pt x="185255" y="146644"/>
                      </a:lnTo>
                      <a:cubicBezTo>
                        <a:pt x="187511" y="144114"/>
                        <a:pt x="187952" y="140593"/>
                        <a:pt x="186576" y="137678"/>
                      </a:cubicBezTo>
                      <a:cubicBezTo>
                        <a:pt x="186190" y="136852"/>
                        <a:pt x="186410" y="135862"/>
                        <a:pt x="187126" y="135257"/>
                      </a:cubicBezTo>
                      <a:cubicBezTo>
                        <a:pt x="211452" y="114353"/>
                        <a:pt x="264783" y="62589"/>
                        <a:pt x="276891" y="1637"/>
                      </a:cubicBezTo>
                      <a:cubicBezTo>
                        <a:pt x="277057" y="922"/>
                        <a:pt x="277552" y="317"/>
                        <a:pt x="278267" y="97"/>
                      </a:cubicBezTo>
                      <a:cubicBezTo>
                        <a:pt x="278983" y="-123"/>
                        <a:pt x="279753" y="42"/>
                        <a:pt x="280304" y="482"/>
                      </a:cubicBezTo>
                      <a:cubicBezTo>
                        <a:pt x="285477" y="5048"/>
                        <a:pt x="290595" y="9669"/>
                        <a:pt x="295604" y="14400"/>
                      </a:cubicBezTo>
                      <a:lnTo>
                        <a:pt x="295604" y="1440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7" name="Google Shape;557;p16"/>
                <p:cNvSpPr/>
                <p:nvPr/>
              </p:nvSpPr>
              <p:spPr>
                <a:xfrm>
                  <a:off x="7482108" y="5959527"/>
                  <a:ext cx="337176" cy="285071"/>
                </a:xfrm>
                <a:custGeom>
                  <a:rect b="b" l="l" r="r" t="t"/>
                  <a:pathLst>
                    <a:path extrusionOk="0" h="285071" w="337176">
                      <a:moveTo>
                        <a:pt x="35619" y="28724"/>
                      </a:moveTo>
                      <a:lnTo>
                        <a:pt x="35619" y="28724"/>
                      </a:lnTo>
                      <a:lnTo>
                        <a:pt x="175413" y="183962"/>
                      </a:lnTo>
                      <a:cubicBezTo>
                        <a:pt x="175799" y="184348"/>
                        <a:pt x="175964" y="184898"/>
                        <a:pt x="175964" y="185448"/>
                      </a:cubicBezTo>
                      <a:cubicBezTo>
                        <a:pt x="175964" y="185998"/>
                        <a:pt x="175689" y="186493"/>
                        <a:pt x="175303" y="186878"/>
                      </a:cubicBezTo>
                      <a:lnTo>
                        <a:pt x="175193" y="186988"/>
                      </a:lnTo>
                      <a:cubicBezTo>
                        <a:pt x="171836" y="190069"/>
                        <a:pt x="171506" y="195240"/>
                        <a:pt x="174588" y="198650"/>
                      </a:cubicBezTo>
                      <a:lnTo>
                        <a:pt x="174588" y="198650"/>
                      </a:lnTo>
                      <a:lnTo>
                        <a:pt x="179321" y="203931"/>
                      </a:lnTo>
                      <a:lnTo>
                        <a:pt x="179321" y="203931"/>
                      </a:lnTo>
                      <a:cubicBezTo>
                        <a:pt x="182403" y="207287"/>
                        <a:pt x="187576" y="207562"/>
                        <a:pt x="190989" y="204481"/>
                      </a:cubicBezTo>
                      <a:lnTo>
                        <a:pt x="190989" y="204481"/>
                      </a:lnTo>
                      <a:lnTo>
                        <a:pt x="191484" y="204041"/>
                      </a:lnTo>
                      <a:cubicBezTo>
                        <a:pt x="192310" y="203326"/>
                        <a:pt x="193576" y="203326"/>
                        <a:pt x="194346" y="204151"/>
                      </a:cubicBezTo>
                      <a:cubicBezTo>
                        <a:pt x="213389" y="223405"/>
                        <a:pt x="254171" y="259326"/>
                        <a:pt x="294073" y="259326"/>
                      </a:cubicBezTo>
                      <a:cubicBezTo>
                        <a:pt x="308163" y="259326"/>
                        <a:pt x="321647" y="257126"/>
                        <a:pt x="334470" y="252835"/>
                      </a:cubicBezTo>
                      <a:cubicBezTo>
                        <a:pt x="335406" y="252560"/>
                        <a:pt x="336397" y="252890"/>
                        <a:pt x="336892" y="253715"/>
                      </a:cubicBezTo>
                      <a:cubicBezTo>
                        <a:pt x="337387" y="254541"/>
                        <a:pt x="337222" y="255641"/>
                        <a:pt x="336507" y="256301"/>
                      </a:cubicBezTo>
                      <a:cubicBezTo>
                        <a:pt x="316693" y="274509"/>
                        <a:pt x="295835" y="285071"/>
                        <a:pt x="274865" y="285071"/>
                      </a:cubicBezTo>
                      <a:cubicBezTo>
                        <a:pt x="211738" y="285071"/>
                        <a:pt x="175909" y="246729"/>
                        <a:pt x="162480" y="228521"/>
                      </a:cubicBezTo>
                      <a:cubicBezTo>
                        <a:pt x="162204" y="228191"/>
                        <a:pt x="162315" y="227696"/>
                        <a:pt x="162645" y="227475"/>
                      </a:cubicBezTo>
                      <a:cubicBezTo>
                        <a:pt x="166332" y="224780"/>
                        <a:pt x="167158" y="219609"/>
                        <a:pt x="164461" y="215978"/>
                      </a:cubicBezTo>
                      <a:lnTo>
                        <a:pt x="164461" y="215978"/>
                      </a:lnTo>
                      <a:lnTo>
                        <a:pt x="160333" y="210257"/>
                      </a:lnTo>
                      <a:lnTo>
                        <a:pt x="160333" y="210257"/>
                      </a:lnTo>
                      <a:cubicBezTo>
                        <a:pt x="157636" y="206627"/>
                        <a:pt x="152463" y="205801"/>
                        <a:pt x="148775" y="208442"/>
                      </a:cubicBezTo>
                      <a:lnTo>
                        <a:pt x="148775" y="208442"/>
                      </a:lnTo>
                      <a:lnTo>
                        <a:pt x="148610" y="208552"/>
                      </a:lnTo>
                      <a:cubicBezTo>
                        <a:pt x="147675" y="209212"/>
                        <a:pt x="146409" y="209047"/>
                        <a:pt x="145748" y="208112"/>
                      </a:cubicBezTo>
                      <a:cubicBezTo>
                        <a:pt x="110525" y="159978"/>
                        <a:pt x="45636" y="67176"/>
                        <a:pt x="12064" y="24818"/>
                      </a:cubicBezTo>
                      <a:cubicBezTo>
                        <a:pt x="8706" y="20582"/>
                        <a:pt x="4578" y="15521"/>
                        <a:pt x="451" y="10350"/>
                      </a:cubicBezTo>
                      <a:cubicBezTo>
                        <a:pt x="120" y="9910"/>
                        <a:pt x="-45" y="9360"/>
                        <a:pt x="10" y="8810"/>
                      </a:cubicBezTo>
                      <a:cubicBezTo>
                        <a:pt x="66" y="8260"/>
                        <a:pt x="341" y="7765"/>
                        <a:pt x="781" y="7435"/>
                      </a:cubicBezTo>
                      <a:cubicBezTo>
                        <a:pt x="3643" y="5179"/>
                        <a:pt x="6505" y="2869"/>
                        <a:pt x="9257" y="504"/>
                      </a:cubicBezTo>
                      <a:cubicBezTo>
                        <a:pt x="9697" y="174"/>
                        <a:pt x="10247" y="-47"/>
                        <a:pt x="10797" y="8"/>
                      </a:cubicBezTo>
                      <a:cubicBezTo>
                        <a:pt x="11348" y="63"/>
                        <a:pt x="11898" y="338"/>
                        <a:pt x="12173" y="779"/>
                      </a:cubicBezTo>
                      <a:cubicBezTo>
                        <a:pt x="19934" y="10461"/>
                        <a:pt x="28024" y="20582"/>
                        <a:pt x="35619" y="28779"/>
                      </a:cubicBezTo>
                      <a:lnTo>
                        <a:pt x="35619" y="2877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8" name="Google Shape;558;p16"/>
                <p:cNvSpPr/>
                <p:nvPr/>
              </p:nvSpPr>
              <p:spPr>
                <a:xfrm>
                  <a:off x="7665959" y="6141230"/>
                  <a:ext cx="14131" cy="14146"/>
                </a:xfrm>
                <a:custGeom>
                  <a:rect b="b" l="l" r="r" t="t"/>
                  <a:pathLst>
                    <a:path extrusionOk="0" h="14146" w="14131">
                      <a:moveTo>
                        <a:pt x="1799" y="11777"/>
                      </a:moveTo>
                      <a:cubicBezTo>
                        <a:pt x="-788" y="8916"/>
                        <a:pt x="-568" y="4461"/>
                        <a:pt x="2349" y="1820"/>
                      </a:cubicBezTo>
                      <a:cubicBezTo>
                        <a:pt x="5266" y="-821"/>
                        <a:pt x="9669" y="-546"/>
                        <a:pt x="12311" y="2370"/>
                      </a:cubicBezTo>
                      <a:cubicBezTo>
                        <a:pt x="14953" y="5286"/>
                        <a:pt x="14678" y="9686"/>
                        <a:pt x="11760" y="12327"/>
                      </a:cubicBezTo>
                      <a:cubicBezTo>
                        <a:pt x="8844" y="14967"/>
                        <a:pt x="4440" y="14692"/>
                        <a:pt x="1799" y="1177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59" name="Google Shape;559;p16"/>
                <p:cNvSpPr/>
                <p:nvPr/>
              </p:nvSpPr>
              <p:spPr>
                <a:xfrm>
                  <a:off x="7665923" y="5343964"/>
                  <a:ext cx="14090" cy="14097"/>
                </a:xfrm>
                <a:custGeom>
                  <a:rect b="b" l="l" r="r" t="t"/>
                  <a:pathLst>
                    <a:path extrusionOk="0" h="14097" w="14090">
                      <a:moveTo>
                        <a:pt x="2330" y="12275"/>
                      </a:moveTo>
                      <a:cubicBezTo>
                        <a:pt x="-532" y="9689"/>
                        <a:pt x="-807" y="5233"/>
                        <a:pt x="1780" y="2318"/>
                      </a:cubicBezTo>
                      <a:cubicBezTo>
                        <a:pt x="4367" y="-598"/>
                        <a:pt x="8825" y="-763"/>
                        <a:pt x="11741" y="1823"/>
                      </a:cubicBezTo>
                      <a:cubicBezTo>
                        <a:pt x="14658" y="4408"/>
                        <a:pt x="14879" y="8864"/>
                        <a:pt x="12292" y="11780"/>
                      </a:cubicBezTo>
                      <a:cubicBezTo>
                        <a:pt x="9705" y="14695"/>
                        <a:pt x="5247" y="14860"/>
                        <a:pt x="2330" y="1227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0" name="Google Shape;560;p16"/>
                <p:cNvSpPr/>
                <p:nvPr/>
              </p:nvSpPr>
              <p:spPr>
                <a:xfrm>
                  <a:off x="7482052" y="5176464"/>
                  <a:ext cx="280320" cy="363244"/>
                </a:xfrm>
                <a:custGeom>
                  <a:rect b="b" l="l" r="r" t="t"/>
                  <a:pathLst>
                    <a:path extrusionOk="0" h="363244" w="280320">
                      <a:moveTo>
                        <a:pt x="191044" y="158762"/>
                      </a:moveTo>
                      <a:lnTo>
                        <a:pt x="191044" y="158762"/>
                      </a:lnTo>
                      <a:cubicBezTo>
                        <a:pt x="187687" y="155681"/>
                        <a:pt x="182458" y="156011"/>
                        <a:pt x="179376" y="159367"/>
                      </a:cubicBezTo>
                      <a:lnTo>
                        <a:pt x="179376" y="159367"/>
                      </a:lnTo>
                      <a:lnTo>
                        <a:pt x="174643" y="164593"/>
                      </a:lnTo>
                      <a:lnTo>
                        <a:pt x="174643" y="164593"/>
                      </a:lnTo>
                      <a:cubicBezTo>
                        <a:pt x="171561" y="167948"/>
                        <a:pt x="171891" y="173229"/>
                        <a:pt x="175248" y="176255"/>
                      </a:cubicBezTo>
                      <a:lnTo>
                        <a:pt x="175358" y="176365"/>
                      </a:lnTo>
                      <a:cubicBezTo>
                        <a:pt x="176184" y="177135"/>
                        <a:pt x="176294" y="178400"/>
                        <a:pt x="175524" y="179280"/>
                      </a:cubicBezTo>
                      <a:cubicBezTo>
                        <a:pt x="135732" y="223673"/>
                        <a:pt x="58570" y="306574"/>
                        <a:pt x="23951" y="348106"/>
                      </a:cubicBezTo>
                      <a:cubicBezTo>
                        <a:pt x="20484" y="352287"/>
                        <a:pt x="16411" y="357348"/>
                        <a:pt x="12173" y="362464"/>
                      </a:cubicBezTo>
                      <a:cubicBezTo>
                        <a:pt x="11843" y="362904"/>
                        <a:pt x="11348" y="363179"/>
                        <a:pt x="10797" y="363234"/>
                      </a:cubicBezTo>
                      <a:cubicBezTo>
                        <a:pt x="10247" y="363289"/>
                        <a:pt x="9697" y="363124"/>
                        <a:pt x="9257" y="362739"/>
                      </a:cubicBezTo>
                      <a:cubicBezTo>
                        <a:pt x="6450" y="360374"/>
                        <a:pt x="3643" y="358063"/>
                        <a:pt x="781" y="355808"/>
                      </a:cubicBezTo>
                      <a:cubicBezTo>
                        <a:pt x="341" y="355478"/>
                        <a:pt x="66" y="354983"/>
                        <a:pt x="10" y="354433"/>
                      </a:cubicBezTo>
                      <a:cubicBezTo>
                        <a:pt x="-45" y="353883"/>
                        <a:pt x="121" y="353333"/>
                        <a:pt x="451" y="352892"/>
                      </a:cubicBezTo>
                      <a:cubicBezTo>
                        <a:pt x="8321" y="343321"/>
                        <a:pt x="16466" y="333254"/>
                        <a:pt x="22961" y="324177"/>
                      </a:cubicBezTo>
                      <a:lnTo>
                        <a:pt x="22961" y="324177"/>
                      </a:lnTo>
                      <a:lnTo>
                        <a:pt x="145748" y="155241"/>
                      </a:lnTo>
                      <a:cubicBezTo>
                        <a:pt x="146079" y="154801"/>
                        <a:pt x="146574" y="154471"/>
                        <a:pt x="147124" y="154416"/>
                      </a:cubicBezTo>
                      <a:cubicBezTo>
                        <a:pt x="147675" y="154361"/>
                        <a:pt x="148225" y="154416"/>
                        <a:pt x="148666" y="154801"/>
                      </a:cubicBezTo>
                      <a:lnTo>
                        <a:pt x="148830" y="154911"/>
                      </a:lnTo>
                      <a:lnTo>
                        <a:pt x="148830" y="154911"/>
                      </a:lnTo>
                      <a:cubicBezTo>
                        <a:pt x="152518" y="157606"/>
                        <a:pt x="157691" y="156781"/>
                        <a:pt x="160388" y="153095"/>
                      </a:cubicBezTo>
                      <a:lnTo>
                        <a:pt x="160388" y="153095"/>
                      </a:lnTo>
                      <a:lnTo>
                        <a:pt x="164516" y="147374"/>
                      </a:lnTo>
                      <a:lnTo>
                        <a:pt x="164516" y="147374"/>
                      </a:lnTo>
                      <a:cubicBezTo>
                        <a:pt x="166717" y="144349"/>
                        <a:pt x="166553" y="140443"/>
                        <a:pt x="164406" y="137638"/>
                      </a:cubicBezTo>
                      <a:cubicBezTo>
                        <a:pt x="163746" y="136812"/>
                        <a:pt x="163856" y="135547"/>
                        <a:pt x="164681" y="134832"/>
                      </a:cubicBezTo>
                      <a:cubicBezTo>
                        <a:pt x="186476" y="115579"/>
                        <a:pt x="233643" y="67775"/>
                        <a:pt x="252025" y="1487"/>
                      </a:cubicBezTo>
                      <a:cubicBezTo>
                        <a:pt x="252190" y="827"/>
                        <a:pt x="252685" y="332"/>
                        <a:pt x="253346" y="112"/>
                      </a:cubicBezTo>
                      <a:cubicBezTo>
                        <a:pt x="254006" y="-108"/>
                        <a:pt x="254722" y="2"/>
                        <a:pt x="255272" y="387"/>
                      </a:cubicBezTo>
                      <a:cubicBezTo>
                        <a:pt x="263473" y="6438"/>
                        <a:pt x="271618" y="12655"/>
                        <a:pt x="279543" y="19091"/>
                      </a:cubicBezTo>
                      <a:cubicBezTo>
                        <a:pt x="280094" y="19531"/>
                        <a:pt x="280369" y="20191"/>
                        <a:pt x="280314" y="20796"/>
                      </a:cubicBezTo>
                      <a:cubicBezTo>
                        <a:pt x="276406" y="82407"/>
                        <a:pt x="216966" y="139068"/>
                        <a:pt x="193796" y="158816"/>
                      </a:cubicBezTo>
                      <a:cubicBezTo>
                        <a:pt x="192970" y="159477"/>
                        <a:pt x="191814" y="159477"/>
                        <a:pt x="191044" y="158816"/>
                      </a:cubicBezTo>
                      <a:lnTo>
                        <a:pt x="191044" y="158816"/>
                      </a:lnTo>
                      <a:cubicBezTo>
                        <a:pt x="191044" y="158816"/>
                        <a:pt x="191044" y="158762"/>
                        <a:pt x="191044" y="15876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1" name="Google Shape;561;p16"/>
                <p:cNvSpPr/>
                <p:nvPr/>
              </p:nvSpPr>
              <p:spPr>
                <a:xfrm>
                  <a:off x="7622356" y="5308620"/>
                  <a:ext cx="14026" cy="14023"/>
                </a:xfrm>
                <a:custGeom>
                  <a:rect b="b" l="l" r="r" t="t"/>
                  <a:pathLst>
                    <a:path extrusionOk="0" h="14023" w="14026">
                      <a:moveTo>
                        <a:pt x="11113" y="1301"/>
                      </a:moveTo>
                      <a:cubicBezTo>
                        <a:pt x="14251" y="3611"/>
                        <a:pt x="14966" y="8012"/>
                        <a:pt x="12709" y="11148"/>
                      </a:cubicBezTo>
                      <a:cubicBezTo>
                        <a:pt x="10453" y="14283"/>
                        <a:pt x="6050" y="14943"/>
                        <a:pt x="2913" y="12688"/>
                      </a:cubicBezTo>
                      <a:cubicBezTo>
                        <a:pt x="-224" y="10432"/>
                        <a:pt x="-940" y="5977"/>
                        <a:pt x="1317" y="2896"/>
                      </a:cubicBezTo>
                      <a:cubicBezTo>
                        <a:pt x="3573" y="-185"/>
                        <a:pt x="8031" y="-955"/>
                        <a:pt x="11113" y="13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2" name="Google Shape;562;p16"/>
                <p:cNvSpPr/>
                <p:nvPr/>
              </p:nvSpPr>
              <p:spPr>
                <a:xfrm>
                  <a:off x="7622286" y="6176594"/>
                  <a:ext cx="14041" cy="14050"/>
                </a:xfrm>
                <a:custGeom>
                  <a:rect b="b" l="l" r="r" t="t"/>
                  <a:pathLst>
                    <a:path extrusionOk="0" h="14050" w="14041">
                      <a:moveTo>
                        <a:pt x="12725" y="2927"/>
                      </a:moveTo>
                      <a:cubicBezTo>
                        <a:pt x="14982" y="6063"/>
                        <a:pt x="14266" y="10463"/>
                        <a:pt x="11129" y="12719"/>
                      </a:cubicBezTo>
                      <a:cubicBezTo>
                        <a:pt x="7992" y="14974"/>
                        <a:pt x="3589" y="14314"/>
                        <a:pt x="1332" y="11124"/>
                      </a:cubicBezTo>
                      <a:cubicBezTo>
                        <a:pt x="-924" y="7933"/>
                        <a:pt x="-264" y="3587"/>
                        <a:pt x="2929" y="1332"/>
                      </a:cubicBezTo>
                      <a:cubicBezTo>
                        <a:pt x="6120" y="-924"/>
                        <a:pt x="10469" y="-264"/>
                        <a:pt x="12725" y="292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3" name="Google Shape;563;p16"/>
                <p:cNvSpPr/>
                <p:nvPr/>
              </p:nvSpPr>
              <p:spPr>
                <a:xfrm>
                  <a:off x="7598686" y="6288222"/>
                  <a:ext cx="47111" cy="47088"/>
                </a:xfrm>
                <a:custGeom>
                  <a:rect b="b" l="l" r="r" t="t"/>
                  <a:pathLst>
                    <a:path extrusionOk="0" h="47088" w="47111">
                      <a:moveTo>
                        <a:pt x="47112" y="23545"/>
                      </a:moveTo>
                      <a:cubicBezTo>
                        <a:pt x="47112" y="36548"/>
                        <a:pt x="36566" y="47089"/>
                        <a:pt x="23556" y="47089"/>
                      </a:cubicBezTo>
                      <a:cubicBezTo>
                        <a:pt x="10546" y="47089"/>
                        <a:pt x="0" y="36548"/>
                        <a:pt x="0" y="23545"/>
                      </a:cubicBezTo>
                      <a:cubicBezTo>
                        <a:pt x="0" y="10541"/>
                        <a:pt x="10546" y="0"/>
                        <a:pt x="23556" y="0"/>
                      </a:cubicBezTo>
                      <a:cubicBezTo>
                        <a:pt x="36565" y="0"/>
                        <a:pt x="47112" y="10541"/>
                        <a:pt x="47112" y="2354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4" name="Google Shape;564;p16"/>
                <p:cNvSpPr/>
                <p:nvPr/>
              </p:nvSpPr>
              <p:spPr>
                <a:xfrm>
                  <a:off x="7580469" y="6270068"/>
                  <a:ext cx="83546" cy="83505"/>
                </a:xfrm>
                <a:custGeom>
                  <a:rect b="b" l="l" r="r" t="t"/>
                  <a:pathLst>
                    <a:path extrusionOk="0" h="83505" w="83546">
                      <a:moveTo>
                        <a:pt x="14254" y="41698"/>
                      </a:moveTo>
                      <a:cubicBezTo>
                        <a:pt x="14254" y="56935"/>
                        <a:pt x="26583" y="69258"/>
                        <a:pt x="41773" y="69258"/>
                      </a:cubicBezTo>
                      <a:cubicBezTo>
                        <a:pt x="56963" y="69258"/>
                        <a:pt x="69347" y="56935"/>
                        <a:pt x="69347" y="41698"/>
                      </a:cubicBezTo>
                      <a:cubicBezTo>
                        <a:pt x="69347" y="26460"/>
                        <a:pt x="57018" y="14193"/>
                        <a:pt x="41773" y="14193"/>
                      </a:cubicBezTo>
                      <a:cubicBezTo>
                        <a:pt x="26528" y="14193"/>
                        <a:pt x="14254" y="26515"/>
                        <a:pt x="14254" y="41698"/>
                      </a:cubicBezTo>
                      <a:close/>
                      <a:moveTo>
                        <a:pt x="41773" y="0"/>
                      </a:moveTo>
                      <a:cubicBezTo>
                        <a:pt x="64833" y="0"/>
                        <a:pt x="83546" y="18703"/>
                        <a:pt x="83546" y="41753"/>
                      </a:cubicBezTo>
                      <a:cubicBezTo>
                        <a:pt x="83546" y="57595"/>
                        <a:pt x="74685" y="71403"/>
                        <a:pt x="61696" y="78445"/>
                      </a:cubicBezTo>
                      <a:cubicBezTo>
                        <a:pt x="55753" y="81690"/>
                        <a:pt x="48983" y="83505"/>
                        <a:pt x="41773" y="83505"/>
                      </a:cubicBezTo>
                      <a:cubicBezTo>
                        <a:pt x="18712" y="83505"/>
                        <a:pt x="0" y="64802"/>
                        <a:pt x="0" y="41808"/>
                      </a:cubicBezTo>
                      <a:cubicBezTo>
                        <a:pt x="0" y="25965"/>
                        <a:pt x="8861" y="12102"/>
                        <a:pt x="21905" y="5061"/>
                      </a:cubicBezTo>
                      <a:cubicBezTo>
                        <a:pt x="27794" y="1815"/>
                        <a:pt x="34563" y="0"/>
                        <a:pt x="41773" y="0"/>
                      </a:cubicBezTo>
                      <a:lnTo>
                        <a:pt x="41773"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5" name="Google Shape;565;p16"/>
                <p:cNvSpPr/>
                <p:nvPr/>
              </p:nvSpPr>
              <p:spPr>
                <a:xfrm>
                  <a:off x="6777646" y="5052983"/>
                  <a:ext cx="938765" cy="469262"/>
                </a:xfrm>
                <a:custGeom>
                  <a:rect b="b" l="l" r="r" t="t"/>
                  <a:pathLst>
                    <a:path extrusionOk="0" h="469262" w="938765">
                      <a:moveTo>
                        <a:pt x="658516" y="384066"/>
                      </a:moveTo>
                      <a:cubicBezTo>
                        <a:pt x="658241" y="385056"/>
                        <a:pt x="658791" y="386046"/>
                        <a:pt x="659672" y="386486"/>
                      </a:cubicBezTo>
                      <a:cubicBezTo>
                        <a:pt x="660553" y="386926"/>
                        <a:pt x="661653" y="386541"/>
                        <a:pt x="662204" y="385716"/>
                      </a:cubicBezTo>
                      <a:lnTo>
                        <a:pt x="778442" y="204513"/>
                      </a:lnTo>
                      <a:cubicBezTo>
                        <a:pt x="778827" y="203907"/>
                        <a:pt x="778882" y="203082"/>
                        <a:pt x="778497" y="202422"/>
                      </a:cubicBezTo>
                      <a:cubicBezTo>
                        <a:pt x="778112" y="201762"/>
                        <a:pt x="777452" y="201322"/>
                        <a:pt x="776681" y="201322"/>
                      </a:cubicBezTo>
                      <a:lnTo>
                        <a:pt x="751859" y="201322"/>
                      </a:lnTo>
                      <a:cubicBezTo>
                        <a:pt x="750703" y="201322"/>
                        <a:pt x="749823" y="200387"/>
                        <a:pt x="749823" y="199287"/>
                      </a:cubicBezTo>
                      <a:lnTo>
                        <a:pt x="749823" y="127718"/>
                      </a:lnTo>
                      <a:cubicBezTo>
                        <a:pt x="749823" y="126563"/>
                        <a:pt x="748887" y="125683"/>
                        <a:pt x="747786" y="125683"/>
                      </a:cubicBezTo>
                      <a:lnTo>
                        <a:pt x="663525" y="125683"/>
                      </a:lnTo>
                      <a:cubicBezTo>
                        <a:pt x="662369" y="125683"/>
                        <a:pt x="661488" y="126618"/>
                        <a:pt x="661488" y="127718"/>
                      </a:cubicBezTo>
                      <a:lnTo>
                        <a:pt x="661488" y="159074"/>
                      </a:lnTo>
                      <a:cubicBezTo>
                        <a:pt x="661488" y="160229"/>
                        <a:pt x="662424" y="161109"/>
                        <a:pt x="663525" y="161109"/>
                      </a:cubicBezTo>
                      <a:lnTo>
                        <a:pt x="705848" y="161109"/>
                      </a:lnTo>
                      <a:cubicBezTo>
                        <a:pt x="707004" y="161109"/>
                        <a:pt x="707885" y="162045"/>
                        <a:pt x="707885" y="163145"/>
                      </a:cubicBezTo>
                      <a:lnTo>
                        <a:pt x="707885" y="199232"/>
                      </a:lnTo>
                      <a:cubicBezTo>
                        <a:pt x="707885" y="200387"/>
                        <a:pt x="706949" y="201267"/>
                        <a:pt x="705848" y="201267"/>
                      </a:cubicBezTo>
                      <a:lnTo>
                        <a:pt x="705738" y="201267"/>
                      </a:lnTo>
                      <a:cubicBezTo>
                        <a:pt x="704803" y="201267"/>
                        <a:pt x="703977" y="201927"/>
                        <a:pt x="703757" y="202807"/>
                      </a:cubicBezTo>
                      <a:lnTo>
                        <a:pt x="658516" y="384011"/>
                      </a:lnTo>
                      <a:lnTo>
                        <a:pt x="658516" y="384011"/>
                      </a:lnTo>
                      <a:close/>
                      <a:moveTo>
                        <a:pt x="604635" y="140041"/>
                      </a:moveTo>
                      <a:cubicBezTo>
                        <a:pt x="604635" y="150162"/>
                        <a:pt x="612836" y="158359"/>
                        <a:pt x="622963" y="158359"/>
                      </a:cubicBezTo>
                      <a:cubicBezTo>
                        <a:pt x="633089" y="158359"/>
                        <a:pt x="641345" y="150162"/>
                        <a:pt x="641345" y="140041"/>
                      </a:cubicBezTo>
                      <a:cubicBezTo>
                        <a:pt x="641345" y="129919"/>
                        <a:pt x="633144" y="121667"/>
                        <a:pt x="622963" y="121667"/>
                      </a:cubicBezTo>
                      <a:cubicBezTo>
                        <a:pt x="612780" y="121667"/>
                        <a:pt x="604635" y="129864"/>
                        <a:pt x="604635" y="140041"/>
                      </a:cubicBezTo>
                      <a:close/>
                      <a:moveTo>
                        <a:pt x="214202" y="193290"/>
                      </a:moveTo>
                      <a:cubicBezTo>
                        <a:pt x="240895" y="193290"/>
                        <a:pt x="262635" y="171616"/>
                        <a:pt x="262635" y="144882"/>
                      </a:cubicBezTo>
                      <a:cubicBezTo>
                        <a:pt x="262635" y="118147"/>
                        <a:pt x="240950" y="96472"/>
                        <a:pt x="214202" y="96472"/>
                      </a:cubicBezTo>
                      <a:cubicBezTo>
                        <a:pt x="187454" y="96472"/>
                        <a:pt x="165770" y="118147"/>
                        <a:pt x="165770" y="144882"/>
                      </a:cubicBezTo>
                      <a:cubicBezTo>
                        <a:pt x="165770" y="171616"/>
                        <a:pt x="187399" y="193290"/>
                        <a:pt x="214202" y="193290"/>
                      </a:cubicBezTo>
                      <a:close/>
                      <a:moveTo>
                        <a:pt x="566494" y="279822"/>
                      </a:moveTo>
                      <a:cubicBezTo>
                        <a:pt x="566494" y="301165"/>
                        <a:pt x="583831" y="318439"/>
                        <a:pt x="605185" y="318439"/>
                      </a:cubicBezTo>
                      <a:cubicBezTo>
                        <a:pt x="626540" y="318439"/>
                        <a:pt x="643821" y="301110"/>
                        <a:pt x="643821" y="279822"/>
                      </a:cubicBezTo>
                      <a:cubicBezTo>
                        <a:pt x="643821" y="258533"/>
                        <a:pt x="626485" y="241204"/>
                        <a:pt x="605185" y="241204"/>
                      </a:cubicBezTo>
                      <a:cubicBezTo>
                        <a:pt x="583886" y="241204"/>
                        <a:pt x="566494" y="258533"/>
                        <a:pt x="566494" y="279822"/>
                      </a:cubicBezTo>
                      <a:close/>
                      <a:moveTo>
                        <a:pt x="513769" y="279822"/>
                      </a:moveTo>
                      <a:cubicBezTo>
                        <a:pt x="523290" y="279822"/>
                        <a:pt x="530940" y="272120"/>
                        <a:pt x="530940" y="262658"/>
                      </a:cubicBezTo>
                      <a:cubicBezTo>
                        <a:pt x="530940" y="253197"/>
                        <a:pt x="523235" y="245495"/>
                        <a:pt x="513769" y="245495"/>
                      </a:cubicBezTo>
                      <a:cubicBezTo>
                        <a:pt x="504303" y="245495"/>
                        <a:pt x="496597" y="253197"/>
                        <a:pt x="496597" y="262658"/>
                      </a:cubicBezTo>
                      <a:cubicBezTo>
                        <a:pt x="496597" y="272120"/>
                        <a:pt x="504303" y="279822"/>
                        <a:pt x="513769" y="279822"/>
                      </a:cubicBezTo>
                      <a:close/>
                      <a:moveTo>
                        <a:pt x="478985" y="125628"/>
                      </a:moveTo>
                      <a:cubicBezTo>
                        <a:pt x="477830" y="125628"/>
                        <a:pt x="476949" y="126563"/>
                        <a:pt x="476949" y="127663"/>
                      </a:cubicBezTo>
                      <a:lnTo>
                        <a:pt x="476949" y="159019"/>
                      </a:lnTo>
                      <a:cubicBezTo>
                        <a:pt x="476949" y="160174"/>
                        <a:pt x="477885" y="161055"/>
                        <a:pt x="478985" y="161055"/>
                      </a:cubicBezTo>
                      <a:lnTo>
                        <a:pt x="494286" y="161055"/>
                      </a:lnTo>
                      <a:cubicBezTo>
                        <a:pt x="495442" y="161055"/>
                        <a:pt x="496322" y="160119"/>
                        <a:pt x="496322" y="159019"/>
                      </a:cubicBezTo>
                      <a:lnTo>
                        <a:pt x="496322" y="127663"/>
                      </a:lnTo>
                      <a:cubicBezTo>
                        <a:pt x="496322" y="126508"/>
                        <a:pt x="495387" y="125628"/>
                        <a:pt x="494286" y="125628"/>
                      </a:cubicBezTo>
                      <a:lnTo>
                        <a:pt x="478985" y="125628"/>
                      </a:lnTo>
                      <a:close/>
                      <a:moveTo>
                        <a:pt x="430553" y="140041"/>
                      </a:moveTo>
                      <a:cubicBezTo>
                        <a:pt x="430553" y="150162"/>
                        <a:pt x="438753" y="158359"/>
                        <a:pt x="448935" y="158359"/>
                      </a:cubicBezTo>
                      <a:cubicBezTo>
                        <a:pt x="459117" y="158359"/>
                        <a:pt x="467263" y="150162"/>
                        <a:pt x="467263" y="140041"/>
                      </a:cubicBezTo>
                      <a:cubicBezTo>
                        <a:pt x="467263" y="129919"/>
                        <a:pt x="459062" y="121667"/>
                        <a:pt x="448935" y="121667"/>
                      </a:cubicBezTo>
                      <a:cubicBezTo>
                        <a:pt x="438808" y="121667"/>
                        <a:pt x="430553" y="129864"/>
                        <a:pt x="430553" y="140041"/>
                      </a:cubicBezTo>
                      <a:close/>
                      <a:moveTo>
                        <a:pt x="418775" y="161220"/>
                      </a:moveTo>
                      <a:cubicBezTo>
                        <a:pt x="419325" y="161220"/>
                        <a:pt x="419876" y="160999"/>
                        <a:pt x="420261" y="160614"/>
                      </a:cubicBezTo>
                      <a:cubicBezTo>
                        <a:pt x="420646" y="160229"/>
                        <a:pt x="420866" y="159679"/>
                        <a:pt x="420866" y="159129"/>
                      </a:cubicBezTo>
                      <a:lnTo>
                        <a:pt x="420866" y="127663"/>
                      </a:lnTo>
                      <a:cubicBezTo>
                        <a:pt x="420866" y="126508"/>
                        <a:pt x="419931" y="125628"/>
                        <a:pt x="418830" y="125628"/>
                      </a:cubicBezTo>
                      <a:lnTo>
                        <a:pt x="297859" y="125628"/>
                      </a:lnTo>
                      <a:cubicBezTo>
                        <a:pt x="296978" y="125628"/>
                        <a:pt x="296152" y="125023"/>
                        <a:pt x="295932" y="124143"/>
                      </a:cubicBezTo>
                      <a:cubicBezTo>
                        <a:pt x="295657" y="123152"/>
                        <a:pt x="294722" y="122547"/>
                        <a:pt x="293731" y="122657"/>
                      </a:cubicBezTo>
                      <a:cubicBezTo>
                        <a:pt x="292740" y="122767"/>
                        <a:pt x="291970" y="123648"/>
                        <a:pt x="291970" y="124638"/>
                      </a:cubicBezTo>
                      <a:lnTo>
                        <a:pt x="291970" y="183554"/>
                      </a:lnTo>
                      <a:cubicBezTo>
                        <a:pt x="291970" y="184709"/>
                        <a:pt x="292905" y="185589"/>
                        <a:pt x="294006" y="185589"/>
                      </a:cubicBezTo>
                      <a:lnTo>
                        <a:pt x="353886" y="185589"/>
                      </a:lnTo>
                      <a:cubicBezTo>
                        <a:pt x="353886" y="185589"/>
                        <a:pt x="353336" y="183554"/>
                        <a:pt x="353006" y="180583"/>
                      </a:cubicBezTo>
                      <a:cubicBezTo>
                        <a:pt x="352400" y="175082"/>
                        <a:pt x="351630" y="166556"/>
                        <a:pt x="351300" y="162485"/>
                      </a:cubicBezTo>
                      <a:cubicBezTo>
                        <a:pt x="351300" y="161935"/>
                        <a:pt x="351465" y="161330"/>
                        <a:pt x="351850" y="160890"/>
                      </a:cubicBezTo>
                      <a:cubicBezTo>
                        <a:pt x="352235" y="160449"/>
                        <a:pt x="352786" y="160229"/>
                        <a:pt x="353391" y="160229"/>
                      </a:cubicBezTo>
                      <a:lnTo>
                        <a:pt x="418665" y="161165"/>
                      </a:lnTo>
                      <a:lnTo>
                        <a:pt x="418665" y="161165"/>
                      </a:lnTo>
                      <a:close/>
                      <a:moveTo>
                        <a:pt x="643932" y="401174"/>
                      </a:moveTo>
                      <a:cubicBezTo>
                        <a:pt x="643932" y="379830"/>
                        <a:pt x="626595" y="362502"/>
                        <a:pt x="605296" y="362502"/>
                      </a:cubicBezTo>
                      <a:cubicBezTo>
                        <a:pt x="583996" y="362502"/>
                        <a:pt x="566605" y="379830"/>
                        <a:pt x="566605" y="401174"/>
                      </a:cubicBezTo>
                      <a:cubicBezTo>
                        <a:pt x="566605" y="408160"/>
                        <a:pt x="568531" y="414706"/>
                        <a:pt x="571778" y="420372"/>
                      </a:cubicBezTo>
                      <a:cubicBezTo>
                        <a:pt x="572163" y="421033"/>
                        <a:pt x="572163" y="421913"/>
                        <a:pt x="571723" y="422573"/>
                      </a:cubicBezTo>
                      <a:cubicBezTo>
                        <a:pt x="571283" y="423233"/>
                        <a:pt x="570512" y="423563"/>
                        <a:pt x="569742" y="423453"/>
                      </a:cubicBezTo>
                      <a:cubicBezTo>
                        <a:pt x="567925" y="423233"/>
                        <a:pt x="566109" y="423013"/>
                        <a:pt x="564348" y="422848"/>
                      </a:cubicBezTo>
                      <a:cubicBezTo>
                        <a:pt x="563302" y="422738"/>
                        <a:pt x="562477" y="421858"/>
                        <a:pt x="562477" y="420813"/>
                      </a:cubicBezTo>
                      <a:lnTo>
                        <a:pt x="562477" y="295389"/>
                      </a:lnTo>
                      <a:cubicBezTo>
                        <a:pt x="562477" y="294234"/>
                        <a:pt x="561541" y="293354"/>
                        <a:pt x="560440" y="293354"/>
                      </a:cubicBezTo>
                      <a:lnTo>
                        <a:pt x="491204" y="293354"/>
                      </a:lnTo>
                      <a:cubicBezTo>
                        <a:pt x="490048" y="293354"/>
                        <a:pt x="489167" y="294289"/>
                        <a:pt x="489167" y="295389"/>
                      </a:cubicBezTo>
                      <a:lnTo>
                        <a:pt x="489167" y="423783"/>
                      </a:lnTo>
                      <a:cubicBezTo>
                        <a:pt x="489167" y="424773"/>
                        <a:pt x="488452" y="425653"/>
                        <a:pt x="487461" y="425818"/>
                      </a:cubicBezTo>
                      <a:cubicBezTo>
                        <a:pt x="472326" y="428514"/>
                        <a:pt x="457686" y="432420"/>
                        <a:pt x="443542" y="437481"/>
                      </a:cubicBezTo>
                      <a:cubicBezTo>
                        <a:pt x="421527" y="445347"/>
                        <a:pt x="400833" y="455964"/>
                        <a:pt x="381845" y="468891"/>
                      </a:cubicBezTo>
                      <a:cubicBezTo>
                        <a:pt x="381405" y="469222"/>
                        <a:pt x="380799" y="469331"/>
                        <a:pt x="380249" y="469222"/>
                      </a:cubicBezTo>
                      <a:cubicBezTo>
                        <a:pt x="379699" y="469112"/>
                        <a:pt x="379203" y="468781"/>
                        <a:pt x="378928" y="468341"/>
                      </a:cubicBezTo>
                      <a:cubicBezTo>
                        <a:pt x="372214" y="457889"/>
                        <a:pt x="365224" y="446997"/>
                        <a:pt x="358565" y="438086"/>
                      </a:cubicBezTo>
                      <a:lnTo>
                        <a:pt x="358565" y="438086"/>
                      </a:lnTo>
                      <a:lnTo>
                        <a:pt x="235777" y="269150"/>
                      </a:lnTo>
                      <a:cubicBezTo>
                        <a:pt x="235116" y="268214"/>
                        <a:pt x="235281" y="266949"/>
                        <a:pt x="236217" y="266289"/>
                      </a:cubicBezTo>
                      <a:lnTo>
                        <a:pt x="236382" y="266179"/>
                      </a:lnTo>
                      <a:lnTo>
                        <a:pt x="236382" y="266179"/>
                      </a:lnTo>
                      <a:cubicBezTo>
                        <a:pt x="240070" y="263483"/>
                        <a:pt x="240895" y="258313"/>
                        <a:pt x="238198" y="254682"/>
                      </a:cubicBezTo>
                      <a:lnTo>
                        <a:pt x="238198" y="254682"/>
                      </a:lnTo>
                      <a:lnTo>
                        <a:pt x="234016" y="248961"/>
                      </a:lnTo>
                      <a:lnTo>
                        <a:pt x="234016" y="248961"/>
                      </a:lnTo>
                      <a:cubicBezTo>
                        <a:pt x="231759" y="245825"/>
                        <a:pt x="227687" y="244780"/>
                        <a:pt x="224219" y="246210"/>
                      </a:cubicBezTo>
                      <a:cubicBezTo>
                        <a:pt x="223339" y="246540"/>
                        <a:pt x="222348" y="246265"/>
                        <a:pt x="221798" y="245550"/>
                      </a:cubicBezTo>
                      <a:cubicBezTo>
                        <a:pt x="205506" y="223821"/>
                        <a:pt x="164559" y="181243"/>
                        <a:pt x="93286" y="181243"/>
                      </a:cubicBezTo>
                      <a:cubicBezTo>
                        <a:pt x="62685" y="181243"/>
                        <a:pt x="32085" y="197966"/>
                        <a:pt x="3521" y="229652"/>
                      </a:cubicBezTo>
                      <a:cubicBezTo>
                        <a:pt x="2750" y="230477"/>
                        <a:pt x="1484" y="230532"/>
                        <a:pt x="604" y="229817"/>
                      </a:cubicBezTo>
                      <a:cubicBezTo>
                        <a:pt x="-112" y="229157"/>
                        <a:pt x="-222" y="228057"/>
                        <a:pt x="439" y="227342"/>
                      </a:cubicBezTo>
                      <a:cubicBezTo>
                        <a:pt x="36158" y="186634"/>
                        <a:pt x="76445" y="150053"/>
                        <a:pt x="120474" y="118367"/>
                      </a:cubicBezTo>
                      <a:cubicBezTo>
                        <a:pt x="175016" y="79144"/>
                        <a:pt x="235227" y="47513"/>
                        <a:pt x="299730" y="24794"/>
                      </a:cubicBezTo>
                      <a:cubicBezTo>
                        <a:pt x="300335" y="24574"/>
                        <a:pt x="301051" y="24684"/>
                        <a:pt x="301601" y="25069"/>
                      </a:cubicBezTo>
                      <a:cubicBezTo>
                        <a:pt x="302152" y="25454"/>
                        <a:pt x="302482" y="26115"/>
                        <a:pt x="302482" y="26775"/>
                      </a:cubicBezTo>
                      <a:lnTo>
                        <a:pt x="302482" y="104394"/>
                      </a:lnTo>
                      <a:cubicBezTo>
                        <a:pt x="302482" y="105549"/>
                        <a:pt x="303417" y="106429"/>
                        <a:pt x="304518" y="106429"/>
                      </a:cubicBezTo>
                      <a:lnTo>
                        <a:pt x="332257" y="106429"/>
                      </a:lnTo>
                      <a:cubicBezTo>
                        <a:pt x="333413" y="106429"/>
                        <a:pt x="334293" y="105494"/>
                        <a:pt x="334293" y="104394"/>
                      </a:cubicBezTo>
                      <a:lnTo>
                        <a:pt x="334293" y="15167"/>
                      </a:lnTo>
                      <a:cubicBezTo>
                        <a:pt x="334293" y="14232"/>
                        <a:pt x="334899" y="13462"/>
                        <a:pt x="335779" y="13187"/>
                      </a:cubicBezTo>
                      <a:cubicBezTo>
                        <a:pt x="352896" y="8126"/>
                        <a:pt x="370287" y="3725"/>
                        <a:pt x="387899" y="40"/>
                      </a:cubicBezTo>
                      <a:cubicBezTo>
                        <a:pt x="388505" y="-70"/>
                        <a:pt x="389165" y="40"/>
                        <a:pt x="389605" y="480"/>
                      </a:cubicBezTo>
                      <a:cubicBezTo>
                        <a:pt x="390046" y="920"/>
                        <a:pt x="390376" y="1470"/>
                        <a:pt x="390376" y="2075"/>
                      </a:cubicBezTo>
                      <a:lnTo>
                        <a:pt x="390376" y="104394"/>
                      </a:lnTo>
                      <a:cubicBezTo>
                        <a:pt x="390376" y="105549"/>
                        <a:pt x="391312" y="106429"/>
                        <a:pt x="392412" y="106429"/>
                      </a:cubicBezTo>
                      <a:lnTo>
                        <a:pt x="495607" y="106429"/>
                      </a:lnTo>
                      <a:cubicBezTo>
                        <a:pt x="496762" y="106429"/>
                        <a:pt x="497643" y="105494"/>
                        <a:pt x="497643" y="104394"/>
                      </a:cubicBezTo>
                      <a:lnTo>
                        <a:pt x="497643" y="31231"/>
                      </a:lnTo>
                      <a:cubicBezTo>
                        <a:pt x="497643" y="30075"/>
                        <a:pt x="498579" y="29195"/>
                        <a:pt x="499679" y="29195"/>
                      </a:cubicBezTo>
                      <a:lnTo>
                        <a:pt x="537270" y="29195"/>
                      </a:lnTo>
                      <a:cubicBezTo>
                        <a:pt x="538426" y="29195"/>
                        <a:pt x="539306" y="30130"/>
                        <a:pt x="539306" y="31231"/>
                      </a:cubicBezTo>
                      <a:lnTo>
                        <a:pt x="539306" y="104394"/>
                      </a:lnTo>
                      <a:cubicBezTo>
                        <a:pt x="539306" y="105549"/>
                        <a:pt x="540242" y="106429"/>
                        <a:pt x="541343" y="106429"/>
                      </a:cubicBezTo>
                      <a:lnTo>
                        <a:pt x="588564" y="106429"/>
                      </a:lnTo>
                      <a:cubicBezTo>
                        <a:pt x="589720" y="106429"/>
                        <a:pt x="590601" y="105494"/>
                        <a:pt x="590601" y="104394"/>
                      </a:cubicBezTo>
                      <a:lnTo>
                        <a:pt x="590601" y="31231"/>
                      </a:lnTo>
                      <a:cubicBezTo>
                        <a:pt x="590601" y="30075"/>
                        <a:pt x="591536" y="29195"/>
                        <a:pt x="592637" y="29195"/>
                      </a:cubicBezTo>
                      <a:lnTo>
                        <a:pt x="653013" y="29195"/>
                      </a:lnTo>
                      <a:cubicBezTo>
                        <a:pt x="654168" y="29195"/>
                        <a:pt x="655049" y="30130"/>
                        <a:pt x="655049" y="31231"/>
                      </a:cubicBezTo>
                      <a:lnTo>
                        <a:pt x="655049" y="104394"/>
                      </a:lnTo>
                      <a:cubicBezTo>
                        <a:pt x="655049" y="105549"/>
                        <a:pt x="655985" y="106429"/>
                        <a:pt x="657085" y="106429"/>
                      </a:cubicBezTo>
                      <a:lnTo>
                        <a:pt x="748392" y="106429"/>
                      </a:lnTo>
                      <a:cubicBezTo>
                        <a:pt x="749548" y="106429"/>
                        <a:pt x="750428" y="105494"/>
                        <a:pt x="750428" y="104394"/>
                      </a:cubicBezTo>
                      <a:lnTo>
                        <a:pt x="750428" y="20228"/>
                      </a:lnTo>
                      <a:cubicBezTo>
                        <a:pt x="750428" y="19568"/>
                        <a:pt x="750758" y="18963"/>
                        <a:pt x="751254" y="18523"/>
                      </a:cubicBezTo>
                      <a:cubicBezTo>
                        <a:pt x="751749" y="18083"/>
                        <a:pt x="752465" y="18028"/>
                        <a:pt x="753125" y="18248"/>
                      </a:cubicBezTo>
                      <a:cubicBezTo>
                        <a:pt x="819830" y="39537"/>
                        <a:pt x="882242" y="70398"/>
                        <a:pt x="938765" y="109235"/>
                      </a:cubicBezTo>
                      <a:cubicBezTo>
                        <a:pt x="938765" y="109235"/>
                        <a:pt x="938765" y="109235"/>
                        <a:pt x="938765" y="109290"/>
                      </a:cubicBezTo>
                      <a:cubicBezTo>
                        <a:pt x="922859" y="180913"/>
                        <a:pt x="867437" y="232568"/>
                        <a:pt x="850321" y="247145"/>
                      </a:cubicBezTo>
                      <a:cubicBezTo>
                        <a:pt x="850210" y="247255"/>
                        <a:pt x="849990" y="247255"/>
                        <a:pt x="849825" y="247145"/>
                      </a:cubicBezTo>
                      <a:cubicBezTo>
                        <a:pt x="846138" y="244450"/>
                        <a:pt x="840964" y="245275"/>
                        <a:pt x="838322" y="248961"/>
                      </a:cubicBezTo>
                      <a:lnTo>
                        <a:pt x="838322" y="248961"/>
                      </a:lnTo>
                      <a:lnTo>
                        <a:pt x="834140" y="254682"/>
                      </a:lnTo>
                      <a:lnTo>
                        <a:pt x="834140" y="254682"/>
                      </a:lnTo>
                      <a:cubicBezTo>
                        <a:pt x="831443" y="258368"/>
                        <a:pt x="832268" y="263538"/>
                        <a:pt x="835956" y="266179"/>
                      </a:cubicBezTo>
                      <a:lnTo>
                        <a:pt x="835956" y="266179"/>
                      </a:lnTo>
                      <a:lnTo>
                        <a:pt x="836121" y="266289"/>
                      </a:lnTo>
                      <a:cubicBezTo>
                        <a:pt x="837056" y="266949"/>
                        <a:pt x="837222" y="268269"/>
                        <a:pt x="836561" y="269150"/>
                      </a:cubicBezTo>
                      <a:cubicBezTo>
                        <a:pt x="801668" y="317448"/>
                        <a:pt x="733477" y="407830"/>
                        <a:pt x="703482" y="452883"/>
                      </a:cubicBezTo>
                      <a:cubicBezTo>
                        <a:pt x="700510" y="457394"/>
                        <a:pt x="696987" y="462840"/>
                        <a:pt x="693355" y="468341"/>
                      </a:cubicBezTo>
                      <a:cubicBezTo>
                        <a:pt x="693080" y="468836"/>
                        <a:pt x="692584" y="469112"/>
                        <a:pt x="692034" y="469222"/>
                      </a:cubicBezTo>
                      <a:cubicBezTo>
                        <a:pt x="691483" y="469331"/>
                        <a:pt x="690933" y="469222"/>
                        <a:pt x="690438" y="468891"/>
                      </a:cubicBezTo>
                      <a:cubicBezTo>
                        <a:pt x="671395" y="455964"/>
                        <a:pt x="650701" y="445347"/>
                        <a:pt x="628686" y="437536"/>
                      </a:cubicBezTo>
                      <a:cubicBezTo>
                        <a:pt x="628136" y="437316"/>
                        <a:pt x="627530" y="437151"/>
                        <a:pt x="626980" y="436931"/>
                      </a:cubicBezTo>
                      <a:cubicBezTo>
                        <a:pt x="626210" y="436655"/>
                        <a:pt x="625714" y="436050"/>
                        <a:pt x="625604" y="435225"/>
                      </a:cubicBezTo>
                      <a:cubicBezTo>
                        <a:pt x="625494" y="434400"/>
                        <a:pt x="625879" y="433685"/>
                        <a:pt x="626485" y="433245"/>
                      </a:cubicBezTo>
                      <a:cubicBezTo>
                        <a:pt x="636777" y="426314"/>
                        <a:pt x="643546" y="414541"/>
                        <a:pt x="643546" y="401229"/>
                      </a:cubicBezTo>
                      <a:lnTo>
                        <a:pt x="643656" y="401229"/>
                      </a:lnTo>
                      <a:close/>
                      <a:moveTo>
                        <a:pt x="412281" y="351885"/>
                      </a:moveTo>
                      <a:cubicBezTo>
                        <a:pt x="415528" y="368113"/>
                        <a:pt x="429948" y="380215"/>
                        <a:pt x="447064" y="380215"/>
                      </a:cubicBezTo>
                      <a:cubicBezTo>
                        <a:pt x="466657" y="380215"/>
                        <a:pt x="482563" y="364317"/>
                        <a:pt x="482563" y="344733"/>
                      </a:cubicBezTo>
                      <a:cubicBezTo>
                        <a:pt x="482563" y="328120"/>
                        <a:pt x="471115" y="314203"/>
                        <a:pt x="455650" y="310297"/>
                      </a:cubicBezTo>
                      <a:cubicBezTo>
                        <a:pt x="454714" y="310077"/>
                        <a:pt x="454054" y="309252"/>
                        <a:pt x="454054" y="308317"/>
                      </a:cubicBezTo>
                      <a:lnTo>
                        <a:pt x="454054" y="224371"/>
                      </a:lnTo>
                      <a:cubicBezTo>
                        <a:pt x="454054" y="223216"/>
                        <a:pt x="453118" y="222336"/>
                        <a:pt x="452017" y="222336"/>
                      </a:cubicBezTo>
                      <a:lnTo>
                        <a:pt x="442001" y="222336"/>
                      </a:lnTo>
                      <a:cubicBezTo>
                        <a:pt x="440845" y="222336"/>
                        <a:pt x="439964" y="223271"/>
                        <a:pt x="439964" y="224371"/>
                      </a:cubicBezTo>
                      <a:lnTo>
                        <a:pt x="439964" y="308317"/>
                      </a:lnTo>
                      <a:cubicBezTo>
                        <a:pt x="439964" y="309252"/>
                        <a:pt x="439304" y="310077"/>
                        <a:pt x="438423" y="310297"/>
                      </a:cubicBezTo>
                      <a:cubicBezTo>
                        <a:pt x="423013" y="314148"/>
                        <a:pt x="411565" y="328065"/>
                        <a:pt x="411565" y="344733"/>
                      </a:cubicBezTo>
                      <a:cubicBezTo>
                        <a:pt x="411565" y="347154"/>
                        <a:pt x="411785" y="349574"/>
                        <a:pt x="412281" y="351885"/>
                      </a:cubicBezTo>
                      <a:lnTo>
                        <a:pt x="412281" y="351885"/>
                      </a:lnTo>
                      <a:close/>
                      <a:moveTo>
                        <a:pt x="399512" y="368993"/>
                      </a:moveTo>
                      <a:cubicBezTo>
                        <a:pt x="400062" y="369873"/>
                        <a:pt x="401218" y="370203"/>
                        <a:pt x="402099" y="369763"/>
                      </a:cubicBezTo>
                      <a:cubicBezTo>
                        <a:pt x="402979" y="369323"/>
                        <a:pt x="403475" y="368278"/>
                        <a:pt x="403200" y="367288"/>
                      </a:cubicBezTo>
                      <a:lnTo>
                        <a:pt x="366325" y="248411"/>
                      </a:lnTo>
                      <a:cubicBezTo>
                        <a:pt x="366325" y="248411"/>
                        <a:pt x="366270" y="248136"/>
                        <a:pt x="366270" y="247971"/>
                      </a:cubicBezTo>
                      <a:lnTo>
                        <a:pt x="362472" y="203192"/>
                      </a:lnTo>
                      <a:cubicBezTo>
                        <a:pt x="362362" y="202092"/>
                        <a:pt x="361482" y="201322"/>
                        <a:pt x="360436" y="201322"/>
                      </a:cubicBezTo>
                      <a:lnTo>
                        <a:pt x="295657" y="201322"/>
                      </a:lnTo>
                      <a:cubicBezTo>
                        <a:pt x="294887" y="201322"/>
                        <a:pt x="294226" y="201707"/>
                        <a:pt x="293841" y="202422"/>
                      </a:cubicBezTo>
                      <a:cubicBezTo>
                        <a:pt x="293456" y="203137"/>
                        <a:pt x="293511" y="203907"/>
                        <a:pt x="293896" y="204513"/>
                      </a:cubicBezTo>
                      <a:lnTo>
                        <a:pt x="399512" y="369048"/>
                      </a:lnTo>
                      <a:lnTo>
                        <a:pt x="399512" y="36904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6" name="Google Shape;566;p16"/>
                <p:cNvSpPr/>
                <p:nvPr/>
              </p:nvSpPr>
              <p:spPr>
                <a:xfrm>
                  <a:off x="7370668" y="6058884"/>
                  <a:ext cx="59880" cy="62601"/>
                </a:xfrm>
                <a:custGeom>
                  <a:rect b="b" l="l" r="r" t="t"/>
                  <a:pathLst>
                    <a:path extrusionOk="0" h="62601" w="59880">
                      <a:moveTo>
                        <a:pt x="59880" y="31301"/>
                      </a:moveTo>
                      <a:cubicBezTo>
                        <a:pt x="59880" y="48588"/>
                        <a:pt x="46476" y="62602"/>
                        <a:pt x="29940" y="62602"/>
                      </a:cubicBezTo>
                      <a:cubicBezTo>
                        <a:pt x="13405" y="62602"/>
                        <a:pt x="0" y="48588"/>
                        <a:pt x="0" y="31301"/>
                      </a:cubicBezTo>
                      <a:cubicBezTo>
                        <a:pt x="0" y="14014"/>
                        <a:pt x="13405" y="0"/>
                        <a:pt x="29940" y="0"/>
                      </a:cubicBezTo>
                      <a:cubicBezTo>
                        <a:pt x="46476" y="0"/>
                        <a:pt x="59880" y="14014"/>
                        <a:pt x="59880" y="313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7" name="Google Shape;567;p16"/>
                <p:cNvSpPr/>
                <p:nvPr/>
              </p:nvSpPr>
              <p:spPr>
                <a:xfrm>
                  <a:off x="7364008" y="5314046"/>
                  <a:ext cx="37590" cy="37516"/>
                </a:xfrm>
                <a:custGeom>
                  <a:rect b="b" l="l" r="r" t="t"/>
                  <a:pathLst>
                    <a:path extrusionOk="0" h="37516" w="37590">
                      <a:moveTo>
                        <a:pt x="18823" y="37517"/>
                      </a:moveTo>
                      <a:cubicBezTo>
                        <a:pt x="8421" y="37517"/>
                        <a:pt x="0" y="29100"/>
                        <a:pt x="0" y="18758"/>
                      </a:cubicBezTo>
                      <a:cubicBezTo>
                        <a:pt x="0" y="8417"/>
                        <a:pt x="8421" y="0"/>
                        <a:pt x="18823" y="0"/>
                      </a:cubicBezTo>
                      <a:cubicBezTo>
                        <a:pt x="29225" y="0"/>
                        <a:pt x="37590" y="8417"/>
                        <a:pt x="37590" y="18758"/>
                      </a:cubicBezTo>
                      <a:cubicBezTo>
                        <a:pt x="37590" y="29100"/>
                        <a:pt x="29170" y="37517"/>
                        <a:pt x="18823" y="3751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8" name="Google Shape;568;p16"/>
                <p:cNvSpPr/>
                <p:nvPr/>
              </p:nvSpPr>
              <p:spPr>
                <a:xfrm>
                  <a:off x="7363898" y="5435234"/>
                  <a:ext cx="37810" cy="37791"/>
                </a:xfrm>
                <a:custGeom>
                  <a:rect b="b" l="l" r="r" t="t"/>
                  <a:pathLst>
                    <a:path extrusionOk="0" h="37791" w="37810">
                      <a:moveTo>
                        <a:pt x="18933" y="37792"/>
                      </a:moveTo>
                      <a:cubicBezTo>
                        <a:pt x="8476" y="37792"/>
                        <a:pt x="0" y="29320"/>
                        <a:pt x="0" y="18924"/>
                      </a:cubicBezTo>
                      <a:cubicBezTo>
                        <a:pt x="0" y="8527"/>
                        <a:pt x="8476" y="0"/>
                        <a:pt x="18933" y="0"/>
                      </a:cubicBezTo>
                      <a:cubicBezTo>
                        <a:pt x="29390" y="0"/>
                        <a:pt x="37810" y="8472"/>
                        <a:pt x="37810" y="18924"/>
                      </a:cubicBezTo>
                      <a:cubicBezTo>
                        <a:pt x="37810" y="29375"/>
                        <a:pt x="29335" y="37792"/>
                        <a:pt x="18933" y="3779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69" name="Google Shape;569;p16"/>
                <p:cNvSpPr/>
                <p:nvPr/>
              </p:nvSpPr>
              <p:spPr>
                <a:xfrm>
                  <a:off x="7349479" y="5420821"/>
                  <a:ext cx="66704" cy="66672"/>
                </a:xfrm>
                <a:custGeom>
                  <a:rect b="b" l="l" r="r" t="t"/>
                  <a:pathLst>
                    <a:path extrusionOk="0" h="66672" w="66704">
                      <a:moveTo>
                        <a:pt x="33352" y="66672"/>
                      </a:moveTo>
                      <a:cubicBezTo>
                        <a:pt x="14915" y="66672"/>
                        <a:pt x="0" y="51710"/>
                        <a:pt x="0" y="33336"/>
                      </a:cubicBezTo>
                      <a:cubicBezTo>
                        <a:pt x="0" y="14963"/>
                        <a:pt x="14915" y="0"/>
                        <a:pt x="33352" y="0"/>
                      </a:cubicBezTo>
                      <a:cubicBezTo>
                        <a:pt x="51790" y="0"/>
                        <a:pt x="66705" y="14908"/>
                        <a:pt x="66705" y="33336"/>
                      </a:cubicBezTo>
                      <a:cubicBezTo>
                        <a:pt x="66705" y="51765"/>
                        <a:pt x="51735" y="66672"/>
                        <a:pt x="33352" y="66672"/>
                      </a:cubicBezTo>
                      <a:close/>
                      <a:moveTo>
                        <a:pt x="33352" y="11332"/>
                      </a:moveTo>
                      <a:cubicBezTo>
                        <a:pt x="21189" y="11332"/>
                        <a:pt x="11282" y="21179"/>
                        <a:pt x="11282" y="33391"/>
                      </a:cubicBezTo>
                      <a:cubicBezTo>
                        <a:pt x="11282" y="45603"/>
                        <a:pt x="21134" y="55395"/>
                        <a:pt x="33352" y="55395"/>
                      </a:cubicBezTo>
                      <a:cubicBezTo>
                        <a:pt x="45571" y="55395"/>
                        <a:pt x="55367" y="45548"/>
                        <a:pt x="55367" y="33391"/>
                      </a:cubicBezTo>
                      <a:cubicBezTo>
                        <a:pt x="55367" y="21234"/>
                        <a:pt x="45516" y="11332"/>
                        <a:pt x="33352" y="1133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0" name="Google Shape;570;p16"/>
                <p:cNvSpPr/>
                <p:nvPr/>
              </p:nvSpPr>
              <p:spPr>
                <a:xfrm>
                  <a:off x="7349424" y="5299469"/>
                  <a:ext cx="66759" cy="66672"/>
                </a:xfrm>
                <a:custGeom>
                  <a:rect b="b" l="l" r="r" t="t"/>
                  <a:pathLst>
                    <a:path extrusionOk="0" h="66672" w="66759">
                      <a:moveTo>
                        <a:pt x="33407" y="0"/>
                      </a:moveTo>
                      <a:cubicBezTo>
                        <a:pt x="51845" y="0"/>
                        <a:pt x="66760" y="14963"/>
                        <a:pt x="66760" y="33336"/>
                      </a:cubicBezTo>
                      <a:cubicBezTo>
                        <a:pt x="66760" y="51710"/>
                        <a:pt x="51790" y="66672"/>
                        <a:pt x="33407" y="66672"/>
                      </a:cubicBezTo>
                      <a:cubicBezTo>
                        <a:pt x="15025" y="66672"/>
                        <a:pt x="0" y="51710"/>
                        <a:pt x="0" y="33336"/>
                      </a:cubicBezTo>
                      <a:cubicBezTo>
                        <a:pt x="0" y="14963"/>
                        <a:pt x="14970" y="0"/>
                        <a:pt x="33407" y="0"/>
                      </a:cubicBezTo>
                      <a:close/>
                      <a:moveTo>
                        <a:pt x="33407" y="11332"/>
                      </a:moveTo>
                      <a:cubicBezTo>
                        <a:pt x="21244" y="11332"/>
                        <a:pt x="11337" y="21124"/>
                        <a:pt x="11337" y="33336"/>
                      </a:cubicBezTo>
                      <a:cubicBezTo>
                        <a:pt x="11337" y="45548"/>
                        <a:pt x="21189" y="55340"/>
                        <a:pt x="33407" y="55340"/>
                      </a:cubicBezTo>
                      <a:cubicBezTo>
                        <a:pt x="45626" y="55340"/>
                        <a:pt x="55422" y="45548"/>
                        <a:pt x="55422" y="33336"/>
                      </a:cubicBezTo>
                      <a:cubicBezTo>
                        <a:pt x="55422" y="21124"/>
                        <a:pt x="45571" y="11332"/>
                        <a:pt x="33407" y="1133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1" name="Google Shape;571;p16"/>
                <p:cNvSpPr/>
                <p:nvPr/>
              </p:nvSpPr>
              <p:spPr>
                <a:xfrm>
                  <a:off x="7291139" y="5973893"/>
                  <a:ext cx="58669" cy="159034"/>
                </a:xfrm>
                <a:custGeom>
                  <a:rect b="b" l="l" r="r" t="t"/>
                  <a:pathLst>
                    <a:path extrusionOk="0" h="159034" w="58669">
                      <a:moveTo>
                        <a:pt x="58669" y="5116"/>
                      </a:moveTo>
                      <a:lnTo>
                        <a:pt x="58669" y="156999"/>
                      </a:lnTo>
                      <a:cubicBezTo>
                        <a:pt x="58669" y="158154"/>
                        <a:pt x="57734" y="159035"/>
                        <a:pt x="56633" y="159035"/>
                      </a:cubicBezTo>
                      <a:lnTo>
                        <a:pt x="2036" y="159035"/>
                      </a:lnTo>
                      <a:cubicBezTo>
                        <a:pt x="881" y="159035"/>
                        <a:pt x="0" y="158099"/>
                        <a:pt x="0" y="156999"/>
                      </a:cubicBezTo>
                      <a:lnTo>
                        <a:pt x="0" y="2035"/>
                      </a:lnTo>
                      <a:cubicBezTo>
                        <a:pt x="0" y="880"/>
                        <a:pt x="936" y="0"/>
                        <a:pt x="2036" y="0"/>
                      </a:cubicBezTo>
                      <a:lnTo>
                        <a:pt x="56633" y="0"/>
                      </a:lnTo>
                      <a:cubicBezTo>
                        <a:pt x="57789" y="0"/>
                        <a:pt x="58669" y="935"/>
                        <a:pt x="58669" y="2035"/>
                      </a:cubicBezTo>
                      <a:lnTo>
                        <a:pt x="58669" y="511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2" name="Google Shape;572;p16"/>
                <p:cNvSpPr/>
                <p:nvPr/>
              </p:nvSpPr>
              <p:spPr>
                <a:xfrm>
                  <a:off x="7318328" y="6158233"/>
                  <a:ext cx="28068" cy="28055"/>
                </a:xfrm>
                <a:custGeom>
                  <a:rect b="b" l="l" r="r" t="t"/>
                  <a:pathLst>
                    <a:path extrusionOk="0" h="28055" w="28068">
                      <a:moveTo>
                        <a:pt x="28069" y="14028"/>
                      </a:moveTo>
                      <a:cubicBezTo>
                        <a:pt x="28069" y="21775"/>
                        <a:pt x="21785" y="28055"/>
                        <a:pt x="14034" y="28055"/>
                      </a:cubicBezTo>
                      <a:cubicBezTo>
                        <a:pt x="6283" y="28055"/>
                        <a:pt x="0" y="21775"/>
                        <a:pt x="0" y="14028"/>
                      </a:cubicBezTo>
                      <a:cubicBezTo>
                        <a:pt x="0" y="6280"/>
                        <a:pt x="6283" y="0"/>
                        <a:pt x="14034" y="0"/>
                      </a:cubicBezTo>
                      <a:cubicBezTo>
                        <a:pt x="21785" y="0"/>
                        <a:pt x="28069" y="6280"/>
                        <a:pt x="28069" y="1402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3" name="Google Shape;573;p16"/>
                <p:cNvSpPr/>
                <p:nvPr/>
              </p:nvSpPr>
              <p:spPr>
                <a:xfrm>
                  <a:off x="7276940" y="5301174"/>
                  <a:ext cx="28949" cy="28935"/>
                </a:xfrm>
                <a:custGeom>
                  <a:rect b="b" l="l" r="r" t="t"/>
                  <a:pathLst>
                    <a:path extrusionOk="0" h="28935" w="28949">
                      <a:moveTo>
                        <a:pt x="28949" y="14468"/>
                      </a:moveTo>
                      <a:cubicBezTo>
                        <a:pt x="28949" y="22458"/>
                        <a:pt x="22469" y="28935"/>
                        <a:pt x="14475" y="28935"/>
                      </a:cubicBezTo>
                      <a:cubicBezTo>
                        <a:pt x="6481" y="28935"/>
                        <a:pt x="0" y="22458"/>
                        <a:pt x="0" y="14468"/>
                      </a:cubicBezTo>
                      <a:cubicBezTo>
                        <a:pt x="0" y="6477"/>
                        <a:pt x="6481" y="0"/>
                        <a:pt x="14475" y="0"/>
                      </a:cubicBezTo>
                      <a:cubicBezTo>
                        <a:pt x="22469" y="0"/>
                        <a:pt x="28949" y="6477"/>
                        <a:pt x="28949" y="1446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4" name="Google Shape;574;p16"/>
                <p:cNvSpPr/>
                <p:nvPr/>
              </p:nvSpPr>
              <p:spPr>
                <a:xfrm>
                  <a:off x="7279305" y="5979009"/>
                  <a:ext cx="4404" cy="20408"/>
                </a:xfrm>
                <a:custGeom>
                  <a:rect b="b" l="l" r="r" t="t"/>
                  <a:pathLst>
                    <a:path extrusionOk="0" h="20408" w="4404">
                      <a:moveTo>
                        <a:pt x="2368" y="0"/>
                      </a:moveTo>
                      <a:cubicBezTo>
                        <a:pt x="3524" y="0"/>
                        <a:pt x="4405" y="935"/>
                        <a:pt x="4405" y="2035"/>
                      </a:cubicBezTo>
                      <a:lnTo>
                        <a:pt x="4405" y="20409"/>
                      </a:lnTo>
                      <a:cubicBezTo>
                        <a:pt x="4405" y="14138"/>
                        <a:pt x="2864" y="8197"/>
                        <a:pt x="222" y="2971"/>
                      </a:cubicBezTo>
                      <a:cubicBezTo>
                        <a:pt x="-108" y="2311"/>
                        <a:pt x="-53" y="1596"/>
                        <a:pt x="277" y="990"/>
                      </a:cubicBezTo>
                      <a:cubicBezTo>
                        <a:pt x="607" y="385"/>
                        <a:pt x="1323" y="0"/>
                        <a:pt x="2038" y="0"/>
                      </a:cubicBezTo>
                      <a:lnTo>
                        <a:pt x="2368"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5" name="Google Shape;575;p16"/>
                <p:cNvSpPr/>
                <p:nvPr/>
              </p:nvSpPr>
              <p:spPr>
                <a:xfrm>
                  <a:off x="7226306" y="5980715"/>
                  <a:ext cx="37535" cy="37516"/>
                </a:xfrm>
                <a:custGeom>
                  <a:rect b="b" l="l" r="r" t="t"/>
                  <a:pathLst>
                    <a:path extrusionOk="0" h="37516" w="37535">
                      <a:moveTo>
                        <a:pt x="37535" y="18759"/>
                      </a:moveTo>
                      <a:cubicBezTo>
                        <a:pt x="37535" y="29101"/>
                        <a:pt x="29114" y="37517"/>
                        <a:pt x="18768" y="37517"/>
                      </a:cubicBezTo>
                      <a:cubicBezTo>
                        <a:pt x="8421" y="37517"/>
                        <a:pt x="0" y="29101"/>
                        <a:pt x="0" y="18759"/>
                      </a:cubicBezTo>
                      <a:cubicBezTo>
                        <a:pt x="0" y="8417"/>
                        <a:pt x="8421" y="0"/>
                        <a:pt x="18768" y="0"/>
                      </a:cubicBezTo>
                      <a:cubicBezTo>
                        <a:pt x="29114" y="0"/>
                        <a:pt x="37535" y="8417"/>
                        <a:pt x="37535" y="18759"/>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6" name="Google Shape;576;p16"/>
                <p:cNvSpPr/>
                <p:nvPr/>
              </p:nvSpPr>
              <p:spPr>
                <a:xfrm>
                  <a:off x="7215518" y="6136558"/>
                  <a:ext cx="37094" cy="37076"/>
                </a:xfrm>
                <a:custGeom>
                  <a:rect b="b" l="l" r="r" t="t"/>
                  <a:pathLst>
                    <a:path extrusionOk="0" h="37076" w="37094">
                      <a:moveTo>
                        <a:pt x="37095" y="18538"/>
                      </a:moveTo>
                      <a:cubicBezTo>
                        <a:pt x="37095" y="28777"/>
                        <a:pt x="28791" y="37077"/>
                        <a:pt x="18548" y="37077"/>
                      </a:cubicBezTo>
                      <a:cubicBezTo>
                        <a:pt x="8304" y="37077"/>
                        <a:pt x="0" y="28777"/>
                        <a:pt x="0" y="18538"/>
                      </a:cubicBezTo>
                      <a:cubicBezTo>
                        <a:pt x="0" y="8300"/>
                        <a:pt x="8304" y="0"/>
                        <a:pt x="18548" y="0"/>
                      </a:cubicBezTo>
                      <a:cubicBezTo>
                        <a:pt x="28791" y="0"/>
                        <a:pt x="37095" y="8300"/>
                        <a:pt x="37095" y="1853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7" name="Google Shape;577;p16"/>
                <p:cNvSpPr/>
                <p:nvPr/>
              </p:nvSpPr>
              <p:spPr>
                <a:xfrm>
                  <a:off x="7072147" y="5354864"/>
                  <a:ext cx="483610" cy="607972"/>
                </a:xfrm>
                <a:custGeom>
                  <a:rect b="b" l="l" r="r" t="t"/>
                  <a:pathLst>
                    <a:path extrusionOk="0" h="607972" w="483610">
                      <a:moveTo>
                        <a:pt x="481574" y="398879"/>
                      </a:moveTo>
                      <a:cubicBezTo>
                        <a:pt x="482124" y="398879"/>
                        <a:pt x="482675" y="398659"/>
                        <a:pt x="483005" y="398274"/>
                      </a:cubicBezTo>
                      <a:cubicBezTo>
                        <a:pt x="483335" y="397889"/>
                        <a:pt x="483611" y="397394"/>
                        <a:pt x="483611" y="396844"/>
                      </a:cubicBezTo>
                      <a:lnTo>
                        <a:pt x="483611" y="392718"/>
                      </a:lnTo>
                      <a:cubicBezTo>
                        <a:pt x="483611" y="392168"/>
                        <a:pt x="483390" y="391617"/>
                        <a:pt x="483005" y="391287"/>
                      </a:cubicBezTo>
                      <a:cubicBezTo>
                        <a:pt x="482620" y="390957"/>
                        <a:pt x="482124" y="390682"/>
                        <a:pt x="481574" y="390682"/>
                      </a:cubicBezTo>
                      <a:cubicBezTo>
                        <a:pt x="444589" y="390682"/>
                        <a:pt x="368858" y="391673"/>
                        <a:pt x="355319" y="391838"/>
                      </a:cubicBezTo>
                      <a:cubicBezTo>
                        <a:pt x="354769" y="391838"/>
                        <a:pt x="354218" y="391617"/>
                        <a:pt x="353833" y="391233"/>
                      </a:cubicBezTo>
                      <a:cubicBezTo>
                        <a:pt x="353448" y="390847"/>
                        <a:pt x="353228" y="390297"/>
                        <a:pt x="353228" y="389747"/>
                      </a:cubicBezTo>
                      <a:lnTo>
                        <a:pt x="353228" y="387932"/>
                      </a:lnTo>
                      <a:cubicBezTo>
                        <a:pt x="353228" y="386832"/>
                        <a:pt x="354053" y="385951"/>
                        <a:pt x="355099" y="385897"/>
                      </a:cubicBezTo>
                      <a:cubicBezTo>
                        <a:pt x="395496" y="382486"/>
                        <a:pt x="467650" y="375114"/>
                        <a:pt x="480693" y="373794"/>
                      </a:cubicBezTo>
                      <a:cubicBezTo>
                        <a:pt x="481244" y="373794"/>
                        <a:pt x="481739" y="373464"/>
                        <a:pt x="482069" y="373024"/>
                      </a:cubicBezTo>
                      <a:cubicBezTo>
                        <a:pt x="482400" y="372584"/>
                        <a:pt x="482565" y="372034"/>
                        <a:pt x="482510" y="371484"/>
                      </a:cubicBezTo>
                      <a:lnTo>
                        <a:pt x="482069" y="367413"/>
                      </a:lnTo>
                      <a:cubicBezTo>
                        <a:pt x="481959" y="366313"/>
                        <a:pt x="480969" y="365433"/>
                        <a:pt x="479813" y="365598"/>
                      </a:cubicBezTo>
                      <a:cubicBezTo>
                        <a:pt x="443379" y="369393"/>
                        <a:pt x="369463" y="378140"/>
                        <a:pt x="355484" y="379790"/>
                      </a:cubicBezTo>
                      <a:cubicBezTo>
                        <a:pt x="354934" y="379845"/>
                        <a:pt x="354328" y="379680"/>
                        <a:pt x="353888" y="379295"/>
                      </a:cubicBezTo>
                      <a:cubicBezTo>
                        <a:pt x="353448" y="378910"/>
                        <a:pt x="353173" y="378360"/>
                        <a:pt x="353173" y="377755"/>
                      </a:cubicBezTo>
                      <a:lnTo>
                        <a:pt x="353173" y="375775"/>
                      </a:lnTo>
                      <a:cubicBezTo>
                        <a:pt x="353173" y="374784"/>
                        <a:pt x="353888" y="373959"/>
                        <a:pt x="354879" y="373739"/>
                      </a:cubicBezTo>
                      <a:cubicBezTo>
                        <a:pt x="394230" y="366258"/>
                        <a:pt x="464402" y="351625"/>
                        <a:pt x="477226" y="348930"/>
                      </a:cubicBezTo>
                      <a:cubicBezTo>
                        <a:pt x="477777" y="348820"/>
                        <a:pt x="478217" y="348490"/>
                        <a:pt x="478547" y="348050"/>
                      </a:cubicBezTo>
                      <a:cubicBezTo>
                        <a:pt x="478877" y="347609"/>
                        <a:pt x="478932" y="347004"/>
                        <a:pt x="478822" y="346509"/>
                      </a:cubicBezTo>
                      <a:lnTo>
                        <a:pt x="477997" y="342493"/>
                      </a:lnTo>
                      <a:cubicBezTo>
                        <a:pt x="477722" y="341393"/>
                        <a:pt x="476676" y="340678"/>
                        <a:pt x="475520" y="340898"/>
                      </a:cubicBezTo>
                      <a:cubicBezTo>
                        <a:pt x="440572" y="348324"/>
                        <a:pt x="369959" y="364277"/>
                        <a:pt x="355759" y="367468"/>
                      </a:cubicBezTo>
                      <a:cubicBezTo>
                        <a:pt x="355154" y="367633"/>
                        <a:pt x="354494" y="367468"/>
                        <a:pt x="353998" y="367083"/>
                      </a:cubicBezTo>
                      <a:cubicBezTo>
                        <a:pt x="353503" y="366698"/>
                        <a:pt x="353228" y="366093"/>
                        <a:pt x="353228" y="365488"/>
                      </a:cubicBezTo>
                      <a:lnTo>
                        <a:pt x="353228" y="363232"/>
                      </a:lnTo>
                      <a:cubicBezTo>
                        <a:pt x="353228" y="362352"/>
                        <a:pt x="353833" y="361527"/>
                        <a:pt x="354714" y="361252"/>
                      </a:cubicBezTo>
                      <a:cubicBezTo>
                        <a:pt x="391368" y="350195"/>
                        <a:pt x="458844" y="328576"/>
                        <a:pt x="471227" y="324615"/>
                      </a:cubicBezTo>
                      <a:cubicBezTo>
                        <a:pt x="471777" y="324450"/>
                        <a:pt x="472163" y="324065"/>
                        <a:pt x="472438" y="323570"/>
                      </a:cubicBezTo>
                      <a:cubicBezTo>
                        <a:pt x="472713" y="323075"/>
                        <a:pt x="472713" y="322525"/>
                        <a:pt x="472548" y="321975"/>
                      </a:cubicBezTo>
                      <a:lnTo>
                        <a:pt x="471282" y="318069"/>
                      </a:lnTo>
                      <a:cubicBezTo>
                        <a:pt x="471117" y="317519"/>
                        <a:pt x="470732" y="317134"/>
                        <a:pt x="470236" y="316859"/>
                      </a:cubicBezTo>
                      <a:cubicBezTo>
                        <a:pt x="469741" y="316584"/>
                        <a:pt x="469191" y="316584"/>
                        <a:pt x="468640" y="316749"/>
                      </a:cubicBezTo>
                      <a:cubicBezTo>
                        <a:pt x="456752" y="320654"/>
                        <a:pt x="394120" y="341063"/>
                        <a:pt x="360327" y="352780"/>
                      </a:cubicBezTo>
                      <a:lnTo>
                        <a:pt x="360327" y="352780"/>
                      </a:lnTo>
                      <a:cubicBezTo>
                        <a:pt x="360327" y="352780"/>
                        <a:pt x="358016" y="353605"/>
                        <a:pt x="355980" y="354321"/>
                      </a:cubicBezTo>
                      <a:cubicBezTo>
                        <a:pt x="355374" y="354541"/>
                        <a:pt x="354658" y="354431"/>
                        <a:pt x="354108" y="354046"/>
                      </a:cubicBezTo>
                      <a:cubicBezTo>
                        <a:pt x="353558" y="353660"/>
                        <a:pt x="353228" y="353000"/>
                        <a:pt x="353228" y="352340"/>
                      </a:cubicBezTo>
                      <a:lnTo>
                        <a:pt x="353228" y="349755"/>
                      </a:lnTo>
                      <a:cubicBezTo>
                        <a:pt x="353228" y="348930"/>
                        <a:pt x="353723" y="348159"/>
                        <a:pt x="354494" y="347829"/>
                      </a:cubicBezTo>
                      <a:cubicBezTo>
                        <a:pt x="388726" y="333472"/>
                        <a:pt x="450919" y="306022"/>
                        <a:pt x="462586" y="300906"/>
                      </a:cubicBezTo>
                      <a:cubicBezTo>
                        <a:pt x="463082" y="300686"/>
                        <a:pt x="463467" y="300301"/>
                        <a:pt x="463687" y="299751"/>
                      </a:cubicBezTo>
                      <a:cubicBezTo>
                        <a:pt x="463907" y="299200"/>
                        <a:pt x="463852" y="298650"/>
                        <a:pt x="463687" y="298155"/>
                      </a:cubicBezTo>
                      <a:lnTo>
                        <a:pt x="461981" y="294415"/>
                      </a:lnTo>
                      <a:cubicBezTo>
                        <a:pt x="461486" y="293369"/>
                        <a:pt x="460275" y="292929"/>
                        <a:pt x="459229" y="293369"/>
                      </a:cubicBezTo>
                      <a:cubicBezTo>
                        <a:pt x="428463" y="307067"/>
                        <a:pt x="369904" y="334022"/>
                        <a:pt x="356145" y="340348"/>
                      </a:cubicBezTo>
                      <a:cubicBezTo>
                        <a:pt x="355484" y="340623"/>
                        <a:pt x="354769" y="340623"/>
                        <a:pt x="354163" y="340238"/>
                      </a:cubicBezTo>
                      <a:cubicBezTo>
                        <a:pt x="353558" y="339853"/>
                        <a:pt x="353228" y="339193"/>
                        <a:pt x="353228" y="338533"/>
                      </a:cubicBezTo>
                      <a:lnTo>
                        <a:pt x="353228" y="335177"/>
                      </a:lnTo>
                      <a:cubicBezTo>
                        <a:pt x="353228" y="334407"/>
                        <a:pt x="353613" y="333747"/>
                        <a:pt x="354328" y="333362"/>
                      </a:cubicBezTo>
                      <a:cubicBezTo>
                        <a:pt x="384874" y="316584"/>
                        <a:pt x="440847" y="284513"/>
                        <a:pt x="451579" y="278407"/>
                      </a:cubicBezTo>
                      <a:cubicBezTo>
                        <a:pt x="452074" y="278132"/>
                        <a:pt x="452404" y="277691"/>
                        <a:pt x="452570" y="277141"/>
                      </a:cubicBezTo>
                      <a:cubicBezTo>
                        <a:pt x="452735" y="276591"/>
                        <a:pt x="452625" y="276041"/>
                        <a:pt x="452349" y="275546"/>
                      </a:cubicBezTo>
                      <a:lnTo>
                        <a:pt x="450313" y="271970"/>
                      </a:lnTo>
                      <a:cubicBezTo>
                        <a:pt x="450038" y="271475"/>
                        <a:pt x="449597" y="271145"/>
                        <a:pt x="449047" y="271035"/>
                      </a:cubicBezTo>
                      <a:cubicBezTo>
                        <a:pt x="448497" y="270925"/>
                        <a:pt x="447946" y="270980"/>
                        <a:pt x="447451" y="271255"/>
                      </a:cubicBezTo>
                      <a:cubicBezTo>
                        <a:pt x="419437" y="287483"/>
                        <a:pt x="369299" y="317189"/>
                        <a:pt x="356420" y="324835"/>
                      </a:cubicBezTo>
                      <a:cubicBezTo>
                        <a:pt x="355814" y="325220"/>
                        <a:pt x="354989" y="325220"/>
                        <a:pt x="354328" y="324835"/>
                      </a:cubicBezTo>
                      <a:cubicBezTo>
                        <a:pt x="353668" y="324450"/>
                        <a:pt x="353283" y="323790"/>
                        <a:pt x="353283" y="323020"/>
                      </a:cubicBezTo>
                      <a:lnTo>
                        <a:pt x="353283" y="318674"/>
                      </a:lnTo>
                      <a:cubicBezTo>
                        <a:pt x="353283" y="318014"/>
                        <a:pt x="353613" y="317354"/>
                        <a:pt x="354163" y="316969"/>
                      </a:cubicBezTo>
                      <a:cubicBezTo>
                        <a:pt x="380746" y="298485"/>
                        <a:pt x="428683" y="263939"/>
                        <a:pt x="438260" y="257063"/>
                      </a:cubicBezTo>
                      <a:cubicBezTo>
                        <a:pt x="438700" y="256733"/>
                        <a:pt x="439030" y="256238"/>
                        <a:pt x="439085" y="255687"/>
                      </a:cubicBezTo>
                      <a:cubicBezTo>
                        <a:pt x="439141" y="255137"/>
                        <a:pt x="439085" y="254587"/>
                        <a:pt x="438700" y="254147"/>
                      </a:cubicBezTo>
                      <a:lnTo>
                        <a:pt x="436279" y="250792"/>
                      </a:lnTo>
                      <a:cubicBezTo>
                        <a:pt x="435948" y="250351"/>
                        <a:pt x="435453" y="250021"/>
                        <a:pt x="434903" y="249966"/>
                      </a:cubicBezTo>
                      <a:cubicBezTo>
                        <a:pt x="434352" y="249911"/>
                        <a:pt x="433802" y="249966"/>
                        <a:pt x="433362" y="250351"/>
                      </a:cubicBezTo>
                      <a:cubicBezTo>
                        <a:pt x="407604" y="269055"/>
                        <a:pt x="381902" y="287868"/>
                        <a:pt x="356530" y="307122"/>
                      </a:cubicBezTo>
                      <a:cubicBezTo>
                        <a:pt x="355925" y="307617"/>
                        <a:pt x="355099" y="307672"/>
                        <a:pt x="354383" y="307342"/>
                      </a:cubicBezTo>
                      <a:cubicBezTo>
                        <a:pt x="353668" y="307012"/>
                        <a:pt x="353228" y="306297"/>
                        <a:pt x="353228" y="305472"/>
                      </a:cubicBezTo>
                      <a:lnTo>
                        <a:pt x="353228" y="299640"/>
                      </a:lnTo>
                      <a:cubicBezTo>
                        <a:pt x="353228" y="299035"/>
                        <a:pt x="353503" y="298485"/>
                        <a:pt x="353943" y="298100"/>
                      </a:cubicBezTo>
                      <a:cubicBezTo>
                        <a:pt x="375628" y="279342"/>
                        <a:pt x="414539" y="244630"/>
                        <a:pt x="422740" y="237259"/>
                      </a:cubicBezTo>
                      <a:cubicBezTo>
                        <a:pt x="423125" y="236874"/>
                        <a:pt x="423400" y="236379"/>
                        <a:pt x="423400" y="235829"/>
                      </a:cubicBezTo>
                      <a:cubicBezTo>
                        <a:pt x="423400" y="235279"/>
                        <a:pt x="423235" y="234729"/>
                        <a:pt x="422849" y="234343"/>
                      </a:cubicBezTo>
                      <a:lnTo>
                        <a:pt x="420098" y="231263"/>
                      </a:lnTo>
                      <a:cubicBezTo>
                        <a:pt x="419712" y="230878"/>
                        <a:pt x="419217" y="230603"/>
                        <a:pt x="418667" y="230603"/>
                      </a:cubicBezTo>
                      <a:cubicBezTo>
                        <a:pt x="418116" y="230603"/>
                        <a:pt x="417566" y="230768"/>
                        <a:pt x="417181" y="231153"/>
                      </a:cubicBezTo>
                      <a:cubicBezTo>
                        <a:pt x="397037" y="249306"/>
                        <a:pt x="376728" y="267845"/>
                        <a:pt x="356695" y="286493"/>
                      </a:cubicBezTo>
                      <a:cubicBezTo>
                        <a:pt x="356090" y="287043"/>
                        <a:pt x="355209" y="287208"/>
                        <a:pt x="354438" y="286878"/>
                      </a:cubicBezTo>
                      <a:cubicBezTo>
                        <a:pt x="353668" y="286548"/>
                        <a:pt x="353173" y="285778"/>
                        <a:pt x="353173" y="284953"/>
                      </a:cubicBezTo>
                      <a:lnTo>
                        <a:pt x="353173" y="276756"/>
                      </a:lnTo>
                      <a:cubicBezTo>
                        <a:pt x="353173" y="276206"/>
                        <a:pt x="353393" y="275711"/>
                        <a:pt x="353723" y="275381"/>
                      </a:cubicBezTo>
                      <a:cubicBezTo>
                        <a:pt x="369959" y="258108"/>
                        <a:pt x="398578" y="226587"/>
                        <a:pt x="405238" y="219271"/>
                      </a:cubicBezTo>
                      <a:cubicBezTo>
                        <a:pt x="405623" y="218886"/>
                        <a:pt x="405788" y="218335"/>
                        <a:pt x="405788" y="217785"/>
                      </a:cubicBezTo>
                      <a:cubicBezTo>
                        <a:pt x="405788" y="217235"/>
                        <a:pt x="405513" y="216740"/>
                        <a:pt x="405128" y="216355"/>
                      </a:cubicBezTo>
                      <a:lnTo>
                        <a:pt x="402046" y="213605"/>
                      </a:lnTo>
                      <a:cubicBezTo>
                        <a:pt x="401660" y="213220"/>
                        <a:pt x="401110" y="213054"/>
                        <a:pt x="400560" y="213054"/>
                      </a:cubicBezTo>
                      <a:cubicBezTo>
                        <a:pt x="400009" y="213054"/>
                        <a:pt x="399514" y="213329"/>
                        <a:pt x="399129" y="213715"/>
                      </a:cubicBezTo>
                      <a:cubicBezTo>
                        <a:pt x="388561" y="225487"/>
                        <a:pt x="366161" y="250792"/>
                        <a:pt x="356805" y="261353"/>
                      </a:cubicBezTo>
                      <a:cubicBezTo>
                        <a:pt x="356255" y="262014"/>
                        <a:pt x="355319" y="262234"/>
                        <a:pt x="354549" y="261904"/>
                      </a:cubicBezTo>
                      <a:cubicBezTo>
                        <a:pt x="353778" y="261573"/>
                        <a:pt x="353228" y="260803"/>
                        <a:pt x="353228" y="259978"/>
                      </a:cubicBezTo>
                      <a:lnTo>
                        <a:pt x="353228" y="247931"/>
                      </a:lnTo>
                      <a:cubicBezTo>
                        <a:pt x="353228" y="247491"/>
                        <a:pt x="353393" y="247051"/>
                        <a:pt x="353668" y="246721"/>
                      </a:cubicBezTo>
                      <a:cubicBezTo>
                        <a:pt x="364565" y="232253"/>
                        <a:pt x="375408" y="217675"/>
                        <a:pt x="386085" y="203098"/>
                      </a:cubicBezTo>
                      <a:cubicBezTo>
                        <a:pt x="386415" y="202658"/>
                        <a:pt x="386525" y="202108"/>
                        <a:pt x="386470" y="201557"/>
                      </a:cubicBezTo>
                      <a:cubicBezTo>
                        <a:pt x="386415" y="201007"/>
                        <a:pt x="386085" y="200512"/>
                        <a:pt x="385644" y="200182"/>
                      </a:cubicBezTo>
                      <a:cubicBezTo>
                        <a:pt x="384654" y="199467"/>
                        <a:pt x="383388" y="198532"/>
                        <a:pt x="382342" y="197762"/>
                      </a:cubicBezTo>
                      <a:cubicBezTo>
                        <a:pt x="381902" y="197432"/>
                        <a:pt x="381352" y="197322"/>
                        <a:pt x="380801" y="197377"/>
                      </a:cubicBezTo>
                      <a:cubicBezTo>
                        <a:pt x="380251" y="197432"/>
                        <a:pt x="379756" y="197762"/>
                        <a:pt x="379425" y="198202"/>
                      </a:cubicBezTo>
                      <a:cubicBezTo>
                        <a:pt x="368913" y="212834"/>
                        <a:pt x="358401" y="227467"/>
                        <a:pt x="348109" y="242210"/>
                      </a:cubicBezTo>
                      <a:cubicBezTo>
                        <a:pt x="347724" y="242760"/>
                        <a:pt x="347064" y="243090"/>
                        <a:pt x="346403" y="243090"/>
                      </a:cubicBezTo>
                      <a:lnTo>
                        <a:pt x="335506" y="243090"/>
                      </a:lnTo>
                      <a:cubicBezTo>
                        <a:pt x="334350" y="243090"/>
                        <a:pt x="333469" y="242155"/>
                        <a:pt x="333469" y="241055"/>
                      </a:cubicBezTo>
                      <a:lnTo>
                        <a:pt x="333469" y="196661"/>
                      </a:lnTo>
                      <a:cubicBezTo>
                        <a:pt x="333469" y="195506"/>
                        <a:pt x="332534" y="194626"/>
                        <a:pt x="331433" y="194626"/>
                      </a:cubicBezTo>
                      <a:lnTo>
                        <a:pt x="281955" y="194626"/>
                      </a:lnTo>
                      <a:cubicBezTo>
                        <a:pt x="280799" y="194626"/>
                        <a:pt x="279918" y="195561"/>
                        <a:pt x="279918" y="196661"/>
                      </a:cubicBezTo>
                      <a:lnTo>
                        <a:pt x="279918" y="241055"/>
                      </a:lnTo>
                      <a:cubicBezTo>
                        <a:pt x="279918" y="242210"/>
                        <a:pt x="278983" y="243090"/>
                        <a:pt x="277882" y="243090"/>
                      </a:cubicBezTo>
                      <a:lnTo>
                        <a:pt x="249868" y="243090"/>
                      </a:lnTo>
                      <a:cubicBezTo>
                        <a:pt x="248712" y="243090"/>
                        <a:pt x="247832" y="242155"/>
                        <a:pt x="247832" y="241055"/>
                      </a:cubicBezTo>
                      <a:lnTo>
                        <a:pt x="247832" y="161015"/>
                      </a:lnTo>
                      <a:cubicBezTo>
                        <a:pt x="247832" y="159860"/>
                        <a:pt x="248767" y="158980"/>
                        <a:pt x="249868" y="158980"/>
                      </a:cubicBezTo>
                      <a:lnTo>
                        <a:pt x="258729" y="158980"/>
                      </a:lnTo>
                      <a:cubicBezTo>
                        <a:pt x="259885" y="158980"/>
                        <a:pt x="260765" y="158044"/>
                        <a:pt x="260765" y="156944"/>
                      </a:cubicBezTo>
                      <a:lnTo>
                        <a:pt x="260765" y="2036"/>
                      </a:lnTo>
                      <a:cubicBezTo>
                        <a:pt x="260765" y="880"/>
                        <a:pt x="259830" y="0"/>
                        <a:pt x="258729" y="0"/>
                      </a:cubicBezTo>
                      <a:lnTo>
                        <a:pt x="204132" y="0"/>
                      </a:lnTo>
                      <a:cubicBezTo>
                        <a:pt x="202977" y="0"/>
                        <a:pt x="202096" y="935"/>
                        <a:pt x="202096" y="2036"/>
                      </a:cubicBezTo>
                      <a:lnTo>
                        <a:pt x="202096" y="156944"/>
                      </a:lnTo>
                      <a:cubicBezTo>
                        <a:pt x="202096" y="158099"/>
                        <a:pt x="203032" y="158980"/>
                        <a:pt x="204132" y="158980"/>
                      </a:cubicBezTo>
                      <a:lnTo>
                        <a:pt x="229670" y="158980"/>
                      </a:lnTo>
                      <a:cubicBezTo>
                        <a:pt x="230825" y="158980"/>
                        <a:pt x="231706" y="159915"/>
                        <a:pt x="231706" y="161015"/>
                      </a:cubicBezTo>
                      <a:lnTo>
                        <a:pt x="231706" y="241055"/>
                      </a:lnTo>
                      <a:cubicBezTo>
                        <a:pt x="231706" y="242210"/>
                        <a:pt x="230770" y="243090"/>
                        <a:pt x="229670" y="243090"/>
                      </a:cubicBezTo>
                      <a:lnTo>
                        <a:pt x="177439" y="243090"/>
                      </a:lnTo>
                      <a:cubicBezTo>
                        <a:pt x="176284" y="243090"/>
                        <a:pt x="175403" y="242155"/>
                        <a:pt x="175403" y="241055"/>
                      </a:cubicBezTo>
                      <a:lnTo>
                        <a:pt x="175403" y="176913"/>
                      </a:lnTo>
                      <a:cubicBezTo>
                        <a:pt x="175403" y="175758"/>
                        <a:pt x="174467" y="174877"/>
                        <a:pt x="173367" y="174877"/>
                      </a:cubicBezTo>
                      <a:lnTo>
                        <a:pt x="161369" y="174877"/>
                      </a:lnTo>
                      <a:cubicBezTo>
                        <a:pt x="160213" y="174877"/>
                        <a:pt x="159332" y="175813"/>
                        <a:pt x="159332" y="176913"/>
                      </a:cubicBezTo>
                      <a:lnTo>
                        <a:pt x="159332" y="241055"/>
                      </a:lnTo>
                      <a:cubicBezTo>
                        <a:pt x="159332" y="242210"/>
                        <a:pt x="158397" y="243090"/>
                        <a:pt x="157296" y="243090"/>
                      </a:cubicBezTo>
                      <a:lnTo>
                        <a:pt x="137317" y="243090"/>
                      </a:lnTo>
                      <a:cubicBezTo>
                        <a:pt x="136657" y="243090"/>
                        <a:pt x="135996" y="242760"/>
                        <a:pt x="135611" y="242210"/>
                      </a:cubicBezTo>
                      <a:cubicBezTo>
                        <a:pt x="126090" y="228567"/>
                        <a:pt x="108973" y="204693"/>
                        <a:pt x="104350" y="198202"/>
                      </a:cubicBezTo>
                      <a:cubicBezTo>
                        <a:pt x="104020" y="197762"/>
                        <a:pt x="103525" y="197432"/>
                        <a:pt x="102974" y="197377"/>
                      </a:cubicBezTo>
                      <a:cubicBezTo>
                        <a:pt x="102424" y="197322"/>
                        <a:pt x="101874" y="197377"/>
                        <a:pt x="101433" y="197707"/>
                      </a:cubicBezTo>
                      <a:cubicBezTo>
                        <a:pt x="100443" y="198422"/>
                        <a:pt x="99177" y="199357"/>
                        <a:pt x="98131" y="200072"/>
                      </a:cubicBezTo>
                      <a:cubicBezTo>
                        <a:pt x="97691" y="200402"/>
                        <a:pt x="97361" y="200897"/>
                        <a:pt x="97305" y="201447"/>
                      </a:cubicBezTo>
                      <a:cubicBezTo>
                        <a:pt x="97251" y="201997"/>
                        <a:pt x="97305" y="202548"/>
                        <a:pt x="97691" y="202988"/>
                      </a:cubicBezTo>
                      <a:cubicBezTo>
                        <a:pt x="108368" y="217565"/>
                        <a:pt x="119155" y="232143"/>
                        <a:pt x="130108" y="246611"/>
                      </a:cubicBezTo>
                      <a:cubicBezTo>
                        <a:pt x="130383" y="246941"/>
                        <a:pt x="130548" y="247436"/>
                        <a:pt x="130548" y="247876"/>
                      </a:cubicBezTo>
                      <a:lnTo>
                        <a:pt x="130548" y="259978"/>
                      </a:lnTo>
                      <a:cubicBezTo>
                        <a:pt x="130548" y="260803"/>
                        <a:pt x="129997" y="261629"/>
                        <a:pt x="129227" y="261904"/>
                      </a:cubicBezTo>
                      <a:cubicBezTo>
                        <a:pt x="128456" y="262179"/>
                        <a:pt x="127521" y="261959"/>
                        <a:pt x="126970" y="261353"/>
                      </a:cubicBezTo>
                      <a:cubicBezTo>
                        <a:pt x="112661" y="245015"/>
                        <a:pt x="90371" y="220096"/>
                        <a:pt x="84647" y="213660"/>
                      </a:cubicBezTo>
                      <a:cubicBezTo>
                        <a:pt x="84262" y="213275"/>
                        <a:pt x="83766" y="212999"/>
                        <a:pt x="83216" y="212999"/>
                      </a:cubicBezTo>
                      <a:cubicBezTo>
                        <a:pt x="82666" y="212999"/>
                        <a:pt x="82115" y="213164"/>
                        <a:pt x="81730" y="213550"/>
                      </a:cubicBezTo>
                      <a:lnTo>
                        <a:pt x="78648" y="216300"/>
                      </a:lnTo>
                      <a:cubicBezTo>
                        <a:pt x="78263" y="216685"/>
                        <a:pt x="77988" y="217180"/>
                        <a:pt x="77988" y="217730"/>
                      </a:cubicBezTo>
                      <a:cubicBezTo>
                        <a:pt x="77988" y="218281"/>
                        <a:pt x="78153" y="218830"/>
                        <a:pt x="78538" y="219216"/>
                      </a:cubicBezTo>
                      <a:cubicBezTo>
                        <a:pt x="90921" y="232913"/>
                        <a:pt x="122457" y="267295"/>
                        <a:pt x="130108" y="275381"/>
                      </a:cubicBezTo>
                      <a:cubicBezTo>
                        <a:pt x="130438" y="275766"/>
                        <a:pt x="130658" y="276261"/>
                        <a:pt x="130658" y="276756"/>
                      </a:cubicBezTo>
                      <a:lnTo>
                        <a:pt x="130658" y="284898"/>
                      </a:lnTo>
                      <a:cubicBezTo>
                        <a:pt x="130658" y="285723"/>
                        <a:pt x="130163" y="286438"/>
                        <a:pt x="129392" y="286823"/>
                      </a:cubicBezTo>
                      <a:cubicBezTo>
                        <a:pt x="128622" y="287208"/>
                        <a:pt x="127741" y="286988"/>
                        <a:pt x="127136" y="286438"/>
                      </a:cubicBezTo>
                      <a:cubicBezTo>
                        <a:pt x="107267" y="267955"/>
                        <a:pt x="74080" y="237919"/>
                        <a:pt x="66595" y="231153"/>
                      </a:cubicBezTo>
                      <a:cubicBezTo>
                        <a:pt x="66210" y="230768"/>
                        <a:pt x="65659" y="230603"/>
                        <a:pt x="65109" y="230603"/>
                      </a:cubicBezTo>
                      <a:cubicBezTo>
                        <a:pt x="64559" y="230603"/>
                        <a:pt x="64063" y="230878"/>
                        <a:pt x="63678" y="231263"/>
                      </a:cubicBezTo>
                      <a:lnTo>
                        <a:pt x="60871" y="234343"/>
                      </a:lnTo>
                      <a:cubicBezTo>
                        <a:pt x="60101" y="235169"/>
                        <a:pt x="60155" y="236489"/>
                        <a:pt x="61036" y="237259"/>
                      </a:cubicBezTo>
                      <a:cubicBezTo>
                        <a:pt x="83546" y="257503"/>
                        <a:pt x="106662" y="278021"/>
                        <a:pt x="129887" y="298045"/>
                      </a:cubicBezTo>
                      <a:cubicBezTo>
                        <a:pt x="130328" y="298430"/>
                        <a:pt x="130603" y="298980"/>
                        <a:pt x="130603" y="299586"/>
                      </a:cubicBezTo>
                      <a:lnTo>
                        <a:pt x="130603" y="305472"/>
                      </a:lnTo>
                      <a:cubicBezTo>
                        <a:pt x="130603" y="306242"/>
                        <a:pt x="130163" y="306957"/>
                        <a:pt x="129447" y="307342"/>
                      </a:cubicBezTo>
                      <a:cubicBezTo>
                        <a:pt x="128732" y="307727"/>
                        <a:pt x="127906" y="307617"/>
                        <a:pt x="127301" y="307122"/>
                      </a:cubicBezTo>
                      <a:cubicBezTo>
                        <a:pt x="102369" y="288363"/>
                        <a:pt x="59440" y="256953"/>
                        <a:pt x="50469" y="250351"/>
                      </a:cubicBezTo>
                      <a:cubicBezTo>
                        <a:pt x="50029" y="250021"/>
                        <a:pt x="49478" y="249911"/>
                        <a:pt x="48928" y="249966"/>
                      </a:cubicBezTo>
                      <a:cubicBezTo>
                        <a:pt x="48378" y="250021"/>
                        <a:pt x="47882" y="250351"/>
                        <a:pt x="47552" y="250792"/>
                      </a:cubicBezTo>
                      <a:lnTo>
                        <a:pt x="45130" y="254147"/>
                      </a:lnTo>
                      <a:cubicBezTo>
                        <a:pt x="44800" y="254587"/>
                        <a:pt x="44690" y="255137"/>
                        <a:pt x="44745" y="255687"/>
                      </a:cubicBezTo>
                      <a:cubicBezTo>
                        <a:pt x="44800" y="256238"/>
                        <a:pt x="45130" y="256733"/>
                        <a:pt x="45571" y="257063"/>
                      </a:cubicBezTo>
                      <a:cubicBezTo>
                        <a:pt x="72209" y="276316"/>
                        <a:pt x="122457" y="311853"/>
                        <a:pt x="129722" y="316969"/>
                      </a:cubicBezTo>
                      <a:cubicBezTo>
                        <a:pt x="130273" y="317354"/>
                        <a:pt x="130603" y="318014"/>
                        <a:pt x="130603" y="318674"/>
                      </a:cubicBezTo>
                      <a:lnTo>
                        <a:pt x="130603" y="322965"/>
                      </a:lnTo>
                      <a:cubicBezTo>
                        <a:pt x="130603" y="323735"/>
                        <a:pt x="130218" y="324395"/>
                        <a:pt x="129557" y="324780"/>
                      </a:cubicBezTo>
                      <a:cubicBezTo>
                        <a:pt x="128897" y="325165"/>
                        <a:pt x="128126" y="325110"/>
                        <a:pt x="127466" y="324780"/>
                      </a:cubicBezTo>
                      <a:cubicBezTo>
                        <a:pt x="98131" y="307122"/>
                        <a:pt x="46561" y="277141"/>
                        <a:pt x="36380" y="271200"/>
                      </a:cubicBezTo>
                      <a:cubicBezTo>
                        <a:pt x="35884" y="270925"/>
                        <a:pt x="35334" y="270870"/>
                        <a:pt x="34783" y="270980"/>
                      </a:cubicBezTo>
                      <a:cubicBezTo>
                        <a:pt x="34233" y="271090"/>
                        <a:pt x="33793" y="271475"/>
                        <a:pt x="33518" y="271915"/>
                      </a:cubicBezTo>
                      <a:lnTo>
                        <a:pt x="31481" y="275491"/>
                      </a:lnTo>
                      <a:cubicBezTo>
                        <a:pt x="31206" y="275986"/>
                        <a:pt x="31151" y="276536"/>
                        <a:pt x="31261" y="277086"/>
                      </a:cubicBezTo>
                      <a:cubicBezTo>
                        <a:pt x="31371" y="277636"/>
                        <a:pt x="31756" y="278077"/>
                        <a:pt x="32197" y="278352"/>
                      </a:cubicBezTo>
                      <a:cubicBezTo>
                        <a:pt x="62247" y="295735"/>
                        <a:pt x="120916" y="328576"/>
                        <a:pt x="129502" y="333362"/>
                      </a:cubicBezTo>
                      <a:cubicBezTo>
                        <a:pt x="130163" y="333747"/>
                        <a:pt x="130548" y="334407"/>
                        <a:pt x="130548" y="335177"/>
                      </a:cubicBezTo>
                      <a:lnTo>
                        <a:pt x="130548" y="338478"/>
                      </a:lnTo>
                      <a:cubicBezTo>
                        <a:pt x="130548" y="339193"/>
                        <a:pt x="130218" y="339853"/>
                        <a:pt x="129612" y="340238"/>
                      </a:cubicBezTo>
                      <a:cubicBezTo>
                        <a:pt x="129007" y="340623"/>
                        <a:pt x="128236" y="340678"/>
                        <a:pt x="127631" y="340348"/>
                      </a:cubicBezTo>
                      <a:cubicBezTo>
                        <a:pt x="94664" y="324890"/>
                        <a:pt x="35829" y="298485"/>
                        <a:pt x="24546" y="293424"/>
                      </a:cubicBezTo>
                      <a:cubicBezTo>
                        <a:pt x="24051" y="293204"/>
                        <a:pt x="23446" y="293149"/>
                        <a:pt x="22951" y="293424"/>
                      </a:cubicBezTo>
                      <a:cubicBezTo>
                        <a:pt x="22455" y="293699"/>
                        <a:pt x="22015" y="293974"/>
                        <a:pt x="21795" y="294525"/>
                      </a:cubicBezTo>
                      <a:lnTo>
                        <a:pt x="20144" y="298265"/>
                      </a:lnTo>
                      <a:cubicBezTo>
                        <a:pt x="19923" y="298760"/>
                        <a:pt x="19923" y="299365"/>
                        <a:pt x="20144" y="299861"/>
                      </a:cubicBezTo>
                      <a:cubicBezTo>
                        <a:pt x="20364" y="300356"/>
                        <a:pt x="20749" y="300796"/>
                        <a:pt x="21244" y="301016"/>
                      </a:cubicBezTo>
                      <a:cubicBezTo>
                        <a:pt x="53661" y="315373"/>
                        <a:pt x="119485" y="343704"/>
                        <a:pt x="129392" y="347939"/>
                      </a:cubicBezTo>
                      <a:cubicBezTo>
                        <a:pt x="130163" y="348270"/>
                        <a:pt x="130658" y="349040"/>
                        <a:pt x="130658" y="349865"/>
                      </a:cubicBezTo>
                      <a:lnTo>
                        <a:pt x="130658" y="352560"/>
                      </a:lnTo>
                      <a:cubicBezTo>
                        <a:pt x="130658" y="353220"/>
                        <a:pt x="130328" y="353881"/>
                        <a:pt x="129777" y="354266"/>
                      </a:cubicBezTo>
                      <a:cubicBezTo>
                        <a:pt x="129227" y="354651"/>
                        <a:pt x="128512" y="354761"/>
                        <a:pt x="127906" y="354541"/>
                      </a:cubicBezTo>
                      <a:cubicBezTo>
                        <a:pt x="91306" y="341833"/>
                        <a:pt x="27243" y="320819"/>
                        <a:pt x="15245" y="316859"/>
                      </a:cubicBezTo>
                      <a:cubicBezTo>
                        <a:pt x="14695" y="316694"/>
                        <a:pt x="14145" y="316749"/>
                        <a:pt x="13649" y="316969"/>
                      </a:cubicBezTo>
                      <a:cubicBezTo>
                        <a:pt x="13154" y="317189"/>
                        <a:pt x="12824" y="317629"/>
                        <a:pt x="12604" y="318179"/>
                      </a:cubicBezTo>
                      <a:lnTo>
                        <a:pt x="11338" y="322085"/>
                      </a:lnTo>
                      <a:cubicBezTo>
                        <a:pt x="11173" y="322635"/>
                        <a:pt x="11228" y="323185"/>
                        <a:pt x="11448" y="323680"/>
                      </a:cubicBezTo>
                      <a:cubicBezTo>
                        <a:pt x="11668" y="324175"/>
                        <a:pt x="12108" y="324505"/>
                        <a:pt x="12658" y="324725"/>
                      </a:cubicBezTo>
                      <a:cubicBezTo>
                        <a:pt x="48157" y="336222"/>
                        <a:pt x="117284" y="357786"/>
                        <a:pt x="129172" y="361362"/>
                      </a:cubicBezTo>
                      <a:cubicBezTo>
                        <a:pt x="130053" y="361637"/>
                        <a:pt x="130603" y="362462"/>
                        <a:pt x="130603" y="363342"/>
                      </a:cubicBezTo>
                      <a:lnTo>
                        <a:pt x="130603" y="365598"/>
                      </a:lnTo>
                      <a:cubicBezTo>
                        <a:pt x="130603" y="366203"/>
                        <a:pt x="130328" y="366808"/>
                        <a:pt x="129832" y="367248"/>
                      </a:cubicBezTo>
                      <a:cubicBezTo>
                        <a:pt x="129337" y="367688"/>
                        <a:pt x="128732" y="367798"/>
                        <a:pt x="128071" y="367633"/>
                      </a:cubicBezTo>
                      <a:cubicBezTo>
                        <a:pt x="89270" y="358556"/>
                        <a:pt x="20859" y="343759"/>
                        <a:pt x="8256" y="341063"/>
                      </a:cubicBezTo>
                      <a:cubicBezTo>
                        <a:pt x="7705" y="340953"/>
                        <a:pt x="7155" y="341063"/>
                        <a:pt x="6715" y="341338"/>
                      </a:cubicBezTo>
                      <a:cubicBezTo>
                        <a:pt x="6274" y="341613"/>
                        <a:pt x="5944" y="342108"/>
                        <a:pt x="5834" y="342658"/>
                      </a:cubicBezTo>
                      <a:lnTo>
                        <a:pt x="4513" y="348655"/>
                      </a:lnTo>
                      <a:lnTo>
                        <a:pt x="4513" y="348655"/>
                      </a:lnTo>
                      <a:cubicBezTo>
                        <a:pt x="39462" y="356136"/>
                        <a:pt x="116623" y="371484"/>
                        <a:pt x="128897" y="373959"/>
                      </a:cubicBezTo>
                      <a:cubicBezTo>
                        <a:pt x="129887" y="374179"/>
                        <a:pt x="130548" y="375004"/>
                        <a:pt x="130548" y="375995"/>
                      </a:cubicBezTo>
                      <a:lnTo>
                        <a:pt x="130548" y="377975"/>
                      </a:lnTo>
                      <a:cubicBezTo>
                        <a:pt x="130548" y="378580"/>
                        <a:pt x="130273" y="379130"/>
                        <a:pt x="129832" y="379515"/>
                      </a:cubicBezTo>
                      <a:cubicBezTo>
                        <a:pt x="129392" y="379900"/>
                        <a:pt x="128787" y="380065"/>
                        <a:pt x="128181" y="380010"/>
                      </a:cubicBezTo>
                      <a:cubicBezTo>
                        <a:pt x="88004" y="374949"/>
                        <a:pt x="16841" y="367248"/>
                        <a:pt x="3853" y="365873"/>
                      </a:cubicBezTo>
                      <a:cubicBezTo>
                        <a:pt x="3302" y="365873"/>
                        <a:pt x="2752" y="365983"/>
                        <a:pt x="2312" y="366313"/>
                      </a:cubicBezTo>
                      <a:cubicBezTo>
                        <a:pt x="1871" y="366643"/>
                        <a:pt x="1596" y="367138"/>
                        <a:pt x="1541" y="367688"/>
                      </a:cubicBezTo>
                      <a:lnTo>
                        <a:pt x="1101" y="371704"/>
                      </a:lnTo>
                      <a:cubicBezTo>
                        <a:pt x="1101" y="372254"/>
                        <a:pt x="1211" y="372804"/>
                        <a:pt x="1541" y="373244"/>
                      </a:cubicBezTo>
                      <a:cubicBezTo>
                        <a:pt x="1871" y="373684"/>
                        <a:pt x="2367" y="373959"/>
                        <a:pt x="2917" y="374014"/>
                      </a:cubicBezTo>
                      <a:cubicBezTo>
                        <a:pt x="15520" y="375279"/>
                        <a:pt x="82721" y="382321"/>
                        <a:pt x="119100" y="385401"/>
                      </a:cubicBezTo>
                      <a:lnTo>
                        <a:pt x="119100" y="385401"/>
                      </a:lnTo>
                      <a:lnTo>
                        <a:pt x="128512" y="386116"/>
                      </a:lnTo>
                      <a:cubicBezTo>
                        <a:pt x="129612" y="386172"/>
                        <a:pt x="130438" y="387107"/>
                        <a:pt x="130438" y="388152"/>
                      </a:cubicBezTo>
                      <a:lnTo>
                        <a:pt x="130438" y="389967"/>
                      </a:lnTo>
                      <a:cubicBezTo>
                        <a:pt x="130438" y="390517"/>
                        <a:pt x="130218" y="391068"/>
                        <a:pt x="129832" y="391452"/>
                      </a:cubicBezTo>
                      <a:cubicBezTo>
                        <a:pt x="129447" y="391838"/>
                        <a:pt x="128897" y="392058"/>
                        <a:pt x="128346" y="392058"/>
                      </a:cubicBezTo>
                      <a:cubicBezTo>
                        <a:pt x="88389" y="391233"/>
                        <a:pt x="15245" y="390957"/>
                        <a:pt x="2036" y="390902"/>
                      </a:cubicBezTo>
                      <a:cubicBezTo>
                        <a:pt x="1486" y="390902"/>
                        <a:pt x="936" y="391122"/>
                        <a:pt x="605" y="391508"/>
                      </a:cubicBezTo>
                      <a:cubicBezTo>
                        <a:pt x="275" y="391893"/>
                        <a:pt x="0" y="392388"/>
                        <a:pt x="0" y="392938"/>
                      </a:cubicBezTo>
                      <a:lnTo>
                        <a:pt x="0" y="399099"/>
                      </a:lnTo>
                      <a:cubicBezTo>
                        <a:pt x="0" y="399099"/>
                        <a:pt x="111230" y="398164"/>
                        <a:pt x="128346" y="397999"/>
                      </a:cubicBezTo>
                      <a:cubicBezTo>
                        <a:pt x="128897" y="397999"/>
                        <a:pt x="129447" y="398219"/>
                        <a:pt x="129832" y="398604"/>
                      </a:cubicBezTo>
                      <a:cubicBezTo>
                        <a:pt x="130218" y="398989"/>
                        <a:pt x="130438" y="399539"/>
                        <a:pt x="130438" y="400089"/>
                      </a:cubicBezTo>
                      <a:lnTo>
                        <a:pt x="130438" y="401905"/>
                      </a:lnTo>
                      <a:cubicBezTo>
                        <a:pt x="130438" y="403005"/>
                        <a:pt x="129612" y="403885"/>
                        <a:pt x="128567" y="403940"/>
                      </a:cubicBezTo>
                      <a:cubicBezTo>
                        <a:pt x="88169" y="407350"/>
                        <a:pt x="16016" y="414612"/>
                        <a:pt x="2972" y="415987"/>
                      </a:cubicBezTo>
                      <a:cubicBezTo>
                        <a:pt x="2422" y="415987"/>
                        <a:pt x="1926" y="416317"/>
                        <a:pt x="1596" y="416757"/>
                      </a:cubicBezTo>
                      <a:cubicBezTo>
                        <a:pt x="1266" y="417197"/>
                        <a:pt x="1101" y="417747"/>
                        <a:pt x="1156" y="418297"/>
                      </a:cubicBezTo>
                      <a:lnTo>
                        <a:pt x="1596" y="422423"/>
                      </a:lnTo>
                      <a:cubicBezTo>
                        <a:pt x="1706" y="423523"/>
                        <a:pt x="2697" y="424404"/>
                        <a:pt x="3853" y="424239"/>
                      </a:cubicBezTo>
                      <a:cubicBezTo>
                        <a:pt x="42103" y="420278"/>
                        <a:pt x="80354" y="416097"/>
                        <a:pt x="118550" y="411311"/>
                      </a:cubicBezTo>
                      <a:lnTo>
                        <a:pt x="118550" y="411311"/>
                      </a:lnTo>
                      <a:lnTo>
                        <a:pt x="128126" y="410046"/>
                      </a:lnTo>
                      <a:cubicBezTo>
                        <a:pt x="128732" y="409991"/>
                        <a:pt x="129282" y="410156"/>
                        <a:pt x="129777" y="410541"/>
                      </a:cubicBezTo>
                      <a:cubicBezTo>
                        <a:pt x="130273" y="410926"/>
                        <a:pt x="130493" y="411476"/>
                        <a:pt x="130493" y="412081"/>
                      </a:cubicBezTo>
                      <a:lnTo>
                        <a:pt x="130493" y="414062"/>
                      </a:lnTo>
                      <a:cubicBezTo>
                        <a:pt x="130493" y="415052"/>
                        <a:pt x="129777" y="415877"/>
                        <a:pt x="128787" y="416097"/>
                      </a:cubicBezTo>
                      <a:cubicBezTo>
                        <a:pt x="88004" y="423854"/>
                        <a:pt x="46726" y="432325"/>
                        <a:pt x="6384" y="440962"/>
                      </a:cubicBezTo>
                      <a:cubicBezTo>
                        <a:pt x="5284" y="441237"/>
                        <a:pt x="4568" y="442282"/>
                        <a:pt x="4788" y="443437"/>
                      </a:cubicBezTo>
                      <a:lnTo>
                        <a:pt x="5669" y="447508"/>
                      </a:lnTo>
                      <a:cubicBezTo>
                        <a:pt x="5944" y="448608"/>
                        <a:pt x="6990" y="449323"/>
                        <a:pt x="8146" y="449103"/>
                      </a:cubicBezTo>
                      <a:cubicBezTo>
                        <a:pt x="43424" y="441567"/>
                        <a:pt x="113762" y="425724"/>
                        <a:pt x="127961" y="422533"/>
                      </a:cubicBezTo>
                      <a:cubicBezTo>
                        <a:pt x="128567" y="422368"/>
                        <a:pt x="129227" y="422533"/>
                        <a:pt x="129722" y="422918"/>
                      </a:cubicBezTo>
                      <a:cubicBezTo>
                        <a:pt x="130218" y="423303"/>
                        <a:pt x="130493" y="423909"/>
                        <a:pt x="130493" y="424514"/>
                      </a:cubicBezTo>
                      <a:lnTo>
                        <a:pt x="130493" y="426714"/>
                      </a:lnTo>
                      <a:cubicBezTo>
                        <a:pt x="130493" y="427594"/>
                        <a:pt x="129887" y="428419"/>
                        <a:pt x="129007" y="428694"/>
                      </a:cubicBezTo>
                      <a:cubicBezTo>
                        <a:pt x="90151" y="440412"/>
                        <a:pt x="50854" y="452844"/>
                        <a:pt x="12493" y="465331"/>
                      </a:cubicBezTo>
                      <a:cubicBezTo>
                        <a:pt x="11943" y="465496"/>
                        <a:pt x="11558" y="465881"/>
                        <a:pt x="11283" y="466376"/>
                      </a:cubicBezTo>
                      <a:cubicBezTo>
                        <a:pt x="11007" y="466872"/>
                        <a:pt x="11007" y="467421"/>
                        <a:pt x="11173" y="467972"/>
                      </a:cubicBezTo>
                      <a:lnTo>
                        <a:pt x="12438" y="471877"/>
                      </a:lnTo>
                      <a:cubicBezTo>
                        <a:pt x="12769" y="472978"/>
                        <a:pt x="13979" y="473583"/>
                        <a:pt x="15025" y="473197"/>
                      </a:cubicBezTo>
                      <a:cubicBezTo>
                        <a:pt x="48157" y="462361"/>
                        <a:pt x="113597" y="440246"/>
                        <a:pt x="127686" y="435461"/>
                      </a:cubicBezTo>
                      <a:cubicBezTo>
                        <a:pt x="128291" y="435241"/>
                        <a:pt x="129007" y="435351"/>
                        <a:pt x="129557" y="435736"/>
                      </a:cubicBezTo>
                      <a:cubicBezTo>
                        <a:pt x="130108" y="436121"/>
                        <a:pt x="130383" y="436726"/>
                        <a:pt x="130383" y="437441"/>
                      </a:cubicBezTo>
                      <a:lnTo>
                        <a:pt x="130383" y="440192"/>
                      </a:lnTo>
                      <a:cubicBezTo>
                        <a:pt x="130383" y="441017"/>
                        <a:pt x="129887" y="441787"/>
                        <a:pt x="129117" y="442117"/>
                      </a:cubicBezTo>
                      <a:cubicBezTo>
                        <a:pt x="93013" y="457300"/>
                        <a:pt x="56578" y="473143"/>
                        <a:pt x="20969" y="488985"/>
                      </a:cubicBezTo>
                      <a:cubicBezTo>
                        <a:pt x="19923" y="489426"/>
                        <a:pt x="19483" y="490691"/>
                        <a:pt x="19923" y="491736"/>
                      </a:cubicBezTo>
                      <a:lnTo>
                        <a:pt x="21630" y="495532"/>
                      </a:lnTo>
                      <a:cubicBezTo>
                        <a:pt x="21850" y="496027"/>
                        <a:pt x="22235" y="496412"/>
                        <a:pt x="22785" y="496632"/>
                      </a:cubicBezTo>
                      <a:cubicBezTo>
                        <a:pt x="23336" y="496852"/>
                        <a:pt x="23886" y="496797"/>
                        <a:pt x="24381" y="496632"/>
                      </a:cubicBezTo>
                      <a:cubicBezTo>
                        <a:pt x="55312" y="482879"/>
                        <a:pt x="113762" y="455979"/>
                        <a:pt x="127466" y="449653"/>
                      </a:cubicBezTo>
                      <a:cubicBezTo>
                        <a:pt x="128126" y="449378"/>
                        <a:pt x="128842" y="449378"/>
                        <a:pt x="129447" y="449763"/>
                      </a:cubicBezTo>
                      <a:cubicBezTo>
                        <a:pt x="130053" y="450148"/>
                        <a:pt x="130383" y="450809"/>
                        <a:pt x="130383" y="451469"/>
                      </a:cubicBezTo>
                      <a:lnTo>
                        <a:pt x="130383" y="454824"/>
                      </a:lnTo>
                      <a:cubicBezTo>
                        <a:pt x="130383" y="455594"/>
                        <a:pt x="129997" y="456255"/>
                        <a:pt x="129282" y="456640"/>
                      </a:cubicBezTo>
                      <a:cubicBezTo>
                        <a:pt x="96700" y="474573"/>
                        <a:pt x="64008" y="493111"/>
                        <a:pt x="31977" y="511540"/>
                      </a:cubicBezTo>
                      <a:cubicBezTo>
                        <a:pt x="30986" y="512090"/>
                        <a:pt x="30656" y="513355"/>
                        <a:pt x="31206" y="514345"/>
                      </a:cubicBezTo>
                      <a:lnTo>
                        <a:pt x="33297" y="517976"/>
                      </a:lnTo>
                      <a:cubicBezTo>
                        <a:pt x="33573" y="518471"/>
                        <a:pt x="34013" y="518801"/>
                        <a:pt x="34563" y="518966"/>
                      </a:cubicBezTo>
                      <a:cubicBezTo>
                        <a:pt x="35114" y="519131"/>
                        <a:pt x="35664" y="519021"/>
                        <a:pt x="36159" y="518746"/>
                      </a:cubicBezTo>
                      <a:cubicBezTo>
                        <a:pt x="63898" y="502683"/>
                        <a:pt x="114312" y="472813"/>
                        <a:pt x="127246" y="465111"/>
                      </a:cubicBezTo>
                      <a:cubicBezTo>
                        <a:pt x="127851" y="464726"/>
                        <a:pt x="128677" y="464726"/>
                        <a:pt x="129337" y="465111"/>
                      </a:cubicBezTo>
                      <a:cubicBezTo>
                        <a:pt x="129997" y="465496"/>
                        <a:pt x="130383" y="466156"/>
                        <a:pt x="130383" y="466927"/>
                      </a:cubicBezTo>
                      <a:lnTo>
                        <a:pt x="130383" y="471272"/>
                      </a:lnTo>
                      <a:cubicBezTo>
                        <a:pt x="130383" y="471932"/>
                        <a:pt x="130053" y="472592"/>
                        <a:pt x="129502" y="472978"/>
                      </a:cubicBezTo>
                      <a:cubicBezTo>
                        <a:pt x="101268" y="492561"/>
                        <a:pt x="72924" y="512805"/>
                        <a:pt x="45406" y="532884"/>
                      </a:cubicBezTo>
                      <a:cubicBezTo>
                        <a:pt x="44470" y="533544"/>
                        <a:pt x="44305" y="534864"/>
                        <a:pt x="44965" y="535744"/>
                      </a:cubicBezTo>
                      <a:lnTo>
                        <a:pt x="47442" y="539100"/>
                      </a:lnTo>
                      <a:cubicBezTo>
                        <a:pt x="48102" y="540035"/>
                        <a:pt x="49423" y="540200"/>
                        <a:pt x="50304" y="539540"/>
                      </a:cubicBezTo>
                      <a:cubicBezTo>
                        <a:pt x="75841" y="521056"/>
                        <a:pt x="101708" y="502023"/>
                        <a:pt x="127136" y="482770"/>
                      </a:cubicBezTo>
                      <a:cubicBezTo>
                        <a:pt x="127741" y="482274"/>
                        <a:pt x="128567" y="482219"/>
                        <a:pt x="129282" y="482549"/>
                      </a:cubicBezTo>
                      <a:cubicBezTo>
                        <a:pt x="129997" y="482879"/>
                        <a:pt x="130438" y="483594"/>
                        <a:pt x="130438" y="484420"/>
                      </a:cubicBezTo>
                      <a:lnTo>
                        <a:pt x="130438" y="490251"/>
                      </a:lnTo>
                      <a:cubicBezTo>
                        <a:pt x="130438" y="490856"/>
                        <a:pt x="130163" y="491406"/>
                        <a:pt x="129722" y="491791"/>
                      </a:cubicBezTo>
                      <a:cubicBezTo>
                        <a:pt x="106552" y="511760"/>
                        <a:pt x="83491" y="532279"/>
                        <a:pt x="60871" y="552577"/>
                      </a:cubicBezTo>
                      <a:cubicBezTo>
                        <a:pt x="60045" y="553347"/>
                        <a:pt x="59935" y="554668"/>
                        <a:pt x="60706" y="555493"/>
                      </a:cubicBezTo>
                      <a:lnTo>
                        <a:pt x="63513" y="558573"/>
                      </a:lnTo>
                      <a:cubicBezTo>
                        <a:pt x="63898" y="558959"/>
                        <a:pt x="64393" y="559233"/>
                        <a:pt x="64944" y="559233"/>
                      </a:cubicBezTo>
                      <a:cubicBezTo>
                        <a:pt x="65494" y="559233"/>
                        <a:pt x="66044" y="559069"/>
                        <a:pt x="66430" y="558684"/>
                      </a:cubicBezTo>
                      <a:cubicBezTo>
                        <a:pt x="86738" y="540365"/>
                        <a:pt x="106937" y="521991"/>
                        <a:pt x="126970" y="503343"/>
                      </a:cubicBezTo>
                      <a:cubicBezTo>
                        <a:pt x="127576" y="502793"/>
                        <a:pt x="128456" y="502628"/>
                        <a:pt x="129227" y="502958"/>
                      </a:cubicBezTo>
                      <a:cubicBezTo>
                        <a:pt x="129997" y="503288"/>
                        <a:pt x="130493" y="504058"/>
                        <a:pt x="130493" y="504883"/>
                      </a:cubicBezTo>
                      <a:lnTo>
                        <a:pt x="130493" y="513080"/>
                      </a:lnTo>
                      <a:cubicBezTo>
                        <a:pt x="130493" y="513630"/>
                        <a:pt x="130273" y="514125"/>
                        <a:pt x="129943" y="514455"/>
                      </a:cubicBezTo>
                      <a:cubicBezTo>
                        <a:pt x="112551" y="532994"/>
                        <a:pt x="95269" y="551807"/>
                        <a:pt x="78373" y="570566"/>
                      </a:cubicBezTo>
                      <a:cubicBezTo>
                        <a:pt x="77988" y="570951"/>
                        <a:pt x="77822" y="571501"/>
                        <a:pt x="77822" y="572051"/>
                      </a:cubicBezTo>
                      <a:cubicBezTo>
                        <a:pt x="77822" y="572601"/>
                        <a:pt x="78098" y="573096"/>
                        <a:pt x="78483" y="573481"/>
                      </a:cubicBezTo>
                      <a:lnTo>
                        <a:pt x="81565" y="576287"/>
                      </a:lnTo>
                      <a:cubicBezTo>
                        <a:pt x="81950" y="576672"/>
                        <a:pt x="82500" y="576837"/>
                        <a:pt x="83051" y="576837"/>
                      </a:cubicBezTo>
                      <a:cubicBezTo>
                        <a:pt x="83601" y="576837"/>
                        <a:pt x="84097" y="576562"/>
                        <a:pt x="84482" y="576177"/>
                      </a:cubicBezTo>
                      <a:cubicBezTo>
                        <a:pt x="95379" y="564074"/>
                        <a:pt x="117669" y="538935"/>
                        <a:pt x="126805" y="528593"/>
                      </a:cubicBezTo>
                      <a:cubicBezTo>
                        <a:pt x="127356" y="527933"/>
                        <a:pt x="128291" y="527713"/>
                        <a:pt x="129062" y="528043"/>
                      </a:cubicBezTo>
                      <a:cubicBezTo>
                        <a:pt x="129832" y="528373"/>
                        <a:pt x="130383" y="529143"/>
                        <a:pt x="130383" y="529968"/>
                      </a:cubicBezTo>
                      <a:lnTo>
                        <a:pt x="130383" y="533709"/>
                      </a:lnTo>
                      <a:cubicBezTo>
                        <a:pt x="130383" y="534864"/>
                        <a:pt x="131318" y="535744"/>
                        <a:pt x="132419" y="535744"/>
                      </a:cubicBezTo>
                      <a:cubicBezTo>
                        <a:pt x="132969" y="535744"/>
                        <a:pt x="133520" y="536074"/>
                        <a:pt x="133740" y="536569"/>
                      </a:cubicBezTo>
                      <a:cubicBezTo>
                        <a:pt x="133960" y="537065"/>
                        <a:pt x="133960" y="537670"/>
                        <a:pt x="133575" y="538165"/>
                      </a:cubicBezTo>
                      <a:cubicBezTo>
                        <a:pt x="121357" y="554228"/>
                        <a:pt x="109359" y="570456"/>
                        <a:pt x="97471" y="586849"/>
                      </a:cubicBezTo>
                      <a:cubicBezTo>
                        <a:pt x="96810" y="587784"/>
                        <a:pt x="96975" y="589049"/>
                        <a:pt x="97911" y="589709"/>
                      </a:cubicBezTo>
                      <a:lnTo>
                        <a:pt x="101213" y="592129"/>
                      </a:lnTo>
                      <a:cubicBezTo>
                        <a:pt x="101653" y="592460"/>
                        <a:pt x="102204" y="592570"/>
                        <a:pt x="102754" y="592515"/>
                      </a:cubicBezTo>
                      <a:cubicBezTo>
                        <a:pt x="103304" y="592460"/>
                        <a:pt x="103800" y="592129"/>
                        <a:pt x="104130" y="591690"/>
                      </a:cubicBezTo>
                      <a:cubicBezTo>
                        <a:pt x="117339" y="573481"/>
                        <a:pt x="130438" y="555163"/>
                        <a:pt x="143261" y="536679"/>
                      </a:cubicBezTo>
                      <a:cubicBezTo>
                        <a:pt x="143647" y="536129"/>
                        <a:pt x="144307" y="535799"/>
                        <a:pt x="144968" y="535799"/>
                      </a:cubicBezTo>
                      <a:lnTo>
                        <a:pt x="165772" y="535799"/>
                      </a:lnTo>
                      <a:cubicBezTo>
                        <a:pt x="166927" y="535799"/>
                        <a:pt x="167808" y="536735"/>
                        <a:pt x="167808" y="537834"/>
                      </a:cubicBezTo>
                      <a:lnTo>
                        <a:pt x="167808" y="584813"/>
                      </a:lnTo>
                      <a:cubicBezTo>
                        <a:pt x="167808" y="585968"/>
                        <a:pt x="168744" y="586849"/>
                        <a:pt x="169844" y="586849"/>
                      </a:cubicBezTo>
                      <a:lnTo>
                        <a:pt x="219268" y="586849"/>
                      </a:lnTo>
                      <a:cubicBezTo>
                        <a:pt x="220423" y="586849"/>
                        <a:pt x="221304" y="585914"/>
                        <a:pt x="221304" y="584813"/>
                      </a:cubicBezTo>
                      <a:lnTo>
                        <a:pt x="221304" y="537834"/>
                      </a:lnTo>
                      <a:cubicBezTo>
                        <a:pt x="221304" y="536679"/>
                        <a:pt x="222240" y="535799"/>
                        <a:pt x="223340" y="535799"/>
                      </a:cubicBezTo>
                      <a:lnTo>
                        <a:pt x="237485" y="535799"/>
                      </a:lnTo>
                      <a:cubicBezTo>
                        <a:pt x="238641" y="535799"/>
                        <a:pt x="239521" y="536735"/>
                        <a:pt x="239521" y="537834"/>
                      </a:cubicBezTo>
                      <a:lnTo>
                        <a:pt x="239521" y="605937"/>
                      </a:lnTo>
                      <a:cubicBezTo>
                        <a:pt x="239521" y="607092"/>
                        <a:pt x="240457" y="607972"/>
                        <a:pt x="241558" y="607972"/>
                      </a:cubicBezTo>
                      <a:lnTo>
                        <a:pt x="253501" y="607972"/>
                      </a:lnTo>
                      <a:cubicBezTo>
                        <a:pt x="254656" y="607972"/>
                        <a:pt x="255537" y="607037"/>
                        <a:pt x="255537" y="605937"/>
                      </a:cubicBezTo>
                      <a:lnTo>
                        <a:pt x="255537" y="537834"/>
                      </a:lnTo>
                      <a:cubicBezTo>
                        <a:pt x="255537" y="536679"/>
                        <a:pt x="256473" y="535799"/>
                        <a:pt x="257573" y="535799"/>
                      </a:cubicBezTo>
                      <a:lnTo>
                        <a:pt x="295879" y="535799"/>
                      </a:lnTo>
                      <a:cubicBezTo>
                        <a:pt x="297035" y="535799"/>
                        <a:pt x="297915" y="536735"/>
                        <a:pt x="297915" y="537834"/>
                      </a:cubicBezTo>
                      <a:lnTo>
                        <a:pt x="297915" y="602417"/>
                      </a:lnTo>
                      <a:cubicBezTo>
                        <a:pt x="297915" y="603572"/>
                        <a:pt x="298851" y="604452"/>
                        <a:pt x="299952" y="604452"/>
                      </a:cubicBezTo>
                      <a:lnTo>
                        <a:pt x="311950" y="604452"/>
                      </a:lnTo>
                      <a:cubicBezTo>
                        <a:pt x="313106" y="604452"/>
                        <a:pt x="313986" y="603517"/>
                        <a:pt x="313986" y="602417"/>
                      </a:cubicBezTo>
                      <a:lnTo>
                        <a:pt x="313986" y="537834"/>
                      </a:lnTo>
                      <a:cubicBezTo>
                        <a:pt x="313986" y="536679"/>
                        <a:pt x="314922" y="535799"/>
                        <a:pt x="316023" y="535799"/>
                      </a:cubicBezTo>
                      <a:lnTo>
                        <a:pt x="338368" y="535799"/>
                      </a:lnTo>
                      <a:cubicBezTo>
                        <a:pt x="339028" y="535799"/>
                        <a:pt x="339689" y="536129"/>
                        <a:pt x="340074" y="536679"/>
                      </a:cubicBezTo>
                      <a:cubicBezTo>
                        <a:pt x="351907" y="553788"/>
                        <a:pt x="373812" y="584208"/>
                        <a:pt x="379150" y="591690"/>
                      </a:cubicBezTo>
                      <a:cubicBezTo>
                        <a:pt x="379480" y="592129"/>
                        <a:pt x="379976" y="592460"/>
                        <a:pt x="380526" y="592515"/>
                      </a:cubicBezTo>
                      <a:cubicBezTo>
                        <a:pt x="381077" y="592570"/>
                        <a:pt x="381627" y="592515"/>
                        <a:pt x="382067" y="592129"/>
                      </a:cubicBezTo>
                      <a:lnTo>
                        <a:pt x="385424" y="589709"/>
                      </a:lnTo>
                      <a:cubicBezTo>
                        <a:pt x="386360" y="589049"/>
                        <a:pt x="386525" y="587729"/>
                        <a:pt x="385865" y="586849"/>
                      </a:cubicBezTo>
                      <a:cubicBezTo>
                        <a:pt x="373977" y="570511"/>
                        <a:pt x="362034" y="554283"/>
                        <a:pt x="349760" y="538220"/>
                      </a:cubicBezTo>
                      <a:cubicBezTo>
                        <a:pt x="349430" y="537780"/>
                        <a:pt x="349375" y="537174"/>
                        <a:pt x="349595" y="536624"/>
                      </a:cubicBezTo>
                      <a:cubicBezTo>
                        <a:pt x="349816" y="536074"/>
                        <a:pt x="350366" y="535799"/>
                        <a:pt x="350916" y="535799"/>
                      </a:cubicBezTo>
                      <a:cubicBezTo>
                        <a:pt x="352072" y="535799"/>
                        <a:pt x="352952" y="534864"/>
                        <a:pt x="352952" y="533764"/>
                      </a:cubicBezTo>
                      <a:lnTo>
                        <a:pt x="352952" y="529913"/>
                      </a:lnTo>
                      <a:cubicBezTo>
                        <a:pt x="352952" y="529088"/>
                        <a:pt x="353503" y="528263"/>
                        <a:pt x="354274" y="527988"/>
                      </a:cubicBezTo>
                      <a:cubicBezTo>
                        <a:pt x="355044" y="527713"/>
                        <a:pt x="355980" y="527933"/>
                        <a:pt x="356530" y="528538"/>
                      </a:cubicBezTo>
                      <a:cubicBezTo>
                        <a:pt x="370785" y="544766"/>
                        <a:pt x="393130" y="569741"/>
                        <a:pt x="398853" y="576177"/>
                      </a:cubicBezTo>
                      <a:cubicBezTo>
                        <a:pt x="399239" y="576562"/>
                        <a:pt x="399734" y="576837"/>
                        <a:pt x="400284" y="576837"/>
                      </a:cubicBezTo>
                      <a:cubicBezTo>
                        <a:pt x="400835" y="576837"/>
                        <a:pt x="401385" y="576672"/>
                        <a:pt x="401771" y="576287"/>
                      </a:cubicBezTo>
                      <a:lnTo>
                        <a:pt x="404797" y="573536"/>
                      </a:lnTo>
                      <a:cubicBezTo>
                        <a:pt x="405183" y="573151"/>
                        <a:pt x="405458" y="572656"/>
                        <a:pt x="405458" y="572106"/>
                      </a:cubicBezTo>
                      <a:cubicBezTo>
                        <a:pt x="405458" y="571556"/>
                        <a:pt x="405293" y="571006"/>
                        <a:pt x="404907" y="570621"/>
                      </a:cubicBezTo>
                      <a:cubicBezTo>
                        <a:pt x="392084" y="556373"/>
                        <a:pt x="360547" y="521991"/>
                        <a:pt x="353393" y="514400"/>
                      </a:cubicBezTo>
                      <a:cubicBezTo>
                        <a:pt x="353063" y="514015"/>
                        <a:pt x="352843" y="513520"/>
                        <a:pt x="352843" y="513025"/>
                      </a:cubicBezTo>
                      <a:lnTo>
                        <a:pt x="352843" y="504938"/>
                      </a:lnTo>
                      <a:cubicBezTo>
                        <a:pt x="352843" y="504113"/>
                        <a:pt x="353338" y="503398"/>
                        <a:pt x="354108" y="503013"/>
                      </a:cubicBezTo>
                      <a:cubicBezTo>
                        <a:pt x="354879" y="502628"/>
                        <a:pt x="355759" y="502848"/>
                        <a:pt x="356365" y="503398"/>
                      </a:cubicBezTo>
                      <a:cubicBezTo>
                        <a:pt x="376233" y="521882"/>
                        <a:pt x="409365" y="551972"/>
                        <a:pt x="416851" y="558739"/>
                      </a:cubicBezTo>
                      <a:cubicBezTo>
                        <a:pt x="417236" y="559123"/>
                        <a:pt x="417786" y="559289"/>
                        <a:pt x="418336" y="559289"/>
                      </a:cubicBezTo>
                      <a:cubicBezTo>
                        <a:pt x="418887" y="559289"/>
                        <a:pt x="419382" y="559014"/>
                        <a:pt x="419767" y="558628"/>
                      </a:cubicBezTo>
                      <a:lnTo>
                        <a:pt x="422519" y="555548"/>
                      </a:lnTo>
                      <a:cubicBezTo>
                        <a:pt x="423290" y="554723"/>
                        <a:pt x="423235" y="553402"/>
                        <a:pt x="422354" y="552632"/>
                      </a:cubicBezTo>
                      <a:cubicBezTo>
                        <a:pt x="399624" y="532169"/>
                        <a:pt x="376728" y="511815"/>
                        <a:pt x="353558" y="491791"/>
                      </a:cubicBezTo>
                      <a:cubicBezTo>
                        <a:pt x="353118" y="491406"/>
                        <a:pt x="352843" y="490856"/>
                        <a:pt x="352843" y="490251"/>
                      </a:cubicBezTo>
                      <a:lnTo>
                        <a:pt x="352843" y="484420"/>
                      </a:lnTo>
                      <a:cubicBezTo>
                        <a:pt x="352843" y="483650"/>
                        <a:pt x="353283" y="482934"/>
                        <a:pt x="353998" y="482549"/>
                      </a:cubicBezTo>
                      <a:cubicBezTo>
                        <a:pt x="354714" y="482164"/>
                        <a:pt x="355539" y="482274"/>
                        <a:pt x="356145" y="482770"/>
                      </a:cubicBezTo>
                      <a:cubicBezTo>
                        <a:pt x="381241" y="501693"/>
                        <a:pt x="424005" y="532939"/>
                        <a:pt x="432976" y="539540"/>
                      </a:cubicBezTo>
                      <a:cubicBezTo>
                        <a:pt x="433417" y="539870"/>
                        <a:pt x="433967" y="539980"/>
                        <a:pt x="434517" y="539925"/>
                      </a:cubicBezTo>
                      <a:cubicBezTo>
                        <a:pt x="435068" y="539870"/>
                        <a:pt x="435563" y="539540"/>
                        <a:pt x="435893" y="539100"/>
                      </a:cubicBezTo>
                      <a:lnTo>
                        <a:pt x="438315" y="535744"/>
                      </a:lnTo>
                      <a:cubicBezTo>
                        <a:pt x="438975" y="534809"/>
                        <a:pt x="438755" y="533544"/>
                        <a:pt x="437875" y="532884"/>
                      </a:cubicBezTo>
                      <a:cubicBezTo>
                        <a:pt x="410301" y="512805"/>
                        <a:pt x="382012" y="492561"/>
                        <a:pt x="353778" y="472978"/>
                      </a:cubicBezTo>
                      <a:cubicBezTo>
                        <a:pt x="353228" y="472592"/>
                        <a:pt x="352898" y="471932"/>
                        <a:pt x="352898" y="471272"/>
                      </a:cubicBezTo>
                      <a:lnTo>
                        <a:pt x="352898" y="466927"/>
                      </a:lnTo>
                      <a:cubicBezTo>
                        <a:pt x="352898" y="466156"/>
                        <a:pt x="353283" y="465496"/>
                        <a:pt x="353943" y="465111"/>
                      </a:cubicBezTo>
                      <a:cubicBezTo>
                        <a:pt x="354604" y="464726"/>
                        <a:pt x="355374" y="464781"/>
                        <a:pt x="356034" y="465111"/>
                      </a:cubicBezTo>
                      <a:cubicBezTo>
                        <a:pt x="385314" y="482770"/>
                        <a:pt x="436829" y="512750"/>
                        <a:pt x="447066" y="518746"/>
                      </a:cubicBezTo>
                      <a:cubicBezTo>
                        <a:pt x="447561" y="519021"/>
                        <a:pt x="448112" y="519076"/>
                        <a:pt x="448662" y="518966"/>
                      </a:cubicBezTo>
                      <a:cubicBezTo>
                        <a:pt x="449212" y="518856"/>
                        <a:pt x="449652" y="518471"/>
                        <a:pt x="449928" y="517976"/>
                      </a:cubicBezTo>
                      <a:lnTo>
                        <a:pt x="452019" y="514345"/>
                      </a:lnTo>
                      <a:cubicBezTo>
                        <a:pt x="452570" y="513355"/>
                        <a:pt x="452239" y="512090"/>
                        <a:pt x="451249" y="511540"/>
                      </a:cubicBezTo>
                      <a:cubicBezTo>
                        <a:pt x="421474" y="494432"/>
                        <a:pt x="362584" y="461426"/>
                        <a:pt x="353998" y="456640"/>
                      </a:cubicBezTo>
                      <a:cubicBezTo>
                        <a:pt x="353338" y="456255"/>
                        <a:pt x="352952" y="455594"/>
                        <a:pt x="352952" y="454824"/>
                      </a:cubicBezTo>
                      <a:lnTo>
                        <a:pt x="352952" y="451469"/>
                      </a:lnTo>
                      <a:cubicBezTo>
                        <a:pt x="352952" y="450754"/>
                        <a:pt x="353283" y="450093"/>
                        <a:pt x="353888" y="449708"/>
                      </a:cubicBezTo>
                      <a:cubicBezTo>
                        <a:pt x="354494" y="449323"/>
                        <a:pt x="355264" y="449268"/>
                        <a:pt x="355869" y="449598"/>
                      </a:cubicBezTo>
                      <a:cubicBezTo>
                        <a:pt x="388837" y="465056"/>
                        <a:pt x="447671" y="491516"/>
                        <a:pt x="458899" y="496522"/>
                      </a:cubicBezTo>
                      <a:cubicBezTo>
                        <a:pt x="459944" y="497017"/>
                        <a:pt x="461155" y="496522"/>
                        <a:pt x="461651" y="495477"/>
                      </a:cubicBezTo>
                      <a:lnTo>
                        <a:pt x="463357" y="491736"/>
                      </a:lnTo>
                      <a:cubicBezTo>
                        <a:pt x="463577" y="491241"/>
                        <a:pt x="463632" y="490636"/>
                        <a:pt x="463357" y="490141"/>
                      </a:cubicBezTo>
                      <a:cubicBezTo>
                        <a:pt x="463082" y="489646"/>
                        <a:pt x="462806" y="489206"/>
                        <a:pt x="462256" y="488985"/>
                      </a:cubicBezTo>
                      <a:cubicBezTo>
                        <a:pt x="429894" y="474628"/>
                        <a:pt x="364015" y="446298"/>
                        <a:pt x="354108" y="442062"/>
                      </a:cubicBezTo>
                      <a:cubicBezTo>
                        <a:pt x="353338" y="441732"/>
                        <a:pt x="352843" y="440962"/>
                        <a:pt x="352843" y="440136"/>
                      </a:cubicBezTo>
                      <a:lnTo>
                        <a:pt x="352843" y="437441"/>
                      </a:lnTo>
                      <a:cubicBezTo>
                        <a:pt x="352843" y="436781"/>
                        <a:pt x="353173" y="436121"/>
                        <a:pt x="353723" y="435736"/>
                      </a:cubicBezTo>
                      <a:cubicBezTo>
                        <a:pt x="354274" y="435351"/>
                        <a:pt x="354989" y="435241"/>
                        <a:pt x="355594" y="435461"/>
                      </a:cubicBezTo>
                      <a:cubicBezTo>
                        <a:pt x="392194" y="448168"/>
                        <a:pt x="456257" y="469237"/>
                        <a:pt x="468255" y="473143"/>
                      </a:cubicBezTo>
                      <a:cubicBezTo>
                        <a:pt x="468806" y="473308"/>
                        <a:pt x="469356" y="473253"/>
                        <a:pt x="469851" y="473033"/>
                      </a:cubicBezTo>
                      <a:cubicBezTo>
                        <a:pt x="470346" y="472813"/>
                        <a:pt x="470677" y="472373"/>
                        <a:pt x="470897" y="471822"/>
                      </a:cubicBezTo>
                      <a:lnTo>
                        <a:pt x="472163" y="467917"/>
                      </a:lnTo>
                      <a:cubicBezTo>
                        <a:pt x="472328" y="467366"/>
                        <a:pt x="472273" y="466816"/>
                        <a:pt x="472053" y="466321"/>
                      </a:cubicBezTo>
                      <a:cubicBezTo>
                        <a:pt x="471833" y="465826"/>
                        <a:pt x="471392" y="465496"/>
                        <a:pt x="470842" y="465276"/>
                      </a:cubicBezTo>
                      <a:cubicBezTo>
                        <a:pt x="436444" y="454164"/>
                        <a:pt x="365391" y="432050"/>
                        <a:pt x="354328" y="428639"/>
                      </a:cubicBezTo>
                      <a:cubicBezTo>
                        <a:pt x="353503" y="428364"/>
                        <a:pt x="352898" y="427539"/>
                        <a:pt x="352898" y="426659"/>
                      </a:cubicBezTo>
                      <a:lnTo>
                        <a:pt x="352898" y="424459"/>
                      </a:lnTo>
                      <a:cubicBezTo>
                        <a:pt x="352898" y="423854"/>
                        <a:pt x="353173" y="423248"/>
                        <a:pt x="353668" y="422808"/>
                      </a:cubicBezTo>
                      <a:cubicBezTo>
                        <a:pt x="354163" y="422368"/>
                        <a:pt x="354824" y="422258"/>
                        <a:pt x="355429" y="422423"/>
                      </a:cubicBezTo>
                      <a:cubicBezTo>
                        <a:pt x="393460" y="431335"/>
                        <a:pt x="462531" y="446243"/>
                        <a:pt x="475190" y="448993"/>
                      </a:cubicBezTo>
                      <a:cubicBezTo>
                        <a:pt x="475740" y="449103"/>
                        <a:pt x="476291" y="448993"/>
                        <a:pt x="476731" y="448718"/>
                      </a:cubicBezTo>
                      <a:cubicBezTo>
                        <a:pt x="477171" y="448443"/>
                        <a:pt x="477501" y="447948"/>
                        <a:pt x="477611" y="447398"/>
                      </a:cubicBezTo>
                      <a:lnTo>
                        <a:pt x="478492" y="443327"/>
                      </a:lnTo>
                      <a:cubicBezTo>
                        <a:pt x="478602" y="442777"/>
                        <a:pt x="478492" y="442227"/>
                        <a:pt x="478217" y="441787"/>
                      </a:cubicBezTo>
                      <a:cubicBezTo>
                        <a:pt x="477942" y="441347"/>
                        <a:pt x="477446" y="441017"/>
                        <a:pt x="476896" y="440907"/>
                      </a:cubicBezTo>
                      <a:cubicBezTo>
                        <a:pt x="439141" y="432875"/>
                        <a:pt x="401385" y="424954"/>
                        <a:pt x="363465" y="417692"/>
                      </a:cubicBezTo>
                      <a:lnTo>
                        <a:pt x="363465" y="417692"/>
                      </a:lnTo>
                      <a:lnTo>
                        <a:pt x="354604" y="416042"/>
                      </a:lnTo>
                      <a:cubicBezTo>
                        <a:pt x="353613" y="415877"/>
                        <a:pt x="352898" y="414997"/>
                        <a:pt x="352898" y="414007"/>
                      </a:cubicBezTo>
                      <a:lnTo>
                        <a:pt x="352898" y="412081"/>
                      </a:lnTo>
                      <a:cubicBezTo>
                        <a:pt x="352898" y="411476"/>
                        <a:pt x="353173" y="410926"/>
                        <a:pt x="353613" y="410541"/>
                      </a:cubicBezTo>
                      <a:cubicBezTo>
                        <a:pt x="354053" y="410156"/>
                        <a:pt x="354658" y="409991"/>
                        <a:pt x="355264" y="410046"/>
                      </a:cubicBezTo>
                      <a:cubicBezTo>
                        <a:pt x="395386" y="415107"/>
                        <a:pt x="466604" y="422808"/>
                        <a:pt x="479593" y="424239"/>
                      </a:cubicBezTo>
                      <a:cubicBezTo>
                        <a:pt x="480143" y="424239"/>
                        <a:pt x="480693" y="424129"/>
                        <a:pt x="481134" y="423798"/>
                      </a:cubicBezTo>
                      <a:cubicBezTo>
                        <a:pt x="481574" y="423468"/>
                        <a:pt x="481849" y="422973"/>
                        <a:pt x="481904" y="422423"/>
                      </a:cubicBezTo>
                      <a:lnTo>
                        <a:pt x="482344" y="418297"/>
                      </a:lnTo>
                      <a:cubicBezTo>
                        <a:pt x="482344" y="417747"/>
                        <a:pt x="482235" y="417197"/>
                        <a:pt x="481904" y="416757"/>
                      </a:cubicBezTo>
                      <a:cubicBezTo>
                        <a:pt x="481574" y="416317"/>
                        <a:pt x="481079" y="416042"/>
                        <a:pt x="480528" y="415987"/>
                      </a:cubicBezTo>
                      <a:cubicBezTo>
                        <a:pt x="443984" y="412191"/>
                        <a:pt x="367812" y="405150"/>
                        <a:pt x="354934" y="403995"/>
                      </a:cubicBezTo>
                      <a:cubicBezTo>
                        <a:pt x="353888" y="403885"/>
                        <a:pt x="353063" y="403005"/>
                        <a:pt x="353063" y="401959"/>
                      </a:cubicBezTo>
                      <a:lnTo>
                        <a:pt x="353063" y="400144"/>
                      </a:lnTo>
                      <a:cubicBezTo>
                        <a:pt x="353063" y="399594"/>
                        <a:pt x="353283" y="399044"/>
                        <a:pt x="353668" y="398659"/>
                      </a:cubicBezTo>
                      <a:cubicBezTo>
                        <a:pt x="354053" y="398274"/>
                        <a:pt x="354604" y="398054"/>
                        <a:pt x="355154" y="398109"/>
                      </a:cubicBezTo>
                      <a:cubicBezTo>
                        <a:pt x="395826" y="398934"/>
                        <a:pt x="468255" y="399209"/>
                        <a:pt x="481409" y="399209"/>
                      </a:cubicBezTo>
                      <a:lnTo>
                        <a:pt x="481629" y="399099"/>
                      </a:lnTo>
                      <a:close/>
                      <a:moveTo>
                        <a:pt x="203637" y="253487"/>
                      </a:moveTo>
                      <a:cubicBezTo>
                        <a:pt x="203637" y="252332"/>
                        <a:pt x="204573" y="251452"/>
                        <a:pt x="205673" y="251452"/>
                      </a:cubicBezTo>
                      <a:lnTo>
                        <a:pt x="213379" y="251452"/>
                      </a:lnTo>
                      <a:cubicBezTo>
                        <a:pt x="214534" y="251452"/>
                        <a:pt x="215415" y="252387"/>
                        <a:pt x="215415" y="253487"/>
                      </a:cubicBezTo>
                      <a:lnTo>
                        <a:pt x="215415" y="277251"/>
                      </a:lnTo>
                      <a:cubicBezTo>
                        <a:pt x="215415" y="278407"/>
                        <a:pt x="214479" y="279287"/>
                        <a:pt x="213379" y="279287"/>
                      </a:cubicBezTo>
                      <a:lnTo>
                        <a:pt x="205673" y="279287"/>
                      </a:lnTo>
                      <a:cubicBezTo>
                        <a:pt x="204518" y="279287"/>
                        <a:pt x="203637" y="278352"/>
                        <a:pt x="203637" y="277251"/>
                      </a:cubicBezTo>
                      <a:lnTo>
                        <a:pt x="203637" y="253487"/>
                      </a:lnTo>
                      <a:close/>
                      <a:moveTo>
                        <a:pt x="187511" y="253487"/>
                      </a:moveTo>
                      <a:cubicBezTo>
                        <a:pt x="187511" y="252332"/>
                        <a:pt x="188447" y="251452"/>
                        <a:pt x="189548" y="251452"/>
                      </a:cubicBezTo>
                      <a:lnTo>
                        <a:pt x="197253" y="251452"/>
                      </a:lnTo>
                      <a:cubicBezTo>
                        <a:pt x="198408" y="251452"/>
                        <a:pt x="199289" y="252387"/>
                        <a:pt x="199289" y="253487"/>
                      </a:cubicBezTo>
                      <a:lnTo>
                        <a:pt x="199289" y="277251"/>
                      </a:lnTo>
                      <a:cubicBezTo>
                        <a:pt x="199289" y="278407"/>
                        <a:pt x="198354" y="279287"/>
                        <a:pt x="197253" y="279287"/>
                      </a:cubicBezTo>
                      <a:lnTo>
                        <a:pt x="189548" y="279287"/>
                      </a:lnTo>
                      <a:cubicBezTo>
                        <a:pt x="188392" y="279287"/>
                        <a:pt x="187511" y="278352"/>
                        <a:pt x="187511" y="277251"/>
                      </a:cubicBezTo>
                      <a:lnTo>
                        <a:pt x="187511" y="253487"/>
                      </a:lnTo>
                      <a:close/>
                      <a:moveTo>
                        <a:pt x="171440" y="253487"/>
                      </a:moveTo>
                      <a:cubicBezTo>
                        <a:pt x="171440" y="252332"/>
                        <a:pt x="172376" y="251452"/>
                        <a:pt x="173477" y="251452"/>
                      </a:cubicBezTo>
                      <a:lnTo>
                        <a:pt x="181127" y="251452"/>
                      </a:lnTo>
                      <a:cubicBezTo>
                        <a:pt x="182283" y="251452"/>
                        <a:pt x="183163" y="252387"/>
                        <a:pt x="183163" y="253487"/>
                      </a:cubicBezTo>
                      <a:lnTo>
                        <a:pt x="183163" y="277251"/>
                      </a:lnTo>
                      <a:cubicBezTo>
                        <a:pt x="183163" y="278407"/>
                        <a:pt x="182228" y="279287"/>
                        <a:pt x="181127" y="279287"/>
                      </a:cubicBezTo>
                      <a:lnTo>
                        <a:pt x="173477" y="279287"/>
                      </a:lnTo>
                      <a:cubicBezTo>
                        <a:pt x="172321" y="279287"/>
                        <a:pt x="171440" y="278352"/>
                        <a:pt x="171440" y="277251"/>
                      </a:cubicBezTo>
                      <a:lnTo>
                        <a:pt x="171440" y="253487"/>
                      </a:lnTo>
                      <a:close/>
                      <a:moveTo>
                        <a:pt x="155315" y="253487"/>
                      </a:moveTo>
                      <a:cubicBezTo>
                        <a:pt x="155315" y="252332"/>
                        <a:pt x="156250" y="251452"/>
                        <a:pt x="157351" y="251452"/>
                      </a:cubicBezTo>
                      <a:lnTo>
                        <a:pt x="165001" y="251452"/>
                      </a:lnTo>
                      <a:cubicBezTo>
                        <a:pt x="166157" y="251452"/>
                        <a:pt x="167037" y="252387"/>
                        <a:pt x="167037" y="253487"/>
                      </a:cubicBezTo>
                      <a:lnTo>
                        <a:pt x="167037" y="277251"/>
                      </a:lnTo>
                      <a:cubicBezTo>
                        <a:pt x="167037" y="278407"/>
                        <a:pt x="166102" y="279287"/>
                        <a:pt x="165001" y="279287"/>
                      </a:cubicBezTo>
                      <a:lnTo>
                        <a:pt x="157351" y="279287"/>
                      </a:lnTo>
                      <a:cubicBezTo>
                        <a:pt x="156195" y="279287"/>
                        <a:pt x="155315" y="278352"/>
                        <a:pt x="155315" y="277251"/>
                      </a:cubicBezTo>
                      <a:lnTo>
                        <a:pt x="155315" y="253487"/>
                      </a:lnTo>
                      <a:close/>
                      <a:moveTo>
                        <a:pt x="154104" y="319114"/>
                      </a:moveTo>
                      <a:cubicBezTo>
                        <a:pt x="154104" y="318014"/>
                        <a:pt x="154929" y="317134"/>
                        <a:pt x="156030" y="317079"/>
                      </a:cubicBezTo>
                      <a:cubicBezTo>
                        <a:pt x="172156" y="316089"/>
                        <a:pt x="185145" y="303161"/>
                        <a:pt x="186080" y="287098"/>
                      </a:cubicBezTo>
                      <a:cubicBezTo>
                        <a:pt x="186135" y="285998"/>
                        <a:pt x="187071" y="285173"/>
                        <a:pt x="188117" y="285173"/>
                      </a:cubicBezTo>
                      <a:lnTo>
                        <a:pt x="188392" y="285173"/>
                      </a:lnTo>
                      <a:cubicBezTo>
                        <a:pt x="188887" y="285173"/>
                        <a:pt x="189382" y="285393"/>
                        <a:pt x="189713" y="285723"/>
                      </a:cubicBezTo>
                      <a:cubicBezTo>
                        <a:pt x="190043" y="286053"/>
                        <a:pt x="190263" y="286548"/>
                        <a:pt x="190208" y="287043"/>
                      </a:cubicBezTo>
                      <a:cubicBezTo>
                        <a:pt x="189272" y="305362"/>
                        <a:pt x="174577" y="320104"/>
                        <a:pt x="156305" y="321205"/>
                      </a:cubicBezTo>
                      <a:cubicBezTo>
                        <a:pt x="155755" y="321205"/>
                        <a:pt x="155205" y="321039"/>
                        <a:pt x="154764" y="320654"/>
                      </a:cubicBezTo>
                      <a:cubicBezTo>
                        <a:pt x="154324" y="320269"/>
                        <a:pt x="154104" y="319719"/>
                        <a:pt x="154104" y="319169"/>
                      </a:cubicBezTo>
                      <a:lnTo>
                        <a:pt x="154104" y="319169"/>
                      </a:lnTo>
                      <a:close/>
                      <a:moveTo>
                        <a:pt x="154104" y="339248"/>
                      </a:moveTo>
                      <a:cubicBezTo>
                        <a:pt x="154104" y="338148"/>
                        <a:pt x="154984" y="337212"/>
                        <a:pt x="156085" y="337212"/>
                      </a:cubicBezTo>
                      <a:cubicBezTo>
                        <a:pt x="183273" y="336167"/>
                        <a:pt x="205178" y="314273"/>
                        <a:pt x="206224" y="287153"/>
                      </a:cubicBezTo>
                      <a:cubicBezTo>
                        <a:pt x="206224" y="286053"/>
                        <a:pt x="207159" y="285173"/>
                        <a:pt x="208260" y="285173"/>
                      </a:cubicBezTo>
                      <a:lnTo>
                        <a:pt x="208370" y="285173"/>
                      </a:lnTo>
                      <a:cubicBezTo>
                        <a:pt x="208921" y="285173"/>
                        <a:pt x="209416" y="285393"/>
                        <a:pt x="209746" y="285778"/>
                      </a:cubicBezTo>
                      <a:cubicBezTo>
                        <a:pt x="210076" y="286163"/>
                        <a:pt x="210296" y="286658"/>
                        <a:pt x="210296" y="287153"/>
                      </a:cubicBezTo>
                      <a:cubicBezTo>
                        <a:pt x="209251" y="316529"/>
                        <a:pt x="185585" y="340238"/>
                        <a:pt x="156195" y="341338"/>
                      </a:cubicBezTo>
                      <a:cubicBezTo>
                        <a:pt x="155645" y="341338"/>
                        <a:pt x="155094" y="341173"/>
                        <a:pt x="154709" y="340788"/>
                      </a:cubicBezTo>
                      <a:cubicBezTo>
                        <a:pt x="154324" y="340403"/>
                        <a:pt x="154104" y="339853"/>
                        <a:pt x="154104" y="339303"/>
                      </a:cubicBezTo>
                      <a:lnTo>
                        <a:pt x="154104" y="339303"/>
                      </a:lnTo>
                      <a:close/>
                      <a:moveTo>
                        <a:pt x="154104" y="358556"/>
                      </a:moveTo>
                      <a:cubicBezTo>
                        <a:pt x="154104" y="357456"/>
                        <a:pt x="154984" y="356521"/>
                        <a:pt x="156085" y="356521"/>
                      </a:cubicBezTo>
                      <a:cubicBezTo>
                        <a:pt x="193896" y="355476"/>
                        <a:pt x="224496" y="324890"/>
                        <a:pt x="225542" y="287098"/>
                      </a:cubicBezTo>
                      <a:cubicBezTo>
                        <a:pt x="225542" y="285998"/>
                        <a:pt x="226477" y="285118"/>
                        <a:pt x="227578" y="285118"/>
                      </a:cubicBezTo>
                      <a:cubicBezTo>
                        <a:pt x="228129" y="285118"/>
                        <a:pt x="228679" y="285338"/>
                        <a:pt x="229064" y="285723"/>
                      </a:cubicBezTo>
                      <a:cubicBezTo>
                        <a:pt x="229449" y="286108"/>
                        <a:pt x="229670" y="286658"/>
                        <a:pt x="229615" y="287208"/>
                      </a:cubicBezTo>
                      <a:cubicBezTo>
                        <a:pt x="228514" y="327201"/>
                        <a:pt x="196207" y="359547"/>
                        <a:pt x="156140" y="360647"/>
                      </a:cubicBezTo>
                      <a:cubicBezTo>
                        <a:pt x="155590" y="360647"/>
                        <a:pt x="155039" y="360427"/>
                        <a:pt x="154654" y="360097"/>
                      </a:cubicBezTo>
                      <a:cubicBezTo>
                        <a:pt x="154269" y="359767"/>
                        <a:pt x="154049" y="359161"/>
                        <a:pt x="154049" y="358611"/>
                      </a:cubicBezTo>
                      <a:lnTo>
                        <a:pt x="154049" y="358611"/>
                      </a:lnTo>
                      <a:close/>
                      <a:moveTo>
                        <a:pt x="154104" y="419893"/>
                      </a:moveTo>
                      <a:cubicBezTo>
                        <a:pt x="154104" y="419343"/>
                        <a:pt x="154324" y="418793"/>
                        <a:pt x="154709" y="418408"/>
                      </a:cubicBezTo>
                      <a:cubicBezTo>
                        <a:pt x="155094" y="418022"/>
                        <a:pt x="155645" y="417802"/>
                        <a:pt x="156195" y="417857"/>
                      </a:cubicBezTo>
                      <a:cubicBezTo>
                        <a:pt x="196207" y="418958"/>
                        <a:pt x="228569" y="451248"/>
                        <a:pt x="229670" y="491241"/>
                      </a:cubicBezTo>
                      <a:cubicBezTo>
                        <a:pt x="229670" y="491791"/>
                        <a:pt x="229449" y="492341"/>
                        <a:pt x="229119" y="492726"/>
                      </a:cubicBezTo>
                      <a:cubicBezTo>
                        <a:pt x="228789" y="493111"/>
                        <a:pt x="228183" y="493331"/>
                        <a:pt x="227633" y="493331"/>
                      </a:cubicBezTo>
                      <a:cubicBezTo>
                        <a:pt x="226532" y="493331"/>
                        <a:pt x="225597" y="492451"/>
                        <a:pt x="225597" y="491351"/>
                      </a:cubicBezTo>
                      <a:cubicBezTo>
                        <a:pt x="224551" y="453559"/>
                        <a:pt x="194006" y="423028"/>
                        <a:pt x="156140" y="421983"/>
                      </a:cubicBezTo>
                      <a:cubicBezTo>
                        <a:pt x="155039" y="421983"/>
                        <a:pt x="154159" y="421048"/>
                        <a:pt x="154159" y="419948"/>
                      </a:cubicBezTo>
                      <a:lnTo>
                        <a:pt x="154159" y="419948"/>
                      </a:lnTo>
                      <a:close/>
                      <a:moveTo>
                        <a:pt x="154104" y="439201"/>
                      </a:moveTo>
                      <a:cubicBezTo>
                        <a:pt x="154104" y="438651"/>
                        <a:pt x="154324" y="438101"/>
                        <a:pt x="154709" y="437716"/>
                      </a:cubicBezTo>
                      <a:cubicBezTo>
                        <a:pt x="155094" y="437331"/>
                        <a:pt x="155645" y="437111"/>
                        <a:pt x="156195" y="437166"/>
                      </a:cubicBezTo>
                      <a:cubicBezTo>
                        <a:pt x="185530" y="438266"/>
                        <a:pt x="209196" y="461920"/>
                        <a:pt x="210296" y="491186"/>
                      </a:cubicBezTo>
                      <a:cubicBezTo>
                        <a:pt x="210296" y="491736"/>
                        <a:pt x="210131" y="492286"/>
                        <a:pt x="209746" y="492671"/>
                      </a:cubicBezTo>
                      <a:cubicBezTo>
                        <a:pt x="209361" y="493056"/>
                        <a:pt x="208811" y="493276"/>
                        <a:pt x="208260" y="493276"/>
                      </a:cubicBezTo>
                      <a:cubicBezTo>
                        <a:pt x="207159" y="493276"/>
                        <a:pt x="206224" y="492396"/>
                        <a:pt x="206224" y="491296"/>
                      </a:cubicBezTo>
                      <a:cubicBezTo>
                        <a:pt x="205178" y="464121"/>
                        <a:pt x="183273" y="442282"/>
                        <a:pt x="156085" y="441237"/>
                      </a:cubicBezTo>
                      <a:cubicBezTo>
                        <a:pt x="154984" y="441237"/>
                        <a:pt x="154104" y="440302"/>
                        <a:pt x="154104" y="439201"/>
                      </a:cubicBezTo>
                      <a:lnTo>
                        <a:pt x="154104" y="439201"/>
                      </a:lnTo>
                      <a:close/>
                      <a:moveTo>
                        <a:pt x="151022" y="524962"/>
                      </a:moveTo>
                      <a:cubicBezTo>
                        <a:pt x="151022" y="526117"/>
                        <a:pt x="150086" y="526998"/>
                        <a:pt x="148985" y="526998"/>
                      </a:cubicBezTo>
                      <a:lnTo>
                        <a:pt x="141280" y="526998"/>
                      </a:lnTo>
                      <a:cubicBezTo>
                        <a:pt x="140124" y="526998"/>
                        <a:pt x="139244" y="526063"/>
                        <a:pt x="139244" y="524962"/>
                      </a:cubicBezTo>
                      <a:lnTo>
                        <a:pt x="139244" y="501198"/>
                      </a:lnTo>
                      <a:cubicBezTo>
                        <a:pt x="139244" y="500042"/>
                        <a:pt x="140179" y="499162"/>
                        <a:pt x="141280" y="499162"/>
                      </a:cubicBezTo>
                      <a:lnTo>
                        <a:pt x="148985" y="499162"/>
                      </a:lnTo>
                      <a:cubicBezTo>
                        <a:pt x="150141" y="499162"/>
                        <a:pt x="151022" y="500098"/>
                        <a:pt x="151022" y="501198"/>
                      </a:cubicBezTo>
                      <a:lnTo>
                        <a:pt x="151022" y="524962"/>
                      </a:lnTo>
                      <a:close/>
                      <a:moveTo>
                        <a:pt x="151022" y="491241"/>
                      </a:moveTo>
                      <a:cubicBezTo>
                        <a:pt x="151022" y="492396"/>
                        <a:pt x="150086" y="493276"/>
                        <a:pt x="148985" y="493276"/>
                      </a:cubicBezTo>
                      <a:lnTo>
                        <a:pt x="141280" y="493276"/>
                      </a:lnTo>
                      <a:cubicBezTo>
                        <a:pt x="140124" y="493276"/>
                        <a:pt x="139244" y="492341"/>
                        <a:pt x="139244" y="491241"/>
                      </a:cubicBezTo>
                      <a:lnTo>
                        <a:pt x="139244" y="487555"/>
                      </a:lnTo>
                      <a:cubicBezTo>
                        <a:pt x="139244" y="486400"/>
                        <a:pt x="140179" y="485520"/>
                        <a:pt x="141280" y="485520"/>
                      </a:cubicBezTo>
                      <a:lnTo>
                        <a:pt x="148985" y="485520"/>
                      </a:lnTo>
                      <a:cubicBezTo>
                        <a:pt x="150141" y="485520"/>
                        <a:pt x="151022" y="486455"/>
                        <a:pt x="151022" y="487555"/>
                      </a:cubicBezTo>
                      <a:lnTo>
                        <a:pt x="151022" y="491241"/>
                      </a:lnTo>
                      <a:close/>
                      <a:moveTo>
                        <a:pt x="151022" y="477929"/>
                      </a:moveTo>
                      <a:cubicBezTo>
                        <a:pt x="151022" y="479084"/>
                        <a:pt x="150086" y="479964"/>
                        <a:pt x="148985" y="479964"/>
                      </a:cubicBezTo>
                      <a:lnTo>
                        <a:pt x="141280" y="479964"/>
                      </a:lnTo>
                      <a:cubicBezTo>
                        <a:pt x="140124" y="479964"/>
                        <a:pt x="139244" y="479029"/>
                        <a:pt x="139244" y="477929"/>
                      </a:cubicBezTo>
                      <a:lnTo>
                        <a:pt x="139244" y="474243"/>
                      </a:lnTo>
                      <a:cubicBezTo>
                        <a:pt x="139244" y="473088"/>
                        <a:pt x="140179" y="472207"/>
                        <a:pt x="141280" y="472207"/>
                      </a:cubicBezTo>
                      <a:lnTo>
                        <a:pt x="148985" y="472207"/>
                      </a:lnTo>
                      <a:cubicBezTo>
                        <a:pt x="150141" y="472207"/>
                        <a:pt x="151022" y="473143"/>
                        <a:pt x="151022" y="474243"/>
                      </a:cubicBezTo>
                      <a:lnTo>
                        <a:pt x="151022" y="477929"/>
                      </a:lnTo>
                      <a:close/>
                      <a:moveTo>
                        <a:pt x="151022" y="464561"/>
                      </a:moveTo>
                      <a:cubicBezTo>
                        <a:pt x="151022" y="465716"/>
                        <a:pt x="150086" y="466597"/>
                        <a:pt x="148985" y="466597"/>
                      </a:cubicBezTo>
                      <a:lnTo>
                        <a:pt x="141280" y="466597"/>
                      </a:lnTo>
                      <a:cubicBezTo>
                        <a:pt x="140124" y="466597"/>
                        <a:pt x="139244" y="465661"/>
                        <a:pt x="139244" y="464561"/>
                      </a:cubicBezTo>
                      <a:lnTo>
                        <a:pt x="139244" y="460875"/>
                      </a:lnTo>
                      <a:cubicBezTo>
                        <a:pt x="139244" y="459720"/>
                        <a:pt x="140179" y="458840"/>
                        <a:pt x="141280" y="458840"/>
                      </a:cubicBezTo>
                      <a:lnTo>
                        <a:pt x="148985" y="458840"/>
                      </a:lnTo>
                      <a:cubicBezTo>
                        <a:pt x="150141" y="458840"/>
                        <a:pt x="151022" y="459775"/>
                        <a:pt x="151022" y="460875"/>
                      </a:cubicBezTo>
                      <a:lnTo>
                        <a:pt x="151022" y="464561"/>
                      </a:lnTo>
                      <a:close/>
                      <a:moveTo>
                        <a:pt x="151022" y="451193"/>
                      </a:moveTo>
                      <a:cubicBezTo>
                        <a:pt x="151022" y="452349"/>
                        <a:pt x="150086" y="453229"/>
                        <a:pt x="148985" y="453229"/>
                      </a:cubicBezTo>
                      <a:lnTo>
                        <a:pt x="141280" y="453229"/>
                      </a:lnTo>
                      <a:cubicBezTo>
                        <a:pt x="140124" y="453229"/>
                        <a:pt x="139244" y="452294"/>
                        <a:pt x="139244" y="451193"/>
                      </a:cubicBezTo>
                      <a:lnTo>
                        <a:pt x="139244" y="447508"/>
                      </a:lnTo>
                      <a:cubicBezTo>
                        <a:pt x="139244" y="446353"/>
                        <a:pt x="140179" y="445472"/>
                        <a:pt x="141280" y="445472"/>
                      </a:cubicBezTo>
                      <a:lnTo>
                        <a:pt x="148985" y="445472"/>
                      </a:lnTo>
                      <a:cubicBezTo>
                        <a:pt x="150141" y="445472"/>
                        <a:pt x="151022" y="446408"/>
                        <a:pt x="151022" y="447508"/>
                      </a:cubicBezTo>
                      <a:lnTo>
                        <a:pt x="151022" y="451193"/>
                      </a:lnTo>
                      <a:close/>
                      <a:moveTo>
                        <a:pt x="151022" y="437826"/>
                      </a:moveTo>
                      <a:cubicBezTo>
                        <a:pt x="151022" y="438981"/>
                        <a:pt x="150086" y="439862"/>
                        <a:pt x="148985" y="439862"/>
                      </a:cubicBezTo>
                      <a:lnTo>
                        <a:pt x="141280" y="439862"/>
                      </a:lnTo>
                      <a:cubicBezTo>
                        <a:pt x="140124" y="439862"/>
                        <a:pt x="139244" y="438926"/>
                        <a:pt x="139244" y="437826"/>
                      </a:cubicBezTo>
                      <a:lnTo>
                        <a:pt x="139244" y="434140"/>
                      </a:lnTo>
                      <a:cubicBezTo>
                        <a:pt x="139244" y="432985"/>
                        <a:pt x="140179" y="432105"/>
                        <a:pt x="141280" y="432105"/>
                      </a:cubicBezTo>
                      <a:lnTo>
                        <a:pt x="148985" y="432105"/>
                      </a:lnTo>
                      <a:cubicBezTo>
                        <a:pt x="150141" y="432105"/>
                        <a:pt x="151022" y="433040"/>
                        <a:pt x="151022" y="434140"/>
                      </a:cubicBezTo>
                      <a:lnTo>
                        <a:pt x="151022" y="437826"/>
                      </a:lnTo>
                      <a:close/>
                      <a:moveTo>
                        <a:pt x="151022" y="424459"/>
                      </a:moveTo>
                      <a:cubicBezTo>
                        <a:pt x="151022" y="425614"/>
                        <a:pt x="150086" y="426494"/>
                        <a:pt x="148985" y="426494"/>
                      </a:cubicBezTo>
                      <a:lnTo>
                        <a:pt x="141280" y="426494"/>
                      </a:lnTo>
                      <a:cubicBezTo>
                        <a:pt x="140124" y="426494"/>
                        <a:pt x="139244" y="425559"/>
                        <a:pt x="139244" y="424459"/>
                      </a:cubicBezTo>
                      <a:lnTo>
                        <a:pt x="139244" y="420773"/>
                      </a:lnTo>
                      <a:cubicBezTo>
                        <a:pt x="139244" y="419618"/>
                        <a:pt x="140179" y="418738"/>
                        <a:pt x="141280" y="418738"/>
                      </a:cubicBezTo>
                      <a:lnTo>
                        <a:pt x="148985" y="418738"/>
                      </a:lnTo>
                      <a:cubicBezTo>
                        <a:pt x="150141" y="418738"/>
                        <a:pt x="151022" y="419673"/>
                        <a:pt x="151022" y="420773"/>
                      </a:cubicBezTo>
                      <a:lnTo>
                        <a:pt x="151022" y="424459"/>
                      </a:lnTo>
                      <a:close/>
                      <a:moveTo>
                        <a:pt x="151022" y="411146"/>
                      </a:moveTo>
                      <a:cubicBezTo>
                        <a:pt x="151022" y="412301"/>
                        <a:pt x="150086" y="413182"/>
                        <a:pt x="148985" y="413182"/>
                      </a:cubicBezTo>
                      <a:lnTo>
                        <a:pt x="141280" y="413182"/>
                      </a:lnTo>
                      <a:cubicBezTo>
                        <a:pt x="140124" y="413182"/>
                        <a:pt x="139244" y="412246"/>
                        <a:pt x="139244" y="411146"/>
                      </a:cubicBezTo>
                      <a:lnTo>
                        <a:pt x="139244" y="407460"/>
                      </a:lnTo>
                      <a:cubicBezTo>
                        <a:pt x="139244" y="406305"/>
                        <a:pt x="140179" y="405425"/>
                        <a:pt x="141280" y="405425"/>
                      </a:cubicBezTo>
                      <a:lnTo>
                        <a:pt x="148985" y="405425"/>
                      </a:lnTo>
                      <a:cubicBezTo>
                        <a:pt x="150141" y="405425"/>
                        <a:pt x="151022" y="406360"/>
                        <a:pt x="151022" y="407460"/>
                      </a:cubicBezTo>
                      <a:lnTo>
                        <a:pt x="151022" y="411146"/>
                      </a:lnTo>
                      <a:close/>
                      <a:moveTo>
                        <a:pt x="151022" y="397779"/>
                      </a:moveTo>
                      <a:cubicBezTo>
                        <a:pt x="151022" y="398934"/>
                        <a:pt x="150086" y="399814"/>
                        <a:pt x="148985" y="399814"/>
                      </a:cubicBezTo>
                      <a:lnTo>
                        <a:pt x="141280" y="399814"/>
                      </a:lnTo>
                      <a:cubicBezTo>
                        <a:pt x="140124" y="399814"/>
                        <a:pt x="139244" y="398879"/>
                        <a:pt x="139244" y="397779"/>
                      </a:cubicBezTo>
                      <a:lnTo>
                        <a:pt x="139244" y="394093"/>
                      </a:lnTo>
                      <a:cubicBezTo>
                        <a:pt x="139244" y="392938"/>
                        <a:pt x="140179" y="392058"/>
                        <a:pt x="141280" y="392058"/>
                      </a:cubicBezTo>
                      <a:lnTo>
                        <a:pt x="148985" y="392058"/>
                      </a:lnTo>
                      <a:cubicBezTo>
                        <a:pt x="150141" y="392058"/>
                        <a:pt x="151022" y="392993"/>
                        <a:pt x="151022" y="394093"/>
                      </a:cubicBezTo>
                      <a:lnTo>
                        <a:pt x="151022" y="397779"/>
                      </a:lnTo>
                      <a:close/>
                      <a:moveTo>
                        <a:pt x="151022" y="384411"/>
                      </a:moveTo>
                      <a:cubicBezTo>
                        <a:pt x="151022" y="385566"/>
                        <a:pt x="150086" y="386446"/>
                        <a:pt x="148985" y="386446"/>
                      </a:cubicBezTo>
                      <a:lnTo>
                        <a:pt x="141280" y="386446"/>
                      </a:lnTo>
                      <a:cubicBezTo>
                        <a:pt x="140124" y="386446"/>
                        <a:pt x="139244" y="385511"/>
                        <a:pt x="139244" y="384411"/>
                      </a:cubicBezTo>
                      <a:lnTo>
                        <a:pt x="139244" y="380726"/>
                      </a:lnTo>
                      <a:cubicBezTo>
                        <a:pt x="139244" y="379570"/>
                        <a:pt x="140179" y="378690"/>
                        <a:pt x="141280" y="378690"/>
                      </a:cubicBezTo>
                      <a:lnTo>
                        <a:pt x="148985" y="378690"/>
                      </a:lnTo>
                      <a:cubicBezTo>
                        <a:pt x="150141" y="378690"/>
                        <a:pt x="151022" y="379625"/>
                        <a:pt x="151022" y="380726"/>
                      </a:cubicBezTo>
                      <a:lnTo>
                        <a:pt x="151022" y="384411"/>
                      </a:lnTo>
                      <a:close/>
                      <a:moveTo>
                        <a:pt x="151022" y="371044"/>
                      </a:moveTo>
                      <a:cubicBezTo>
                        <a:pt x="151022" y="372199"/>
                        <a:pt x="150086" y="373079"/>
                        <a:pt x="148985" y="373079"/>
                      </a:cubicBezTo>
                      <a:lnTo>
                        <a:pt x="141280" y="373079"/>
                      </a:lnTo>
                      <a:cubicBezTo>
                        <a:pt x="140124" y="373079"/>
                        <a:pt x="139244" y="372144"/>
                        <a:pt x="139244" y="371044"/>
                      </a:cubicBezTo>
                      <a:lnTo>
                        <a:pt x="139244" y="367358"/>
                      </a:lnTo>
                      <a:cubicBezTo>
                        <a:pt x="139244" y="366203"/>
                        <a:pt x="140179" y="365323"/>
                        <a:pt x="141280" y="365323"/>
                      </a:cubicBezTo>
                      <a:lnTo>
                        <a:pt x="148985" y="365323"/>
                      </a:lnTo>
                      <a:cubicBezTo>
                        <a:pt x="150141" y="365323"/>
                        <a:pt x="151022" y="366258"/>
                        <a:pt x="151022" y="367358"/>
                      </a:cubicBezTo>
                      <a:lnTo>
                        <a:pt x="151022" y="371044"/>
                      </a:lnTo>
                      <a:close/>
                      <a:moveTo>
                        <a:pt x="151022" y="357676"/>
                      </a:moveTo>
                      <a:cubicBezTo>
                        <a:pt x="151022" y="358831"/>
                        <a:pt x="150086" y="359712"/>
                        <a:pt x="148985" y="359712"/>
                      </a:cubicBezTo>
                      <a:lnTo>
                        <a:pt x="141280" y="359712"/>
                      </a:lnTo>
                      <a:cubicBezTo>
                        <a:pt x="140124" y="359712"/>
                        <a:pt x="139244" y="358776"/>
                        <a:pt x="139244" y="357676"/>
                      </a:cubicBezTo>
                      <a:lnTo>
                        <a:pt x="139244" y="353991"/>
                      </a:lnTo>
                      <a:cubicBezTo>
                        <a:pt x="139244" y="352835"/>
                        <a:pt x="140179" y="351955"/>
                        <a:pt x="141280" y="351955"/>
                      </a:cubicBezTo>
                      <a:lnTo>
                        <a:pt x="148985" y="351955"/>
                      </a:lnTo>
                      <a:cubicBezTo>
                        <a:pt x="150141" y="351955"/>
                        <a:pt x="151022" y="352890"/>
                        <a:pt x="151022" y="353991"/>
                      </a:cubicBezTo>
                      <a:lnTo>
                        <a:pt x="151022" y="357676"/>
                      </a:lnTo>
                      <a:close/>
                      <a:moveTo>
                        <a:pt x="151022" y="344309"/>
                      </a:moveTo>
                      <a:cubicBezTo>
                        <a:pt x="151022" y="345464"/>
                        <a:pt x="150086" y="346344"/>
                        <a:pt x="148985" y="346344"/>
                      </a:cubicBezTo>
                      <a:lnTo>
                        <a:pt x="141280" y="346344"/>
                      </a:lnTo>
                      <a:cubicBezTo>
                        <a:pt x="140124" y="346344"/>
                        <a:pt x="139244" y="345409"/>
                        <a:pt x="139244" y="344309"/>
                      </a:cubicBezTo>
                      <a:lnTo>
                        <a:pt x="139244" y="340623"/>
                      </a:lnTo>
                      <a:cubicBezTo>
                        <a:pt x="139244" y="339468"/>
                        <a:pt x="140179" y="338588"/>
                        <a:pt x="141280" y="338588"/>
                      </a:cubicBezTo>
                      <a:lnTo>
                        <a:pt x="148985" y="338588"/>
                      </a:lnTo>
                      <a:cubicBezTo>
                        <a:pt x="150141" y="338588"/>
                        <a:pt x="151022" y="339523"/>
                        <a:pt x="151022" y="340623"/>
                      </a:cubicBezTo>
                      <a:lnTo>
                        <a:pt x="151022" y="344309"/>
                      </a:lnTo>
                      <a:close/>
                      <a:moveTo>
                        <a:pt x="151022" y="330996"/>
                      </a:moveTo>
                      <a:cubicBezTo>
                        <a:pt x="151022" y="332151"/>
                        <a:pt x="150086" y="333032"/>
                        <a:pt x="148985" y="333032"/>
                      </a:cubicBezTo>
                      <a:lnTo>
                        <a:pt x="141280" y="333032"/>
                      </a:lnTo>
                      <a:cubicBezTo>
                        <a:pt x="140124" y="333032"/>
                        <a:pt x="139244" y="332097"/>
                        <a:pt x="139244" y="330996"/>
                      </a:cubicBezTo>
                      <a:lnTo>
                        <a:pt x="139244" y="327311"/>
                      </a:lnTo>
                      <a:cubicBezTo>
                        <a:pt x="139244" y="326155"/>
                        <a:pt x="140179" y="325275"/>
                        <a:pt x="141280" y="325275"/>
                      </a:cubicBezTo>
                      <a:lnTo>
                        <a:pt x="148985" y="325275"/>
                      </a:lnTo>
                      <a:cubicBezTo>
                        <a:pt x="150141" y="325275"/>
                        <a:pt x="151022" y="326210"/>
                        <a:pt x="151022" y="327311"/>
                      </a:cubicBezTo>
                      <a:lnTo>
                        <a:pt x="151022" y="330996"/>
                      </a:lnTo>
                      <a:close/>
                      <a:moveTo>
                        <a:pt x="151022" y="317629"/>
                      </a:moveTo>
                      <a:cubicBezTo>
                        <a:pt x="151022" y="318784"/>
                        <a:pt x="150086" y="319664"/>
                        <a:pt x="148985" y="319664"/>
                      </a:cubicBezTo>
                      <a:lnTo>
                        <a:pt x="141280" y="319664"/>
                      </a:lnTo>
                      <a:cubicBezTo>
                        <a:pt x="140124" y="319664"/>
                        <a:pt x="139244" y="318729"/>
                        <a:pt x="139244" y="317629"/>
                      </a:cubicBezTo>
                      <a:lnTo>
                        <a:pt x="139244" y="313943"/>
                      </a:lnTo>
                      <a:cubicBezTo>
                        <a:pt x="139244" y="312788"/>
                        <a:pt x="140179" y="311908"/>
                        <a:pt x="141280" y="311908"/>
                      </a:cubicBezTo>
                      <a:lnTo>
                        <a:pt x="148985" y="311908"/>
                      </a:lnTo>
                      <a:cubicBezTo>
                        <a:pt x="150141" y="311908"/>
                        <a:pt x="151022" y="312843"/>
                        <a:pt x="151022" y="313943"/>
                      </a:cubicBezTo>
                      <a:lnTo>
                        <a:pt x="151022" y="317629"/>
                      </a:lnTo>
                      <a:close/>
                      <a:moveTo>
                        <a:pt x="151022" y="304261"/>
                      </a:moveTo>
                      <a:cubicBezTo>
                        <a:pt x="151022" y="305417"/>
                        <a:pt x="150086" y="306297"/>
                        <a:pt x="148985" y="306297"/>
                      </a:cubicBezTo>
                      <a:lnTo>
                        <a:pt x="141280" y="306297"/>
                      </a:lnTo>
                      <a:cubicBezTo>
                        <a:pt x="140124" y="306297"/>
                        <a:pt x="139244" y="305362"/>
                        <a:pt x="139244" y="304261"/>
                      </a:cubicBezTo>
                      <a:lnTo>
                        <a:pt x="139244" y="300576"/>
                      </a:lnTo>
                      <a:cubicBezTo>
                        <a:pt x="139244" y="299421"/>
                        <a:pt x="140179" y="298540"/>
                        <a:pt x="141280" y="298540"/>
                      </a:cubicBezTo>
                      <a:lnTo>
                        <a:pt x="148985" y="298540"/>
                      </a:lnTo>
                      <a:cubicBezTo>
                        <a:pt x="150141" y="298540"/>
                        <a:pt x="151022" y="299475"/>
                        <a:pt x="151022" y="300576"/>
                      </a:cubicBezTo>
                      <a:lnTo>
                        <a:pt x="151022" y="304261"/>
                      </a:lnTo>
                      <a:close/>
                      <a:moveTo>
                        <a:pt x="151022" y="290894"/>
                      </a:moveTo>
                      <a:cubicBezTo>
                        <a:pt x="151022" y="292049"/>
                        <a:pt x="150086" y="292929"/>
                        <a:pt x="148985" y="292929"/>
                      </a:cubicBezTo>
                      <a:lnTo>
                        <a:pt x="141280" y="292929"/>
                      </a:lnTo>
                      <a:cubicBezTo>
                        <a:pt x="140124" y="292929"/>
                        <a:pt x="139244" y="291994"/>
                        <a:pt x="139244" y="290894"/>
                      </a:cubicBezTo>
                      <a:lnTo>
                        <a:pt x="139244" y="287208"/>
                      </a:lnTo>
                      <a:cubicBezTo>
                        <a:pt x="139244" y="286053"/>
                        <a:pt x="140179" y="285173"/>
                        <a:pt x="141280" y="285173"/>
                      </a:cubicBezTo>
                      <a:lnTo>
                        <a:pt x="148985" y="285173"/>
                      </a:lnTo>
                      <a:cubicBezTo>
                        <a:pt x="150141" y="285173"/>
                        <a:pt x="151022" y="286108"/>
                        <a:pt x="151022" y="287208"/>
                      </a:cubicBezTo>
                      <a:lnTo>
                        <a:pt x="151022" y="290894"/>
                      </a:lnTo>
                      <a:close/>
                      <a:moveTo>
                        <a:pt x="151022" y="277251"/>
                      </a:moveTo>
                      <a:cubicBezTo>
                        <a:pt x="151022" y="278407"/>
                        <a:pt x="150086" y="279287"/>
                        <a:pt x="148985" y="279287"/>
                      </a:cubicBezTo>
                      <a:lnTo>
                        <a:pt x="141280" y="279287"/>
                      </a:lnTo>
                      <a:cubicBezTo>
                        <a:pt x="140124" y="279287"/>
                        <a:pt x="139244" y="278352"/>
                        <a:pt x="139244" y="277251"/>
                      </a:cubicBezTo>
                      <a:lnTo>
                        <a:pt x="139244" y="253487"/>
                      </a:lnTo>
                      <a:cubicBezTo>
                        <a:pt x="139244" y="252332"/>
                        <a:pt x="140179" y="251452"/>
                        <a:pt x="141280" y="251452"/>
                      </a:cubicBezTo>
                      <a:lnTo>
                        <a:pt x="148985" y="251452"/>
                      </a:lnTo>
                      <a:cubicBezTo>
                        <a:pt x="150141" y="251452"/>
                        <a:pt x="151022" y="252387"/>
                        <a:pt x="151022" y="253487"/>
                      </a:cubicBezTo>
                      <a:lnTo>
                        <a:pt x="151022" y="277251"/>
                      </a:lnTo>
                      <a:close/>
                      <a:moveTo>
                        <a:pt x="167093" y="525072"/>
                      </a:moveTo>
                      <a:cubicBezTo>
                        <a:pt x="167093" y="526227"/>
                        <a:pt x="166157" y="527108"/>
                        <a:pt x="165056" y="527108"/>
                      </a:cubicBezTo>
                      <a:lnTo>
                        <a:pt x="157406" y="527108"/>
                      </a:lnTo>
                      <a:cubicBezTo>
                        <a:pt x="156250" y="527108"/>
                        <a:pt x="155370" y="526172"/>
                        <a:pt x="155370" y="525072"/>
                      </a:cubicBezTo>
                      <a:lnTo>
                        <a:pt x="155370" y="501308"/>
                      </a:lnTo>
                      <a:cubicBezTo>
                        <a:pt x="155370" y="500153"/>
                        <a:pt x="156305" y="499273"/>
                        <a:pt x="157406" y="499273"/>
                      </a:cubicBezTo>
                      <a:lnTo>
                        <a:pt x="165056" y="499273"/>
                      </a:lnTo>
                      <a:cubicBezTo>
                        <a:pt x="166212" y="499273"/>
                        <a:pt x="167093" y="500208"/>
                        <a:pt x="167093" y="501308"/>
                      </a:cubicBezTo>
                      <a:lnTo>
                        <a:pt x="167093" y="525072"/>
                      </a:lnTo>
                      <a:close/>
                      <a:moveTo>
                        <a:pt x="183218" y="525072"/>
                      </a:moveTo>
                      <a:cubicBezTo>
                        <a:pt x="183218" y="526227"/>
                        <a:pt x="182283" y="527108"/>
                        <a:pt x="181182" y="527108"/>
                      </a:cubicBezTo>
                      <a:lnTo>
                        <a:pt x="173532" y="527108"/>
                      </a:lnTo>
                      <a:cubicBezTo>
                        <a:pt x="172376" y="527108"/>
                        <a:pt x="171495" y="526172"/>
                        <a:pt x="171495" y="525072"/>
                      </a:cubicBezTo>
                      <a:lnTo>
                        <a:pt x="171495" y="501308"/>
                      </a:lnTo>
                      <a:cubicBezTo>
                        <a:pt x="171495" y="500153"/>
                        <a:pt x="172431" y="499273"/>
                        <a:pt x="173532" y="499273"/>
                      </a:cubicBezTo>
                      <a:lnTo>
                        <a:pt x="181182" y="499273"/>
                      </a:lnTo>
                      <a:cubicBezTo>
                        <a:pt x="182338" y="499273"/>
                        <a:pt x="183218" y="500208"/>
                        <a:pt x="183218" y="501308"/>
                      </a:cubicBezTo>
                      <a:lnTo>
                        <a:pt x="183218" y="525072"/>
                      </a:lnTo>
                      <a:close/>
                      <a:moveTo>
                        <a:pt x="156030" y="461480"/>
                      </a:moveTo>
                      <a:cubicBezTo>
                        <a:pt x="154929" y="461426"/>
                        <a:pt x="154104" y="460490"/>
                        <a:pt x="154104" y="459445"/>
                      </a:cubicBezTo>
                      <a:cubicBezTo>
                        <a:pt x="154104" y="458895"/>
                        <a:pt x="154324" y="458345"/>
                        <a:pt x="154764" y="457960"/>
                      </a:cubicBezTo>
                      <a:cubicBezTo>
                        <a:pt x="155205" y="457575"/>
                        <a:pt x="155755" y="457355"/>
                        <a:pt x="156305" y="457410"/>
                      </a:cubicBezTo>
                      <a:cubicBezTo>
                        <a:pt x="174522" y="458510"/>
                        <a:pt x="189107" y="473088"/>
                        <a:pt x="190208" y="491296"/>
                      </a:cubicBezTo>
                      <a:cubicBezTo>
                        <a:pt x="190208" y="491846"/>
                        <a:pt x="190043" y="492396"/>
                        <a:pt x="189658" y="492836"/>
                      </a:cubicBezTo>
                      <a:cubicBezTo>
                        <a:pt x="189272" y="493276"/>
                        <a:pt x="188722" y="493496"/>
                        <a:pt x="188172" y="493496"/>
                      </a:cubicBezTo>
                      <a:cubicBezTo>
                        <a:pt x="187071" y="493496"/>
                        <a:pt x="186190" y="492671"/>
                        <a:pt x="186135" y="491571"/>
                      </a:cubicBezTo>
                      <a:cubicBezTo>
                        <a:pt x="185145" y="475508"/>
                        <a:pt x="172211" y="462525"/>
                        <a:pt x="156085" y="461590"/>
                      </a:cubicBezTo>
                      <a:lnTo>
                        <a:pt x="156085" y="461590"/>
                      </a:lnTo>
                      <a:close/>
                      <a:moveTo>
                        <a:pt x="199289" y="525072"/>
                      </a:moveTo>
                      <a:cubicBezTo>
                        <a:pt x="199289" y="526227"/>
                        <a:pt x="198354" y="527108"/>
                        <a:pt x="197253" y="527108"/>
                      </a:cubicBezTo>
                      <a:lnTo>
                        <a:pt x="189548" y="527108"/>
                      </a:lnTo>
                      <a:cubicBezTo>
                        <a:pt x="188392" y="527108"/>
                        <a:pt x="187511" y="526172"/>
                        <a:pt x="187511" y="525072"/>
                      </a:cubicBezTo>
                      <a:lnTo>
                        <a:pt x="187511" y="501308"/>
                      </a:lnTo>
                      <a:cubicBezTo>
                        <a:pt x="187511" y="500153"/>
                        <a:pt x="188447" y="499273"/>
                        <a:pt x="189548" y="499273"/>
                      </a:cubicBezTo>
                      <a:lnTo>
                        <a:pt x="197253" y="499273"/>
                      </a:lnTo>
                      <a:cubicBezTo>
                        <a:pt x="198408" y="499273"/>
                        <a:pt x="199289" y="500208"/>
                        <a:pt x="199289" y="501308"/>
                      </a:cubicBezTo>
                      <a:lnTo>
                        <a:pt x="199289" y="525072"/>
                      </a:lnTo>
                      <a:close/>
                      <a:moveTo>
                        <a:pt x="215415" y="525072"/>
                      </a:moveTo>
                      <a:cubicBezTo>
                        <a:pt x="215415" y="526227"/>
                        <a:pt x="214479" y="527108"/>
                        <a:pt x="213379" y="527108"/>
                      </a:cubicBezTo>
                      <a:lnTo>
                        <a:pt x="205673" y="527108"/>
                      </a:lnTo>
                      <a:cubicBezTo>
                        <a:pt x="204518" y="527108"/>
                        <a:pt x="203637" y="526172"/>
                        <a:pt x="203637" y="525072"/>
                      </a:cubicBezTo>
                      <a:lnTo>
                        <a:pt x="203637" y="501308"/>
                      </a:lnTo>
                      <a:cubicBezTo>
                        <a:pt x="203637" y="500153"/>
                        <a:pt x="204573" y="499273"/>
                        <a:pt x="205673" y="499273"/>
                      </a:cubicBezTo>
                      <a:lnTo>
                        <a:pt x="213379" y="499273"/>
                      </a:lnTo>
                      <a:cubicBezTo>
                        <a:pt x="214534" y="499273"/>
                        <a:pt x="215415" y="500208"/>
                        <a:pt x="215415" y="501308"/>
                      </a:cubicBezTo>
                      <a:lnTo>
                        <a:pt x="215415" y="525072"/>
                      </a:lnTo>
                      <a:close/>
                      <a:moveTo>
                        <a:pt x="231541" y="525072"/>
                      </a:moveTo>
                      <a:cubicBezTo>
                        <a:pt x="231541" y="526227"/>
                        <a:pt x="230605" y="527108"/>
                        <a:pt x="229504" y="527108"/>
                      </a:cubicBezTo>
                      <a:lnTo>
                        <a:pt x="221799" y="527108"/>
                      </a:lnTo>
                      <a:cubicBezTo>
                        <a:pt x="220643" y="527108"/>
                        <a:pt x="219763" y="526172"/>
                        <a:pt x="219763" y="525072"/>
                      </a:cubicBezTo>
                      <a:lnTo>
                        <a:pt x="219763" y="501308"/>
                      </a:lnTo>
                      <a:cubicBezTo>
                        <a:pt x="219763" y="500153"/>
                        <a:pt x="220699" y="499273"/>
                        <a:pt x="221799" y="499273"/>
                      </a:cubicBezTo>
                      <a:lnTo>
                        <a:pt x="229504" y="499273"/>
                      </a:lnTo>
                      <a:cubicBezTo>
                        <a:pt x="230660" y="499273"/>
                        <a:pt x="231541" y="500208"/>
                        <a:pt x="231541" y="501308"/>
                      </a:cubicBezTo>
                      <a:lnTo>
                        <a:pt x="231541" y="525072"/>
                      </a:lnTo>
                      <a:close/>
                      <a:moveTo>
                        <a:pt x="231541" y="277251"/>
                      </a:moveTo>
                      <a:cubicBezTo>
                        <a:pt x="231541" y="278407"/>
                        <a:pt x="230605" y="279287"/>
                        <a:pt x="229504" y="279287"/>
                      </a:cubicBezTo>
                      <a:lnTo>
                        <a:pt x="221799" y="279287"/>
                      </a:lnTo>
                      <a:cubicBezTo>
                        <a:pt x="220643" y="279287"/>
                        <a:pt x="219763" y="278352"/>
                        <a:pt x="219763" y="277251"/>
                      </a:cubicBezTo>
                      <a:lnTo>
                        <a:pt x="219763" y="253487"/>
                      </a:lnTo>
                      <a:cubicBezTo>
                        <a:pt x="219763" y="252332"/>
                        <a:pt x="220699" y="251452"/>
                        <a:pt x="221799" y="251452"/>
                      </a:cubicBezTo>
                      <a:lnTo>
                        <a:pt x="229504" y="251452"/>
                      </a:lnTo>
                      <a:cubicBezTo>
                        <a:pt x="230660" y="251452"/>
                        <a:pt x="231541" y="252387"/>
                        <a:pt x="231541" y="253487"/>
                      </a:cubicBezTo>
                      <a:lnTo>
                        <a:pt x="231541" y="277251"/>
                      </a:lnTo>
                      <a:close/>
                      <a:moveTo>
                        <a:pt x="247667" y="525072"/>
                      </a:moveTo>
                      <a:cubicBezTo>
                        <a:pt x="247667" y="526227"/>
                        <a:pt x="246731" y="527108"/>
                        <a:pt x="245630" y="527108"/>
                      </a:cubicBezTo>
                      <a:lnTo>
                        <a:pt x="237925" y="527108"/>
                      </a:lnTo>
                      <a:cubicBezTo>
                        <a:pt x="236769" y="527108"/>
                        <a:pt x="235889" y="526172"/>
                        <a:pt x="235889" y="525072"/>
                      </a:cubicBezTo>
                      <a:lnTo>
                        <a:pt x="235889" y="501308"/>
                      </a:lnTo>
                      <a:cubicBezTo>
                        <a:pt x="235889" y="500153"/>
                        <a:pt x="236824" y="499273"/>
                        <a:pt x="237925" y="499273"/>
                      </a:cubicBezTo>
                      <a:lnTo>
                        <a:pt x="245630" y="499273"/>
                      </a:lnTo>
                      <a:cubicBezTo>
                        <a:pt x="246786" y="499273"/>
                        <a:pt x="247667" y="500208"/>
                        <a:pt x="247667" y="501308"/>
                      </a:cubicBezTo>
                      <a:lnTo>
                        <a:pt x="247667" y="525072"/>
                      </a:lnTo>
                      <a:close/>
                      <a:moveTo>
                        <a:pt x="247667" y="277251"/>
                      </a:moveTo>
                      <a:cubicBezTo>
                        <a:pt x="247667" y="278407"/>
                        <a:pt x="246731" y="279287"/>
                        <a:pt x="245630" y="279287"/>
                      </a:cubicBezTo>
                      <a:lnTo>
                        <a:pt x="237925" y="279287"/>
                      </a:lnTo>
                      <a:cubicBezTo>
                        <a:pt x="236769" y="279287"/>
                        <a:pt x="235889" y="278352"/>
                        <a:pt x="235889" y="277251"/>
                      </a:cubicBezTo>
                      <a:lnTo>
                        <a:pt x="235889" y="253487"/>
                      </a:lnTo>
                      <a:cubicBezTo>
                        <a:pt x="235889" y="252332"/>
                        <a:pt x="236824" y="251452"/>
                        <a:pt x="237925" y="251452"/>
                      </a:cubicBezTo>
                      <a:lnTo>
                        <a:pt x="245630" y="251452"/>
                      </a:lnTo>
                      <a:cubicBezTo>
                        <a:pt x="246786" y="251452"/>
                        <a:pt x="247667" y="252387"/>
                        <a:pt x="247667" y="253487"/>
                      </a:cubicBezTo>
                      <a:lnTo>
                        <a:pt x="247667" y="277251"/>
                      </a:lnTo>
                      <a:close/>
                      <a:moveTo>
                        <a:pt x="316353" y="253487"/>
                      </a:moveTo>
                      <a:cubicBezTo>
                        <a:pt x="316353" y="252332"/>
                        <a:pt x="317288" y="251452"/>
                        <a:pt x="318389" y="251452"/>
                      </a:cubicBezTo>
                      <a:lnTo>
                        <a:pt x="326095" y="251452"/>
                      </a:lnTo>
                      <a:cubicBezTo>
                        <a:pt x="327250" y="251452"/>
                        <a:pt x="328131" y="252387"/>
                        <a:pt x="328131" y="253487"/>
                      </a:cubicBezTo>
                      <a:lnTo>
                        <a:pt x="328131" y="277251"/>
                      </a:lnTo>
                      <a:cubicBezTo>
                        <a:pt x="328131" y="278407"/>
                        <a:pt x="327195" y="279287"/>
                        <a:pt x="326095" y="279287"/>
                      </a:cubicBezTo>
                      <a:lnTo>
                        <a:pt x="318389" y="279287"/>
                      </a:lnTo>
                      <a:cubicBezTo>
                        <a:pt x="317233" y="279287"/>
                        <a:pt x="316353" y="278352"/>
                        <a:pt x="316353" y="277251"/>
                      </a:cubicBezTo>
                      <a:lnTo>
                        <a:pt x="316353" y="253487"/>
                      </a:lnTo>
                      <a:close/>
                      <a:moveTo>
                        <a:pt x="300227" y="253487"/>
                      </a:moveTo>
                      <a:cubicBezTo>
                        <a:pt x="300227" y="252332"/>
                        <a:pt x="301163" y="251452"/>
                        <a:pt x="302263" y="251452"/>
                      </a:cubicBezTo>
                      <a:lnTo>
                        <a:pt x="309968" y="251452"/>
                      </a:lnTo>
                      <a:cubicBezTo>
                        <a:pt x="311124" y="251452"/>
                        <a:pt x="312005" y="252387"/>
                        <a:pt x="312005" y="253487"/>
                      </a:cubicBezTo>
                      <a:lnTo>
                        <a:pt x="312005" y="277251"/>
                      </a:lnTo>
                      <a:cubicBezTo>
                        <a:pt x="312005" y="278407"/>
                        <a:pt x="311069" y="279287"/>
                        <a:pt x="309968" y="279287"/>
                      </a:cubicBezTo>
                      <a:lnTo>
                        <a:pt x="302263" y="279287"/>
                      </a:lnTo>
                      <a:cubicBezTo>
                        <a:pt x="301108" y="279287"/>
                        <a:pt x="300227" y="278352"/>
                        <a:pt x="300227" y="277251"/>
                      </a:cubicBezTo>
                      <a:lnTo>
                        <a:pt x="300227" y="253487"/>
                      </a:lnTo>
                      <a:close/>
                      <a:moveTo>
                        <a:pt x="284101" y="253487"/>
                      </a:moveTo>
                      <a:cubicBezTo>
                        <a:pt x="284101" y="252332"/>
                        <a:pt x="285037" y="251452"/>
                        <a:pt x="286138" y="251452"/>
                      </a:cubicBezTo>
                      <a:lnTo>
                        <a:pt x="293843" y="251452"/>
                      </a:lnTo>
                      <a:cubicBezTo>
                        <a:pt x="294999" y="251452"/>
                        <a:pt x="295879" y="252387"/>
                        <a:pt x="295879" y="253487"/>
                      </a:cubicBezTo>
                      <a:lnTo>
                        <a:pt x="295879" y="277251"/>
                      </a:lnTo>
                      <a:cubicBezTo>
                        <a:pt x="295879" y="278407"/>
                        <a:pt x="294943" y="279287"/>
                        <a:pt x="293843" y="279287"/>
                      </a:cubicBezTo>
                      <a:lnTo>
                        <a:pt x="286138" y="279287"/>
                      </a:lnTo>
                      <a:cubicBezTo>
                        <a:pt x="284982" y="279287"/>
                        <a:pt x="284101" y="278352"/>
                        <a:pt x="284101" y="277251"/>
                      </a:cubicBezTo>
                      <a:lnTo>
                        <a:pt x="284101" y="253487"/>
                      </a:lnTo>
                      <a:close/>
                      <a:moveTo>
                        <a:pt x="268030" y="253487"/>
                      </a:moveTo>
                      <a:cubicBezTo>
                        <a:pt x="268030" y="252332"/>
                        <a:pt x="268966" y="251452"/>
                        <a:pt x="270067" y="251452"/>
                      </a:cubicBezTo>
                      <a:lnTo>
                        <a:pt x="277717" y="251452"/>
                      </a:lnTo>
                      <a:cubicBezTo>
                        <a:pt x="278873" y="251452"/>
                        <a:pt x="279753" y="252387"/>
                        <a:pt x="279753" y="253487"/>
                      </a:cubicBezTo>
                      <a:lnTo>
                        <a:pt x="279753" y="277251"/>
                      </a:lnTo>
                      <a:cubicBezTo>
                        <a:pt x="279753" y="278407"/>
                        <a:pt x="278818" y="279287"/>
                        <a:pt x="277717" y="279287"/>
                      </a:cubicBezTo>
                      <a:lnTo>
                        <a:pt x="270067" y="279287"/>
                      </a:lnTo>
                      <a:cubicBezTo>
                        <a:pt x="268911" y="279287"/>
                        <a:pt x="268030" y="278352"/>
                        <a:pt x="268030" y="277251"/>
                      </a:cubicBezTo>
                      <a:lnTo>
                        <a:pt x="268030" y="253487"/>
                      </a:lnTo>
                      <a:close/>
                      <a:moveTo>
                        <a:pt x="251904" y="253487"/>
                      </a:moveTo>
                      <a:cubicBezTo>
                        <a:pt x="251904" y="252332"/>
                        <a:pt x="252840" y="251452"/>
                        <a:pt x="253941" y="251452"/>
                      </a:cubicBezTo>
                      <a:lnTo>
                        <a:pt x="261591" y="251452"/>
                      </a:lnTo>
                      <a:cubicBezTo>
                        <a:pt x="262747" y="251452"/>
                        <a:pt x="263627" y="252387"/>
                        <a:pt x="263627" y="253487"/>
                      </a:cubicBezTo>
                      <a:lnTo>
                        <a:pt x="263627" y="277251"/>
                      </a:lnTo>
                      <a:cubicBezTo>
                        <a:pt x="263627" y="278407"/>
                        <a:pt x="262692" y="279287"/>
                        <a:pt x="261591" y="279287"/>
                      </a:cubicBezTo>
                      <a:lnTo>
                        <a:pt x="253941" y="279287"/>
                      </a:lnTo>
                      <a:cubicBezTo>
                        <a:pt x="252785" y="279287"/>
                        <a:pt x="251904" y="278352"/>
                        <a:pt x="251904" y="277251"/>
                      </a:cubicBezTo>
                      <a:lnTo>
                        <a:pt x="251904" y="253487"/>
                      </a:lnTo>
                      <a:close/>
                      <a:moveTo>
                        <a:pt x="263682" y="525072"/>
                      </a:moveTo>
                      <a:cubicBezTo>
                        <a:pt x="263682" y="526227"/>
                        <a:pt x="262747" y="527108"/>
                        <a:pt x="261646" y="527108"/>
                      </a:cubicBezTo>
                      <a:lnTo>
                        <a:pt x="253996" y="527108"/>
                      </a:lnTo>
                      <a:cubicBezTo>
                        <a:pt x="252840" y="527108"/>
                        <a:pt x="251960" y="526172"/>
                        <a:pt x="251960" y="525072"/>
                      </a:cubicBezTo>
                      <a:lnTo>
                        <a:pt x="251960" y="501308"/>
                      </a:lnTo>
                      <a:cubicBezTo>
                        <a:pt x="251960" y="500153"/>
                        <a:pt x="252895" y="499273"/>
                        <a:pt x="253996" y="499273"/>
                      </a:cubicBezTo>
                      <a:lnTo>
                        <a:pt x="261646" y="499273"/>
                      </a:lnTo>
                      <a:cubicBezTo>
                        <a:pt x="262802" y="499273"/>
                        <a:pt x="263682" y="500208"/>
                        <a:pt x="263682" y="501308"/>
                      </a:cubicBezTo>
                      <a:lnTo>
                        <a:pt x="263682" y="525072"/>
                      </a:lnTo>
                      <a:close/>
                      <a:moveTo>
                        <a:pt x="279808" y="525072"/>
                      </a:moveTo>
                      <a:cubicBezTo>
                        <a:pt x="279808" y="526227"/>
                        <a:pt x="278873" y="527108"/>
                        <a:pt x="277772" y="527108"/>
                      </a:cubicBezTo>
                      <a:lnTo>
                        <a:pt x="270122" y="527108"/>
                      </a:lnTo>
                      <a:cubicBezTo>
                        <a:pt x="268966" y="527108"/>
                        <a:pt x="268085" y="526172"/>
                        <a:pt x="268085" y="525072"/>
                      </a:cubicBezTo>
                      <a:lnTo>
                        <a:pt x="268085" y="501308"/>
                      </a:lnTo>
                      <a:cubicBezTo>
                        <a:pt x="268085" y="500153"/>
                        <a:pt x="269021" y="499273"/>
                        <a:pt x="270122" y="499273"/>
                      </a:cubicBezTo>
                      <a:lnTo>
                        <a:pt x="277772" y="499273"/>
                      </a:lnTo>
                      <a:cubicBezTo>
                        <a:pt x="278928" y="499273"/>
                        <a:pt x="279808" y="500208"/>
                        <a:pt x="279808" y="501308"/>
                      </a:cubicBezTo>
                      <a:lnTo>
                        <a:pt x="279808" y="525072"/>
                      </a:lnTo>
                      <a:close/>
                      <a:moveTo>
                        <a:pt x="295934" y="525072"/>
                      </a:moveTo>
                      <a:cubicBezTo>
                        <a:pt x="295934" y="526227"/>
                        <a:pt x="294999" y="527108"/>
                        <a:pt x="293898" y="527108"/>
                      </a:cubicBezTo>
                      <a:lnTo>
                        <a:pt x="286193" y="527108"/>
                      </a:lnTo>
                      <a:cubicBezTo>
                        <a:pt x="285037" y="527108"/>
                        <a:pt x="284156" y="526172"/>
                        <a:pt x="284156" y="525072"/>
                      </a:cubicBezTo>
                      <a:lnTo>
                        <a:pt x="284156" y="501308"/>
                      </a:lnTo>
                      <a:cubicBezTo>
                        <a:pt x="284156" y="500153"/>
                        <a:pt x="285092" y="499273"/>
                        <a:pt x="286193" y="499273"/>
                      </a:cubicBezTo>
                      <a:lnTo>
                        <a:pt x="293898" y="499273"/>
                      </a:lnTo>
                      <a:cubicBezTo>
                        <a:pt x="295054" y="499273"/>
                        <a:pt x="295934" y="500208"/>
                        <a:pt x="295934" y="501308"/>
                      </a:cubicBezTo>
                      <a:lnTo>
                        <a:pt x="295934" y="525072"/>
                      </a:lnTo>
                      <a:close/>
                      <a:moveTo>
                        <a:pt x="312060" y="525072"/>
                      </a:moveTo>
                      <a:cubicBezTo>
                        <a:pt x="312060" y="526227"/>
                        <a:pt x="311124" y="527108"/>
                        <a:pt x="310024" y="527108"/>
                      </a:cubicBezTo>
                      <a:lnTo>
                        <a:pt x="302319" y="527108"/>
                      </a:lnTo>
                      <a:cubicBezTo>
                        <a:pt x="301163" y="527108"/>
                        <a:pt x="300282" y="526172"/>
                        <a:pt x="300282" y="525072"/>
                      </a:cubicBezTo>
                      <a:lnTo>
                        <a:pt x="300282" y="501308"/>
                      </a:lnTo>
                      <a:cubicBezTo>
                        <a:pt x="300282" y="500153"/>
                        <a:pt x="301218" y="499273"/>
                        <a:pt x="302319" y="499273"/>
                      </a:cubicBezTo>
                      <a:lnTo>
                        <a:pt x="310024" y="499273"/>
                      </a:lnTo>
                      <a:cubicBezTo>
                        <a:pt x="311179" y="499273"/>
                        <a:pt x="312060" y="500208"/>
                        <a:pt x="312060" y="501308"/>
                      </a:cubicBezTo>
                      <a:lnTo>
                        <a:pt x="312060" y="525072"/>
                      </a:lnTo>
                      <a:close/>
                      <a:moveTo>
                        <a:pt x="328186" y="525072"/>
                      </a:moveTo>
                      <a:cubicBezTo>
                        <a:pt x="328186" y="526227"/>
                        <a:pt x="327250" y="527108"/>
                        <a:pt x="326149" y="527108"/>
                      </a:cubicBezTo>
                      <a:lnTo>
                        <a:pt x="318444" y="527108"/>
                      </a:lnTo>
                      <a:cubicBezTo>
                        <a:pt x="317288" y="527108"/>
                        <a:pt x="316408" y="526172"/>
                        <a:pt x="316408" y="525072"/>
                      </a:cubicBezTo>
                      <a:lnTo>
                        <a:pt x="316408" y="501308"/>
                      </a:lnTo>
                      <a:cubicBezTo>
                        <a:pt x="316408" y="500153"/>
                        <a:pt x="317344" y="499273"/>
                        <a:pt x="318444" y="499273"/>
                      </a:cubicBezTo>
                      <a:lnTo>
                        <a:pt x="326149" y="499273"/>
                      </a:lnTo>
                      <a:cubicBezTo>
                        <a:pt x="327305" y="499273"/>
                        <a:pt x="328186" y="500208"/>
                        <a:pt x="328186" y="501308"/>
                      </a:cubicBezTo>
                      <a:lnTo>
                        <a:pt x="328186" y="525072"/>
                      </a:lnTo>
                      <a:close/>
                      <a:moveTo>
                        <a:pt x="329397" y="459445"/>
                      </a:moveTo>
                      <a:cubicBezTo>
                        <a:pt x="329397" y="460545"/>
                        <a:pt x="328571" y="461426"/>
                        <a:pt x="327471" y="461480"/>
                      </a:cubicBezTo>
                      <a:cubicBezTo>
                        <a:pt x="311344" y="462471"/>
                        <a:pt x="298411" y="475398"/>
                        <a:pt x="297475" y="491461"/>
                      </a:cubicBezTo>
                      <a:cubicBezTo>
                        <a:pt x="297420" y="492561"/>
                        <a:pt x="296485" y="493386"/>
                        <a:pt x="295439" y="493386"/>
                      </a:cubicBezTo>
                      <a:lnTo>
                        <a:pt x="294888" y="493386"/>
                      </a:lnTo>
                      <a:cubicBezTo>
                        <a:pt x="294448" y="493386"/>
                        <a:pt x="294063" y="493221"/>
                        <a:pt x="293788" y="492891"/>
                      </a:cubicBezTo>
                      <a:cubicBezTo>
                        <a:pt x="293512" y="492561"/>
                        <a:pt x="293347" y="492176"/>
                        <a:pt x="293347" y="491791"/>
                      </a:cubicBezTo>
                      <a:cubicBezTo>
                        <a:pt x="294173" y="473253"/>
                        <a:pt x="309088" y="458235"/>
                        <a:pt x="327691" y="457355"/>
                      </a:cubicBezTo>
                      <a:cubicBezTo>
                        <a:pt x="328131" y="457355"/>
                        <a:pt x="328571" y="457520"/>
                        <a:pt x="328901" y="457795"/>
                      </a:cubicBezTo>
                      <a:cubicBezTo>
                        <a:pt x="329231" y="458070"/>
                        <a:pt x="329452" y="458565"/>
                        <a:pt x="329452" y="459005"/>
                      </a:cubicBezTo>
                      <a:lnTo>
                        <a:pt x="329452" y="459390"/>
                      </a:lnTo>
                      <a:lnTo>
                        <a:pt x="329452" y="459390"/>
                      </a:lnTo>
                      <a:close/>
                      <a:moveTo>
                        <a:pt x="329397" y="439311"/>
                      </a:moveTo>
                      <a:cubicBezTo>
                        <a:pt x="329397" y="440412"/>
                        <a:pt x="328516" y="441347"/>
                        <a:pt x="327415" y="441347"/>
                      </a:cubicBezTo>
                      <a:cubicBezTo>
                        <a:pt x="300227" y="442392"/>
                        <a:pt x="278377" y="464286"/>
                        <a:pt x="277332" y="491406"/>
                      </a:cubicBezTo>
                      <a:cubicBezTo>
                        <a:pt x="277332" y="492506"/>
                        <a:pt x="276396" y="493386"/>
                        <a:pt x="275295" y="493386"/>
                      </a:cubicBezTo>
                      <a:lnTo>
                        <a:pt x="275185" y="493386"/>
                      </a:lnTo>
                      <a:cubicBezTo>
                        <a:pt x="274635" y="493386"/>
                        <a:pt x="274139" y="493166"/>
                        <a:pt x="273809" y="492781"/>
                      </a:cubicBezTo>
                      <a:cubicBezTo>
                        <a:pt x="273479" y="492396"/>
                        <a:pt x="273259" y="491901"/>
                        <a:pt x="273259" y="491406"/>
                      </a:cubicBezTo>
                      <a:cubicBezTo>
                        <a:pt x="274305" y="461976"/>
                        <a:pt x="298136" y="438211"/>
                        <a:pt x="327580" y="437221"/>
                      </a:cubicBezTo>
                      <a:cubicBezTo>
                        <a:pt x="328076" y="437221"/>
                        <a:pt x="328516" y="437386"/>
                        <a:pt x="328901" y="437716"/>
                      </a:cubicBezTo>
                      <a:cubicBezTo>
                        <a:pt x="329287" y="438046"/>
                        <a:pt x="329452" y="438541"/>
                        <a:pt x="329452" y="439036"/>
                      </a:cubicBezTo>
                      <a:lnTo>
                        <a:pt x="329452" y="439311"/>
                      </a:lnTo>
                      <a:lnTo>
                        <a:pt x="329452" y="439311"/>
                      </a:lnTo>
                      <a:close/>
                      <a:moveTo>
                        <a:pt x="329397" y="420003"/>
                      </a:moveTo>
                      <a:cubicBezTo>
                        <a:pt x="329397" y="421103"/>
                        <a:pt x="328516" y="422038"/>
                        <a:pt x="327415" y="422038"/>
                      </a:cubicBezTo>
                      <a:cubicBezTo>
                        <a:pt x="289605" y="423083"/>
                        <a:pt x="259004" y="453614"/>
                        <a:pt x="257959" y="491406"/>
                      </a:cubicBezTo>
                      <a:cubicBezTo>
                        <a:pt x="257959" y="492506"/>
                        <a:pt x="257023" y="493386"/>
                        <a:pt x="255922" y="493386"/>
                      </a:cubicBezTo>
                      <a:cubicBezTo>
                        <a:pt x="255372" y="493386"/>
                        <a:pt x="254821" y="493166"/>
                        <a:pt x="254436" y="492781"/>
                      </a:cubicBezTo>
                      <a:cubicBezTo>
                        <a:pt x="254051" y="492396"/>
                        <a:pt x="253831" y="491846"/>
                        <a:pt x="253886" y="491296"/>
                      </a:cubicBezTo>
                      <a:cubicBezTo>
                        <a:pt x="254987" y="451304"/>
                        <a:pt x="287348" y="419013"/>
                        <a:pt x="327360" y="417912"/>
                      </a:cubicBezTo>
                      <a:cubicBezTo>
                        <a:pt x="327911" y="417912"/>
                        <a:pt x="328461" y="418132"/>
                        <a:pt x="328846" y="418462"/>
                      </a:cubicBezTo>
                      <a:cubicBezTo>
                        <a:pt x="329231" y="418793"/>
                        <a:pt x="329452" y="419398"/>
                        <a:pt x="329452" y="419948"/>
                      </a:cubicBezTo>
                      <a:lnTo>
                        <a:pt x="329452" y="419948"/>
                      </a:lnTo>
                      <a:close/>
                      <a:moveTo>
                        <a:pt x="329397" y="358666"/>
                      </a:moveTo>
                      <a:cubicBezTo>
                        <a:pt x="329397" y="359217"/>
                        <a:pt x="329177" y="359767"/>
                        <a:pt x="328791" y="360152"/>
                      </a:cubicBezTo>
                      <a:cubicBezTo>
                        <a:pt x="328406" y="360537"/>
                        <a:pt x="327855" y="360757"/>
                        <a:pt x="327305" y="360702"/>
                      </a:cubicBezTo>
                      <a:cubicBezTo>
                        <a:pt x="287293" y="359602"/>
                        <a:pt x="254932" y="327256"/>
                        <a:pt x="253831" y="287263"/>
                      </a:cubicBezTo>
                      <a:cubicBezTo>
                        <a:pt x="253831" y="286713"/>
                        <a:pt x="254051" y="286163"/>
                        <a:pt x="254381" y="285778"/>
                      </a:cubicBezTo>
                      <a:cubicBezTo>
                        <a:pt x="254711" y="285393"/>
                        <a:pt x="255317" y="285173"/>
                        <a:pt x="255867" y="285173"/>
                      </a:cubicBezTo>
                      <a:cubicBezTo>
                        <a:pt x="256968" y="285173"/>
                        <a:pt x="257904" y="286053"/>
                        <a:pt x="257904" y="287153"/>
                      </a:cubicBezTo>
                      <a:cubicBezTo>
                        <a:pt x="258949" y="324945"/>
                        <a:pt x="289550" y="355531"/>
                        <a:pt x="327360" y="356576"/>
                      </a:cubicBezTo>
                      <a:cubicBezTo>
                        <a:pt x="328461" y="356576"/>
                        <a:pt x="329342" y="357511"/>
                        <a:pt x="329342" y="358611"/>
                      </a:cubicBezTo>
                      <a:lnTo>
                        <a:pt x="329342" y="358611"/>
                      </a:lnTo>
                      <a:close/>
                      <a:moveTo>
                        <a:pt x="329397" y="339358"/>
                      </a:moveTo>
                      <a:cubicBezTo>
                        <a:pt x="329397" y="339908"/>
                        <a:pt x="329177" y="340458"/>
                        <a:pt x="328791" y="340843"/>
                      </a:cubicBezTo>
                      <a:cubicBezTo>
                        <a:pt x="328406" y="341228"/>
                        <a:pt x="327855" y="341448"/>
                        <a:pt x="327305" y="341393"/>
                      </a:cubicBezTo>
                      <a:cubicBezTo>
                        <a:pt x="297970" y="340293"/>
                        <a:pt x="274360" y="316639"/>
                        <a:pt x="273259" y="287373"/>
                      </a:cubicBezTo>
                      <a:cubicBezTo>
                        <a:pt x="273259" y="286823"/>
                        <a:pt x="273424" y="286273"/>
                        <a:pt x="273809" y="285888"/>
                      </a:cubicBezTo>
                      <a:cubicBezTo>
                        <a:pt x="274195" y="285503"/>
                        <a:pt x="274745" y="285283"/>
                        <a:pt x="275295" y="285283"/>
                      </a:cubicBezTo>
                      <a:cubicBezTo>
                        <a:pt x="276396" y="285283"/>
                        <a:pt x="277332" y="286163"/>
                        <a:pt x="277332" y="287263"/>
                      </a:cubicBezTo>
                      <a:cubicBezTo>
                        <a:pt x="278377" y="314438"/>
                        <a:pt x="300282" y="336277"/>
                        <a:pt x="327415" y="337322"/>
                      </a:cubicBezTo>
                      <a:cubicBezTo>
                        <a:pt x="328516" y="337322"/>
                        <a:pt x="329397" y="338258"/>
                        <a:pt x="329397" y="339358"/>
                      </a:cubicBezTo>
                      <a:lnTo>
                        <a:pt x="329397" y="339358"/>
                      </a:lnTo>
                      <a:close/>
                      <a:moveTo>
                        <a:pt x="329397" y="319389"/>
                      </a:moveTo>
                      <a:cubicBezTo>
                        <a:pt x="329397" y="319939"/>
                        <a:pt x="329177" y="320434"/>
                        <a:pt x="328791" y="320765"/>
                      </a:cubicBezTo>
                      <a:cubicBezTo>
                        <a:pt x="328406" y="321095"/>
                        <a:pt x="327911" y="321314"/>
                        <a:pt x="327360" y="321314"/>
                      </a:cubicBezTo>
                      <a:cubicBezTo>
                        <a:pt x="309033" y="320269"/>
                        <a:pt x="294338" y="305637"/>
                        <a:pt x="293347" y="287318"/>
                      </a:cubicBezTo>
                      <a:cubicBezTo>
                        <a:pt x="293347" y="286768"/>
                        <a:pt x="293512" y="286273"/>
                        <a:pt x="293898" y="285888"/>
                      </a:cubicBezTo>
                      <a:cubicBezTo>
                        <a:pt x="294283" y="285503"/>
                        <a:pt x="294779" y="285283"/>
                        <a:pt x="295274" y="285283"/>
                      </a:cubicBezTo>
                      <a:lnTo>
                        <a:pt x="296264" y="285283"/>
                      </a:lnTo>
                      <a:cubicBezTo>
                        <a:pt x="296870" y="285283"/>
                        <a:pt x="297365" y="285778"/>
                        <a:pt x="297420" y="286383"/>
                      </a:cubicBezTo>
                      <a:cubicBezTo>
                        <a:pt x="297970" y="303106"/>
                        <a:pt x="311510" y="316639"/>
                        <a:pt x="328296" y="317244"/>
                      </a:cubicBezTo>
                      <a:cubicBezTo>
                        <a:pt x="328901" y="317244"/>
                        <a:pt x="329397" y="317794"/>
                        <a:pt x="329397" y="318399"/>
                      </a:cubicBezTo>
                      <a:lnTo>
                        <a:pt x="329397" y="319389"/>
                      </a:lnTo>
                      <a:lnTo>
                        <a:pt x="329397" y="319389"/>
                      </a:lnTo>
                      <a:close/>
                      <a:moveTo>
                        <a:pt x="344312" y="525182"/>
                      </a:moveTo>
                      <a:cubicBezTo>
                        <a:pt x="344312" y="526338"/>
                        <a:pt x="343376" y="527218"/>
                        <a:pt x="342275" y="527218"/>
                      </a:cubicBezTo>
                      <a:lnTo>
                        <a:pt x="334570" y="527218"/>
                      </a:lnTo>
                      <a:cubicBezTo>
                        <a:pt x="333414" y="527218"/>
                        <a:pt x="332534" y="526282"/>
                        <a:pt x="332534" y="525182"/>
                      </a:cubicBezTo>
                      <a:lnTo>
                        <a:pt x="332534" y="501418"/>
                      </a:lnTo>
                      <a:cubicBezTo>
                        <a:pt x="332534" y="500263"/>
                        <a:pt x="333469" y="499382"/>
                        <a:pt x="334570" y="499382"/>
                      </a:cubicBezTo>
                      <a:lnTo>
                        <a:pt x="342275" y="499382"/>
                      </a:lnTo>
                      <a:cubicBezTo>
                        <a:pt x="343431" y="499382"/>
                        <a:pt x="344312" y="500318"/>
                        <a:pt x="344312" y="501418"/>
                      </a:cubicBezTo>
                      <a:lnTo>
                        <a:pt x="344312" y="525182"/>
                      </a:lnTo>
                      <a:close/>
                      <a:moveTo>
                        <a:pt x="344312" y="491461"/>
                      </a:moveTo>
                      <a:cubicBezTo>
                        <a:pt x="344312" y="492616"/>
                        <a:pt x="343376" y="493496"/>
                        <a:pt x="342275" y="493496"/>
                      </a:cubicBezTo>
                      <a:lnTo>
                        <a:pt x="334570" y="493496"/>
                      </a:lnTo>
                      <a:cubicBezTo>
                        <a:pt x="333414" y="493496"/>
                        <a:pt x="332534" y="492561"/>
                        <a:pt x="332534" y="491461"/>
                      </a:cubicBezTo>
                      <a:lnTo>
                        <a:pt x="332534" y="487775"/>
                      </a:lnTo>
                      <a:cubicBezTo>
                        <a:pt x="332534" y="486620"/>
                        <a:pt x="333469" y="485740"/>
                        <a:pt x="334570" y="485740"/>
                      </a:cubicBezTo>
                      <a:lnTo>
                        <a:pt x="342275" y="485740"/>
                      </a:lnTo>
                      <a:cubicBezTo>
                        <a:pt x="343431" y="485740"/>
                        <a:pt x="344312" y="486675"/>
                        <a:pt x="344312" y="487775"/>
                      </a:cubicBezTo>
                      <a:lnTo>
                        <a:pt x="344312" y="491461"/>
                      </a:lnTo>
                      <a:close/>
                      <a:moveTo>
                        <a:pt x="344312" y="478149"/>
                      </a:moveTo>
                      <a:cubicBezTo>
                        <a:pt x="344312" y="479304"/>
                        <a:pt x="343376" y="480184"/>
                        <a:pt x="342275" y="480184"/>
                      </a:cubicBezTo>
                      <a:lnTo>
                        <a:pt x="334570" y="480184"/>
                      </a:lnTo>
                      <a:cubicBezTo>
                        <a:pt x="333414" y="480184"/>
                        <a:pt x="332534" y="479249"/>
                        <a:pt x="332534" y="478149"/>
                      </a:cubicBezTo>
                      <a:lnTo>
                        <a:pt x="332534" y="474463"/>
                      </a:lnTo>
                      <a:cubicBezTo>
                        <a:pt x="332534" y="473308"/>
                        <a:pt x="333469" y="472428"/>
                        <a:pt x="334570" y="472428"/>
                      </a:cubicBezTo>
                      <a:lnTo>
                        <a:pt x="342275" y="472428"/>
                      </a:lnTo>
                      <a:cubicBezTo>
                        <a:pt x="343431" y="472428"/>
                        <a:pt x="344312" y="473363"/>
                        <a:pt x="344312" y="474463"/>
                      </a:cubicBezTo>
                      <a:lnTo>
                        <a:pt x="344312" y="478149"/>
                      </a:lnTo>
                      <a:close/>
                      <a:moveTo>
                        <a:pt x="344312" y="464781"/>
                      </a:moveTo>
                      <a:cubicBezTo>
                        <a:pt x="344312" y="465936"/>
                        <a:pt x="343376" y="466816"/>
                        <a:pt x="342275" y="466816"/>
                      </a:cubicBezTo>
                      <a:lnTo>
                        <a:pt x="334570" y="466816"/>
                      </a:lnTo>
                      <a:cubicBezTo>
                        <a:pt x="333414" y="466816"/>
                        <a:pt x="332534" y="465881"/>
                        <a:pt x="332534" y="464781"/>
                      </a:cubicBezTo>
                      <a:lnTo>
                        <a:pt x="332534" y="461096"/>
                      </a:lnTo>
                      <a:cubicBezTo>
                        <a:pt x="332534" y="459940"/>
                        <a:pt x="333469" y="459060"/>
                        <a:pt x="334570" y="459060"/>
                      </a:cubicBezTo>
                      <a:lnTo>
                        <a:pt x="342275" y="459060"/>
                      </a:lnTo>
                      <a:cubicBezTo>
                        <a:pt x="343431" y="459060"/>
                        <a:pt x="344312" y="459995"/>
                        <a:pt x="344312" y="461096"/>
                      </a:cubicBezTo>
                      <a:lnTo>
                        <a:pt x="344312" y="464781"/>
                      </a:lnTo>
                      <a:close/>
                      <a:moveTo>
                        <a:pt x="344312" y="451414"/>
                      </a:moveTo>
                      <a:cubicBezTo>
                        <a:pt x="344312" y="452569"/>
                        <a:pt x="343376" y="453449"/>
                        <a:pt x="342275" y="453449"/>
                      </a:cubicBezTo>
                      <a:lnTo>
                        <a:pt x="334570" y="453449"/>
                      </a:lnTo>
                      <a:cubicBezTo>
                        <a:pt x="333414" y="453449"/>
                        <a:pt x="332534" y="452514"/>
                        <a:pt x="332534" y="451414"/>
                      </a:cubicBezTo>
                      <a:lnTo>
                        <a:pt x="332534" y="447728"/>
                      </a:lnTo>
                      <a:cubicBezTo>
                        <a:pt x="332534" y="446573"/>
                        <a:pt x="333469" y="445693"/>
                        <a:pt x="334570" y="445693"/>
                      </a:cubicBezTo>
                      <a:lnTo>
                        <a:pt x="342275" y="445693"/>
                      </a:lnTo>
                      <a:cubicBezTo>
                        <a:pt x="343431" y="445693"/>
                        <a:pt x="344312" y="446628"/>
                        <a:pt x="344312" y="447728"/>
                      </a:cubicBezTo>
                      <a:lnTo>
                        <a:pt x="344312" y="451414"/>
                      </a:lnTo>
                      <a:close/>
                      <a:moveTo>
                        <a:pt x="344312" y="438046"/>
                      </a:moveTo>
                      <a:cubicBezTo>
                        <a:pt x="344312" y="439201"/>
                        <a:pt x="343376" y="440081"/>
                        <a:pt x="342275" y="440081"/>
                      </a:cubicBezTo>
                      <a:lnTo>
                        <a:pt x="334570" y="440081"/>
                      </a:lnTo>
                      <a:cubicBezTo>
                        <a:pt x="333414" y="440081"/>
                        <a:pt x="332534" y="439146"/>
                        <a:pt x="332534" y="438046"/>
                      </a:cubicBezTo>
                      <a:lnTo>
                        <a:pt x="332534" y="434360"/>
                      </a:lnTo>
                      <a:cubicBezTo>
                        <a:pt x="332534" y="433205"/>
                        <a:pt x="333469" y="432325"/>
                        <a:pt x="334570" y="432325"/>
                      </a:cubicBezTo>
                      <a:lnTo>
                        <a:pt x="342275" y="432325"/>
                      </a:lnTo>
                      <a:cubicBezTo>
                        <a:pt x="343431" y="432325"/>
                        <a:pt x="344312" y="433260"/>
                        <a:pt x="344312" y="434360"/>
                      </a:cubicBezTo>
                      <a:lnTo>
                        <a:pt x="344312" y="438046"/>
                      </a:lnTo>
                      <a:close/>
                      <a:moveTo>
                        <a:pt x="344312" y="424679"/>
                      </a:moveTo>
                      <a:cubicBezTo>
                        <a:pt x="344312" y="425834"/>
                        <a:pt x="343376" y="426714"/>
                        <a:pt x="342275" y="426714"/>
                      </a:cubicBezTo>
                      <a:lnTo>
                        <a:pt x="334570" y="426714"/>
                      </a:lnTo>
                      <a:cubicBezTo>
                        <a:pt x="333414" y="426714"/>
                        <a:pt x="332534" y="425779"/>
                        <a:pt x="332534" y="424679"/>
                      </a:cubicBezTo>
                      <a:lnTo>
                        <a:pt x="332534" y="420993"/>
                      </a:lnTo>
                      <a:cubicBezTo>
                        <a:pt x="332534" y="419838"/>
                        <a:pt x="333469" y="418958"/>
                        <a:pt x="334570" y="418958"/>
                      </a:cubicBezTo>
                      <a:lnTo>
                        <a:pt x="342275" y="418958"/>
                      </a:lnTo>
                      <a:cubicBezTo>
                        <a:pt x="343431" y="418958"/>
                        <a:pt x="344312" y="419893"/>
                        <a:pt x="344312" y="420993"/>
                      </a:cubicBezTo>
                      <a:lnTo>
                        <a:pt x="344312" y="424679"/>
                      </a:lnTo>
                      <a:close/>
                      <a:moveTo>
                        <a:pt x="344312" y="411366"/>
                      </a:moveTo>
                      <a:cubicBezTo>
                        <a:pt x="344312" y="412521"/>
                        <a:pt x="343376" y="413402"/>
                        <a:pt x="342275" y="413402"/>
                      </a:cubicBezTo>
                      <a:lnTo>
                        <a:pt x="334570" y="413402"/>
                      </a:lnTo>
                      <a:cubicBezTo>
                        <a:pt x="333414" y="413402"/>
                        <a:pt x="332534" y="412466"/>
                        <a:pt x="332534" y="411366"/>
                      </a:cubicBezTo>
                      <a:lnTo>
                        <a:pt x="332534" y="407681"/>
                      </a:lnTo>
                      <a:cubicBezTo>
                        <a:pt x="332534" y="406525"/>
                        <a:pt x="333469" y="405645"/>
                        <a:pt x="334570" y="405645"/>
                      </a:cubicBezTo>
                      <a:lnTo>
                        <a:pt x="342275" y="405645"/>
                      </a:lnTo>
                      <a:cubicBezTo>
                        <a:pt x="343431" y="405645"/>
                        <a:pt x="344312" y="406580"/>
                        <a:pt x="344312" y="407681"/>
                      </a:cubicBezTo>
                      <a:lnTo>
                        <a:pt x="344312" y="411366"/>
                      </a:lnTo>
                      <a:close/>
                      <a:moveTo>
                        <a:pt x="344312" y="397999"/>
                      </a:moveTo>
                      <a:cubicBezTo>
                        <a:pt x="344312" y="399154"/>
                        <a:pt x="343376" y="400034"/>
                        <a:pt x="342275" y="400034"/>
                      </a:cubicBezTo>
                      <a:lnTo>
                        <a:pt x="334570" y="400034"/>
                      </a:lnTo>
                      <a:cubicBezTo>
                        <a:pt x="333414" y="400034"/>
                        <a:pt x="332534" y="399099"/>
                        <a:pt x="332534" y="397999"/>
                      </a:cubicBezTo>
                      <a:lnTo>
                        <a:pt x="332534" y="394313"/>
                      </a:lnTo>
                      <a:cubicBezTo>
                        <a:pt x="332534" y="393158"/>
                        <a:pt x="333469" y="392278"/>
                        <a:pt x="334570" y="392278"/>
                      </a:cubicBezTo>
                      <a:lnTo>
                        <a:pt x="342275" y="392278"/>
                      </a:lnTo>
                      <a:cubicBezTo>
                        <a:pt x="343431" y="392278"/>
                        <a:pt x="344312" y="393213"/>
                        <a:pt x="344312" y="394313"/>
                      </a:cubicBezTo>
                      <a:lnTo>
                        <a:pt x="344312" y="397999"/>
                      </a:lnTo>
                      <a:close/>
                      <a:moveTo>
                        <a:pt x="344312" y="384631"/>
                      </a:moveTo>
                      <a:cubicBezTo>
                        <a:pt x="344312" y="385786"/>
                        <a:pt x="343376" y="386667"/>
                        <a:pt x="342275" y="386667"/>
                      </a:cubicBezTo>
                      <a:lnTo>
                        <a:pt x="334570" y="386667"/>
                      </a:lnTo>
                      <a:cubicBezTo>
                        <a:pt x="333414" y="386667"/>
                        <a:pt x="332534" y="385732"/>
                        <a:pt x="332534" y="384631"/>
                      </a:cubicBezTo>
                      <a:lnTo>
                        <a:pt x="332534" y="380945"/>
                      </a:lnTo>
                      <a:cubicBezTo>
                        <a:pt x="332534" y="379790"/>
                        <a:pt x="333469" y="378910"/>
                        <a:pt x="334570" y="378910"/>
                      </a:cubicBezTo>
                      <a:lnTo>
                        <a:pt x="342275" y="378910"/>
                      </a:lnTo>
                      <a:cubicBezTo>
                        <a:pt x="343431" y="378910"/>
                        <a:pt x="344312" y="379845"/>
                        <a:pt x="344312" y="380945"/>
                      </a:cubicBezTo>
                      <a:lnTo>
                        <a:pt x="344312" y="384631"/>
                      </a:lnTo>
                      <a:close/>
                      <a:moveTo>
                        <a:pt x="344312" y="371264"/>
                      </a:moveTo>
                      <a:cubicBezTo>
                        <a:pt x="344312" y="372419"/>
                        <a:pt x="343376" y="373299"/>
                        <a:pt x="342275" y="373299"/>
                      </a:cubicBezTo>
                      <a:lnTo>
                        <a:pt x="334570" y="373299"/>
                      </a:lnTo>
                      <a:cubicBezTo>
                        <a:pt x="333414" y="373299"/>
                        <a:pt x="332534" y="372364"/>
                        <a:pt x="332534" y="371264"/>
                      </a:cubicBezTo>
                      <a:lnTo>
                        <a:pt x="332534" y="367578"/>
                      </a:lnTo>
                      <a:cubicBezTo>
                        <a:pt x="332534" y="366423"/>
                        <a:pt x="333469" y="365543"/>
                        <a:pt x="334570" y="365543"/>
                      </a:cubicBezTo>
                      <a:lnTo>
                        <a:pt x="342275" y="365543"/>
                      </a:lnTo>
                      <a:cubicBezTo>
                        <a:pt x="343431" y="365543"/>
                        <a:pt x="344312" y="366478"/>
                        <a:pt x="344312" y="367578"/>
                      </a:cubicBezTo>
                      <a:lnTo>
                        <a:pt x="344312" y="371264"/>
                      </a:lnTo>
                      <a:close/>
                      <a:moveTo>
                        <a:pt x="344312" y="357896"/>
                      </a:moveTo>
                      <a:cubicBezTo>
                        <a:pt x="344312" y="359052"/>
                        <a:pt x="343376" y="359932"/>
                        <a:pt x="342275" y="359932"/>
                      </a:cubicBezTo>
                      <a:lnTo>
                        <a:pt x="334570" y="359932"/>
                      </a:lnTo>
                      <a:cubicBezTo>
                        <a:pt x="333414" y="359932"/>
                        <a:pt x="332534" y="358996"/>
                        <a:pt x="332534" y="357896"/>
                      </a:cubicBezTo>
                      <a:lnTo>
                        <a:pt x="332534" y="354211"/>
                      </a:lnTo>
                      <a:cubicBezTo>
                        <a:pt x="332534" y="353055"/>
                        <a:pt x="333469" y="352175"/>
                        <a:pt x="334570" y="352175"/>
                      </a:cubicBezTo>
                      <a:lnTo>
                        <a:pt x="342275" y="352175"/>
                      </a:lnTo>
                      <a:cubicBezTo>
                        <a:pt x="343431" y="352175"/>
                        <a:pt x="344312" y="353110"/>
                        <a:pt x="344312" y="354211"/>
                      </a:cubicBezTo>
                      <a:lnTo>
                        <a:pt x="344312" y="357896"/>
                      </a:lnTo>
                      <a:close/>
                      <a:moveTo>
                        <a:pt x="344312" y="344529"/>
                      </a:moveTo>
                      <a:cubicBezTo>
                        <a:pt x="344312" y="345684"/>
                        <a:pt x="343376" y="346564"/>
                        <a:pt x="342275" y="346564"/>
                      </a:cubicBezTo>
                      <a:lnTo>
                        <a:pt x="334570" y="346564"/>
                      </a:lnTo>
                      <a:cubicBezTo>
                        <a:pt x="333414" y="346564"/>
                        <a:pt x="332534" y="345629"/>
                        <a:pt x="332534" y="344529"/>
                      </a:cubicBezTo>
                      <a:lnTo>
                        <a:pt x="332534" y="340843"/>
                      </a:lnTo>
                      <a:cubicBezTo>
                        <a:pt x="332534" y="339688"/>
                        <a:pt x="333469" y="338808"/>
                        <a:pt x="334570" y="338808"/>
                      </a:cubicBezTo>
                      <a:lnTo>
                        <a:pt x="342275" y="338808"/>
                      </a:lnTo>
                      <a:cubicBezTo>
                        <a:pt x="343431" y="338808"/>
                        <a:pt x="344312" y="339743"/>
                        <a:pt x="344312" y="340843"/>
                      </a:cubicBezTo>
                      <a:lnTo>
                        <a:pt x="344312" y="344529"/>
                      </a:lnTo>
                      <a:close/>
                      <a:moveTo>
                        <a:pt x="344312" y="331216"/>
                      </a:moveTo>
                      <a:cubicBezTo>
                        <a:pt x="344312" y="332372"/>
                        <a:pt x="343376" y="333252"/>
                        <a:pt x="342275" y="333252"/>
                      </a:cubicBezTo>
                      <a:lnTo>
                        <a:pt x="334570" y="333252"/>
                      </a:lnTo>
                      <a:cubicBezTo>
                        <a:pt x="333414" y="333252"/>
                        <a:pt x="332534" y="332317"/>
                        <a:pt x="332534" y="331216"/>
                      </a:cubicBezTo>
                      <a:lnTo>
                        <a:pt x="332534" y="327531"/>
                      </a:lnTo>
                      <a:cubicBezTo>
                        <a:pt x="332534" y="326375"/>
                        <a:pt x="333469" y="325495"/>
                        <a:pt x="334570" y="325495"/>
                      </a:cubicBezTo>
                      <a:lnTo>
                        <a:pt x="342275" y="325495"/>
                      </a:lnTo>
                      <a:cubicBezTo>
                        <a:pt x="343431" y="325495"/>
                        <a:pt x="344312" y="326431"/>
                        <a:pt x="344312" y="327531"/>
                      </a:cubicBezTo>
                      <a:lnTo>
                        <a:pt x="344312" y="331216"/>
                      </a:lnTo>
                      <a:close/>
                      <a:moveTo>
                        <a:pt x="344312" y="317849"/>
                      </a:moveTo>
                      <a:cubicBezTo>
                        <a:pt x="344312" y="319004"/>
                        <a:pt x="343376" y="319884"/>
                        <a:pt x="342275" y="319884"/>
                      </a:cubicBezTo>
                      <a:lnTo>
                        <a:pt x="334570" y="319884"/>
                      </a:lnTo>
                      <a:cubicBezTo>
                        <a:pt x="333414" y="319884"/>
                        <a:pt x="332534" y="318949"/>
                        <a:pt x="332534" y="317849"/>
                      </a:cubicBezTo>
                      <a:lnTo>
                        <a:pt x="332534" y="314163"/>
                      </a:lnTo>
                      <a:cubicBezTo>
                        <a:pt x="332534" y="313008"/>
                        <a:pt x="333469" y="312128"/>
                        <a:pt x="334570" y="312128"/>
                      </a:cubicBezTo>
                      <a:lnTo>
                        <a:pt x="342275" y="312128"/>
                      </a:lnTo>
                      <a:cubicBezTo>
                        <a:pt x="343431" y="312128"/>
                        <a:pt x="344312" y="313063"/>
                        <a:pt x="344312" y="314163"/>
                      </a:cubicBezTo>
                      <a:lnTo>
                        <a:pt x="344312" y="317849"/>
                      </a:lnTo>
                      <a:close/>
                      <a:moveTo>
                        <a:pt x="344312" y="304481"/>
                      </a:moveTo>
                      <a:cubicBezTo>
                        <a:pt x="344312" y="305637"/>
                        <a:pt x="343376" y="306517"/>
                        <a:pt x="342275" y="306517"/>
                      </a:cubicBezTo>
                      <a:lnTo>
                        <a:pt x="334570" y="306517"/>
                      </a:lnTo>
                      <a:cubicBezTo>
                        <a:pt x="333414" y="306517"/>
                        <a:pt x="332534" y="305582"/>
                        <a:pt x="332534" y="304481"/>
                      </a:cubicBezTo>
                      <a:lnTo>
                        <a:pt x="332534" y="300796"/>
                      </a:lnTo>
                      <a:cubicBezTo>
                        <a:pt x="332534" y="299640"/>
                        <a:pt x="333469" y="298760"/>
                        <a:pt x="334570" y="298760"/>
                      </a:cubicBezTo>
                      <a:lnTo>
                        <a:pt x="342275" y="298760"/>
                      </a:lnTo>
                      <a:cubicBezTo>
                        <a:pt x="343431" y="298760"/>
                        <a:pt x="344312" y="299696"/>
                        <a:pt x="344312" y="300796"/>
                      </a:cubicBezTo>
                      <a:lnTo>
                        <a:pt x="344312" y="304481"/>
                      </a:lnTo>
                      <a:close/>
                      <a:moveTo>
                        <a:pt x="344312" y="291114"/>
                      </a:moveTo>
                      <a:cubicBezTo>
                        <a:pt x="344312" y="292269"/>
                        <a:pt x="343376" y="293149"/>
                        <a:pt x="342275" y="293149"/>
                      </a:cubicBezTo>
                      <a:lnTo>
                        <a:pt x="334570" y="293149"/>
                      </a:lnTo>
                      <a:cubicBezTo>
                        <a:pt x="333414" y="293149"/>
                        <a:pt x="332534" y="292214"/>
                        <a:pt x="332534" y="291114"/>
                      </a:cubicBezTo>
                      <a:lnTo>
                        <a:pt x="332534" y="287428"/>
                      </a:lnTo>
                      <a:cubicBezTo>
                        <a:pt x="332534" y="286273"/>
                        <a:pt x="333469" y="285393"/>
                        <a:pt x="334570" y="285393"/>
                      </a:cubicBezTo>
                      <a:lnTo>
                        <a:pt x="342275" y="285393"/>
                      </a:lnTo>
                      <a:cubicBezTo>
                        <a:pt x="343431" y="285393"/>
                        <a:pt x="344312" y="286328"/>
                        <a:pt x="344312" y="287428"/>
                      </a:cubicBezTo>
                      <a:lnTo>
                        <a:pt x="344312" y="291114"/>
                      </a:lnTo>
                      <a:close/>
                      <a:moveTo>
                        <a:pt x="344312" y="277471"/>
                      </a:moveTo>
                      <a:cubicBezTo>
                        <a:pt x="344312" y="278627"/>
                        <a:pt x="343376" y="279507"/>
                        <a:pt x="342275" y="279507"/>
                      </a:cubicBezTo>
                      <a:lnTo>
                        <a:pt x="334570" y="279507"/>
                      </a:lnTo>
                      <a:cubicBezTo>
                        <a:pt x="333414" y="279507"/>
                        <a:pt x="332534" y="278572"/>
                        <a:pt x="332534" y="277471"/>
                      </a:cubicBezTo>
                      <a:lnTo>
                        <a:pt x="332534" y="253707"/>
                      </a:lnTo>
                      <a:cubicBezTo>
                        <a:pt x="332534" y="252552"/>
                        <a:pt x="333469" y="251672"/>
                        <a:pt x="334570" y="251672"/>
                      </a:cubicBezTo>
                      <a:lnTo>
                        <a:pt x="342275" y="251672"/>
                      </a:lnTo>
                      <a:cubicBezTo>
                        <a:pt x="343431" y="251672"/>
                        <a:pt x="344312" y="252607"/>
                        <a:pt x="344312" y="253707"/>
                      </a:cubicBezTo>
                      <a:lnTo>
                        <a:pt x="344312" y="27747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8" name="Google Shape;578;p16"/>
                <p:cNvSpPr/>
                <p:nvPr/>
              </p:nvSpPr>
              <p:spPr>
                <a:xfrm>
                  <a:off x="7194549" y="5366251"/>
                  <a:ext cx="60210" cy="62931"/>
                </a:xfrm>
                <a:custGeom>
                  <a:rect b="b" l="l" r="r" t="t"/>
                  <a:pathLst>
                    <a:path extrusionOk="0" h="62931" w="60210">
                      <a:moveTo>
                        <a:pt x="60210" y="31466"/>
                      </a:moveTo>
                      <a:cubicBezTo>
                        <a:pt x="60210" y="48844"/>
                        <a:pt x="46732" y="62932"/>
                        <a:pt x="30105" y="62932"/>
                      </a:cubicBezTo>
                      <a:cubicBezTo>
                        <a:pt x="13479" y="62932"/>
                        <a:pt x="0" y="48844"/>
                        <a:pt x="0" y="31466"/>
                      </a:cubicBezTo>
                      <a:cubicBezTo>
                        <a:pt x="0" y="14088"/>
                        <a:pt x="13479" y="0"/>
                        <a:pt x="30105" y="0"/>
                      </a:cubicBezTo>
                      <a:cubicBezTo>
                        <a:pt x="46732" y="0"/>
                        <a:pt x="60210" y="14088"/>
                        <a:pt x="60210" y="3146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79" name="Google Shape;579;p16"/>
                <p:cNvSpPr/>
                <p:nvPr/>
              </p:nvSpPr>
              <p:spPr>
                <a:xfrm>
                  <a:off x="7211721" y="5966137"/>
                  <a:ext cx="66594" cy="66562"/>
                </a:xfrm>
                <a:custGeom>
                  <a:rect b="b" l="l" r="r" t="t"/>
                  <a:pathLst>
                    <a:path extrusionOk="0" h="66562" w="66594">
                      <a:moveTo>
                        <a:pt x="33297" y="55340"/>
                      </a:moveTo>
                      <a:cubicBezTo>
                        <a:pt x="45460" y="55340"/>
                        <a:pt x="55367" y="45493"/>
                        <a:pt x="55367" y="33281"/>
                      </a:cubicBezTo>
                      <a:cubicBezTo>
                        <a:pt x="55367" y="21069"/>
                        <a:pt x="45516" y="11277"/>
                        <a:pt x="33297" y="11277"/>
                      </a:cubicBezTo>
                      <a:cubicBezTo>
                        <a:pt x="21079" y="11277"/>
                        <a:pt x="11283" y="21124"/>
                        <a:pt x="11283" y="33281"/>
                      </a:cubicBezTo>
                      <a:cubicBezTo>
                        <a:pt x="11283" y="45438"/>
                        <a:pt x="21134" y="55340"/>
                        <a:pt x="33297" y="55340"/>
                      </a:cubicBezTo>
                      <a:close/>
                      <a:moveTo>
                        <a:pt x="33297" y="66562"/>
                      </a:moveTo>
                      <a:cubicBezTo>
                        <a:pt x="14915" y="66562"/>
                        <a:pt x="0" y="51655"/>
                        <a:pt x="0" y="33281"/>
                      </a:cubicBezTo>
                      <a:cubicBezTo>
                        <a:pt x="0" y="14908"/>
                        <a:pt x="14915" y="0"/>
                        <a:pt x="33297" y="0"/>
                      </a:cubicBezTo>
                      <a:cubicBezTo>
                        <a:pt x="51680" y="0"/>
                        <a:pt x="66595" y="14908"/>
                        <a:pt x="66595" y="33281"/>
                      </a:cubicBezTo>
                      <a:cubicBezTo>
                        <a:pt x="66595" y="51655"/>
                        <a:pt x="51680" y="66562"/>
                        <a:pt x="33297" y="6656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0" name="Google Shape;580;p16"/>
                <p:cNvSpPr/>
                <p:nvPr/>
              </p:nvSpPr>
              <p:spPr>
                <a:xfrm>
                  <a:off x="7200769" y="6121761"/>
                  <a:ext cx="66704" cy="66672"/>
                </a:xfrm>
                <a:custGeom>
                  <a:rect b="b" l="l" r="r" t="t"/>
                  <a:pathLst>
                    <a:path extrusionOk="0" h="66672" w="66704">
                      <a:moveTo>
                        <a:pt x="55367" y="33336"/>
                      </a:moveTo>
                      <a:cubicBezTo>
                        <a:pt x="55367" y="21179"/>
                        <a:pt x="45516" y="11332"/>
                        <a:pt x="33298" y="11332"/>
                      </a:cubicBezTo>
                      <a:cubicBezTo>
                        <a:pt x="21079" y="11332"/>
                        <a:pt x="11283" y="21179"/>
                        <a:pt x="11283" y="33336"/>
                      </a:cubicBezTo>
                      <a:cubicBezTo>
                        <a:pt x="11283" y="45494"/>
                        <a:pt x="21134" y="55395"/>
                        <a:pt x="33298" y="55395"/>
                      </a:cubicBezTo>
                      <a:cubicBezTo>
                        <a:pt x="45461" y="55395"/>
                        <a:pt x="55367" y="45549"/>
                        <a:pt x="55367" y="33336"/>
                      </a:cubicBezTo>
                      <a:close/>
                      <a:moveTo>
                        <a:pt x="0" y="33336"/>
                      </a:moveTo>
                      <a:cubicBezTo>
                        <a:pt x="0" y="14963"/>
                        <a:pt x="14970" y="0"/>
                        <a:pt x="33352" y="0"/>
                      </a:cubicBezTo>
                      <a:cubicBezTo>
                        <a:pt x="51735" y="0"/>
                        <a:pt x="66705" y="14963"/>
                        <a:pt x="66705" y="33336"/>
                      </a:cubicBezTo>
                      <a:cubicBezTo>
                        <a:pt x="66705" y="51710"/>
                        <a:pt x="51790" y="66672"/>
                        <a:pt x="33352" y="66672"/>
                      </a:cubicBezTo>
                      <a:cubicBezTo>
                        <a:pt x="14915" y="66672"/>
                        <a:pt x="0" y="51765"/>
                        <a:pt x="0" y="3333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1" name="Google Shape;581;p16"/>
                <p:cNvSpPr/>
                <p:nvPr/>
              </p:nvSpPr>
              <p:spPr>
                <a:xfrm>
                  <a:off x="6865366" y="5959415"/>
                  <a:ext cx="280339" cy="363464"/>
                </a:xfrm>
                <a:custGeom>
                  <a:rect b="b" l="l" r="r" t="t"/>
                  <a:pathLst>
                    <a:path extrusionOk="0" h="363464" w="280339">
                      <a:moveTo>
                        <a:pt x="279485" y="7547"/>
                      </a:moveTo>
                      <a:cubicBezTo>
                        <a:pt x="279925" y="7877"/>
                        <a:pt x="280200" y="8372"/>
                        <a:pt x="280311" y="8922"/>
                      </a:cubicBezTo>
                      <a:cubicBezTo>
                        <a:pt x="280421" y="9472"/>
                        <a:pt x="280200" y="10022"/>
                        <a:pt x="279870" y="10462"/>
                      </a:cubicBezTo>
                      <a:cubicBezTo>
                        <a:pt x="272000" y="20034"/>
                        <a:pt x="263800" y="30101"/>
                        <a:pt x="257360" y="39178"/>
                      </a:cubicBezTo>
                      <a:lnTo>
                        <a:pt x="257360" y="39178"/>
                      </a:lnTo>
                      <a:lnTo>
                        <a:pt x="134517" y="208114"/>
                      </a:lnTo>
                      <a:cubicBezTo>
                        <a:pt x="133857" y="209049"/>
                        <a:pt x="132536" y="209214"/>
                        <a:pt x="131656" y="208554"/>
                      </a:cubicBezTo>
                      <a:lnTo>
                        <a:pt x="131545" y="208554"/>
                      </a:lnTo>
                      <a:cubicBezTo>
                        <a:pt x="127858" y="205804"/>
                        <a:pt x="122684" y="206629"/>
                        <a:pt x="119988" y="210259"/>
                      </a:cubicBezTo>
                      <a:lnTo>
                        <a:pt x="119988" y="210259"/>
                      </a:lnTo>
                      <a:lnTo>
                        <a:pt x="115805" y="215980"/>
                      </a:lnTo>
                      <a:lnTo>
                        <a:pt x="115805" y="215980"/>
                      </a:lnTo>
                      <a:cubicBezTo>
                        <a:pt x="113603" y="218951"/>
                        <a:pt x="113824" y="222912"/>
                        <a:pt x="115915" y="225772"/>
                      </a:cubicBezTo>
                      <a:cubicBezTo>
                        <a:pt x="116575" y="226597"/>
                        <a:pt x="116465" y="227808"/>
                        <a:pt x="115640" y="228578"/>
                      </a:cubicBezTo>
                      <a:cubicBezTo>
                        <a:pt x="93845" y="247831"/>
                        <a:pt x="46623" y="295635"/>
                        <a:pt x="28296" y="361978"/>
                      </a:cubicBezTo>
                      <a:cubicBezTo>
                        <a:pt x="28131" y="362638"/>
                        <a:pt x="27636" y="363133"/>
                        <a:pt x="26975" y="363353"/>
                      </a:cubicBezTo>
                      <a:cubicBezTo>
                        <a:pt x="26315" y="363573"/>
                        <a:pt x="25599" y="363463"/>
                        <a:pt x="25049" y="363078"/>
                      </a:cubicBezTo>
                      <a:cubicBezTo>
                        <a:pt x="16793" y="357027"/>
                        <a:pt x="8703" y="350755"/>
                        <a:pt x="777" y="344319"/>
                      </a:cubicBezTo>
                      <a:cubicBezTo>
                        <a:pt x="227" y="343879"/>
                        <a:pt x="-48" y="343219"/>
                        <a:pt x="7" y="342614"/>
                      </a:cubicBezTo>
                      <a:cubicBezTo>
                        <a:pt x="3915" y="280947"/>
                        <a:pt x="63410" y="224342"/>
                        <a:pt x="86580" y="204538"/>
                      </a:cubicBezTo>
                      <a:cubicBezTo>
                        <a:pt x="87351" y="203878"/>
                        <a:pt x="88507" y="203878"/>
                        <a:pt x="89277" y="204538"/>
                      </a:cubicBezTo>
                      <a:lnTo>
                        <a:pt x="89277" y="204538"/>
                      </a:lnTo>
                      <a:cubicBezTo>
                        <a:pt x="92634" y="207619"/>
                        <a:pt x="97863" y="207399"/>
                        <a:pt x="100890" y="203988"/>
                      </a:cubicBezTo>
                      <a:lnTo>
                        <a:pt x="100890" y="203988"/>
                      </a:lnTo>
                      <a:lnTo>
                        <a:pt x="105623" y="198707"/>
                      </a:lnTo>
                      <a:lnTo>
                        <a:pt x="105623" y="198707"/>
                      </a:lnTo>
                      <a:cubicBezTo>
                        <a:pt x="108705" y="195352"/>
                        <a:pt x="108375" y="190125"/>
                        <a:pt x="105018" y="187045"/>
                      </a:cubicBezTo>
                      <a:lnTo>
                        <a:pt x="104853" y="186880"/>
                      </a:lnTo>
                      <a:cubicBezTo>
                        <a:pt x="104027" y="186110"/>
                        <a:pt x="103972" y="184845"/>
                        <a:pt x="104687" y="183964"/>
                      </a:cubicBezTo>
                      <a:cubicBezTo>
                        <a:pt x="144479" y="139626"/>
                        <a:pt x="221806" y="56836"/>
                        <a:pt x="256259" y="15138"/>
                      </a:cubicBezTo>
                      <a:cubicBezTo>
                        <a:pt x="259727" y="10957"/>
                        <a:pt x="263800" y="5896"/>
                        <a:pt x="267982" y="781"/>
                      </a:cubicBezTo>
                      <a:cubicBezTo>
                        <a:pt x="268312" y="340"/>
                        <a:pt x="268808" y="65"/>
                        <a:pt x="269358" y="10"/>
                      </a:cubicBezTo>
                      <a:cubicBezTo>
                        <a:pt x="269909" y="-45"/>
                        <a:pt x="270459" y="120"/>
                        <a:pt x="270899" y="506"/>
                      </a:cubicBezTo>
                      <a:cubicBezTo>
                        <a:pt x="273706" y="2871"/>
                        <a:pt x="276513" y="5181"/>
                        <a:pt x="279430" y="7437"/>
                      </a:cubicBezTo>
                      <a:lnTo>
                        <a:pt x="279430" y="743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2" name="Google Shape;582;p16"/>
                <p:cNvSpPr/>
                <p:nvPr/>
              </p:nvSpPr>
              <p:spPr>
                <a:xfrm>
                  <a:off x="6825909" y="5939622"/>
                  <a:ext cx="297752" cy="345516"/>
                </a:xfrm>
                <a:custGeom>
                  <a:rect b="b" l="l" r="r" t="t"/>
                  <a:pathLst>
                    <a:path extrusionOk="0" h="345516" w="297752">
                      <a:moveTo>
                        <a:pt x="111177" y="207774"/>
                      </a:moveTo>
                      <a:cubicBezTo>
                        <a:pt x="111562" y="208599"/>
                        <a:pt x="111342" y="209589"/>
                        <a:pt x="110627" y="210194"/>
                      </a:cubicBezTo>
                      <a:cubicBezTo>
                        <a:pt x="86300" y="231043"/>
                        <a:pt x="32914" y="282862"/>
                        <a:pt x="20861" y="343869"/>
                      </a:cubicBezTo>
                      <a:cubicBezTo>
                        <a:pt x="20696" y="344584"/>
                        <a:pt x="20201" y="345189"/>
                        <a:pt x="19485" y="345409"/>
                      </a:cubicBezTo>
                      <a:cubicBezTo>
                        <a:pt x="18770" y="345629"/>
                        <a:pt x="17999" y="345519"/>
                        <a:pt x="17449" y="345024"/>
                      </a:cubicBezTo>
                      <a:cubicBezTo>
                        <a:pt x="15523" y="343373"/>
                        <a:pt x="13651" y="341668"/>
                        <a:pt x="11780" y="340018"/>
                      </a:cubicBezTo>
                      <a:cubicBezTo>
                        <a:pt x="8533" y="337102"/>
                        <a:pt x="5341" y="334132"/>
                        <a:pt x="2149" y="331161"/>
                      </a:cubicBezTo>
                      <a:cubicBezTo>
                        <a:pt x="1818" y="330886"/>
                        <a:pt x="1598" y="330446"/>
                        <a:pt x="1543" y="330006"/>
                      </a:cubicBezTo>
                      <a:cubicBezTo>
                        <a:pt x="-11170" y="257228"/>
                        <a:pt x="58066" y="202273"/>
                        <a:pt x="84484" y="184174"/>
                      </a:cubicBezTo>
                      <a:cubicBezTo>
                        <a:pt x="85310" y="183624"/>
                        <a:pt x="86465" y="183734"/>
                        <a:pt x="87181" y="184449"/>
                      </a:cubicBezTo>
                      <a:lnTo>
                        <a:pt x="87346" y="184614"/>
                      </a:lnTo>
                      <a:lnTo>
                        <a:pt x="87346" y="184614"/>
                      </a:lnTo>
                      <a:cubicBezTo>
                        <a:pt x="90428" y="187970"/>
                        <a:pt x="95602" y="188245"/>
                        <a:pt x="99014" y="185219"/>
                      </a:cubicBezTo>
                      <a:lnTo>
                        <a:pt x="99014" y="185219"/>
                      </a:lnTo>
                      <a:lnTo>
                        <a:pt x="104297" y="180488"/>
                      </a:lnTo>
                      <a:lnTo>
                        <a:pt x="104297" y="180488"/>
                      </a:lnTo>
                      <a:cubicBezTo>
                        <a:pt x="107655" y="177408"/>
                        <a:pt x="107930" y="172237"/>
                        <a:pt x="104848" y="168826"/>
                      </a:cubicBezTo>
                      <a:lnTo>
                        <a:pt x="104683" y="168661"/>
                      </a:lnTo>
                      <a:cubicBezTo>
                        <a:pt x="103912" y="167836"/>
                        <a:pt x="103967" y="166516"/>
                        <a:pt x="104848" y="165746"/>
                      </a:cubicBezTo>
                      <a:cubicBezTo>
                        <a:pt x="149098" y="125753"/>
                        <a:pt x="234570" y="51489"/>
                        <a:pt x="273261" y="13697"/>
                      </a:cubicBezTo>
                      <a:cubicBezTo>
                        <a:pt x="277169" y="9847"/>
                        <a:pt x="281737" y="5281"/>
                        <a:pt x="286470" y="605"/>
                      </a:cubicBezTo>
                      <a:cubicBezTo>
                        <a:pt x="286855" y="220"/>
                        <a:pt x="287406" y="0"/>
                        <a:pt x="287956" y="0"/>
                      </a:cubicBezTo>
                      <a:cubicBezTo>
                        <a:pt x="288506" y="0"/>
                        <a:pt x="289057" y="220"/>
                        <a:pt x="289387" y="605"/>
                      </a:cubicBezTo>
                      <a:cubicBezTo>
                        <a:pt x="291919" y="3245"/>
                        <a:pt x="294505" y="5831"/>
                        <a:pt x="297147" y="8362"/>
                      </a:cubicBezTo>
                      <a:cubicBezTo>
                        <a:pt x="297533" y="8746"/>
                        <a:pt x="297753" y="9297"/>
                        <a:pt x="297753" y="9847"/>
                      </a:cubicBezTo>
                      <a:cubicBezTo>
                        <a:pt x="297753" y="10397"/>
                        <a:pt x="297533" y="10947"/>
                        <a:pt x="297147" y="11332"/>
                      </a:cubicBezTo>
                      <a:cubicBezTo>
                        <a:pt x="288341" y="20024"/>
                        <a:pt x="279150" y="29155"/>
                        <a:pt x="271775" y="37572"/>
                      </a:cubicBezTo>
                      <a:lnTo>
                        <a:pt x="271775" y="37572"/>
                      </a:lnTo>
                      <a:lnTo>
                        <a:pt x="131926" y="192756"/>
                      </a:lnTo>
                      <a:cubicBezTo>
                        <a:pt x="131156" y="193581"/>
                        <a:pt x="129835" y="193691"/>
                        <a:pt x="129009" y="192921"/>
                      </a:cubicBezTo>
                      <a:lnTo>
                        <a:pt x="128899" y="192811"/>
                      </a:lnTo>
                      <a:cubicBezTo>
                        <a:pt x="125542" y="189730"/>
                        <a:pt x="120313" y="190060"/>
                        <a:pt x="117231" y="193416"/>
                      </a:cubicBezTo>
                      <a:lnTo>
                        <a:pt x="117231" y="193416"/>
                      </a:lnTo>
                      <a:lnTo>
                        <a:pt x="112498" y="198642"/>
                      </a:lnTo>
                      <a:lnTo>
                        <a:pt x="112498" y="198642"/>
                      </a:lnTo>
                      <a:cubicBezTo>
                        <a:pt x="110242" y="201172"/>
                        <a:pt x="109801" y="204748"/>
                        <a:pt x="111177" y="207608"/>
                      </a:cubicBezTo>
                      <a:lnTo>
                        <a:pt x="111177" y="20760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3" name="Google Shape;583;p16"/>
                <p:cNvSpPr/>
                <p:nvPr/>
              </p:nvSpPr>
              <p:spPr>
                <a:xfrm>
                  <a:off x="6786295" y="5917718"/>
                  <a:ext cx="317506" cy="328044"/>
                </a:xfrm>
                <a:custGeom>
                  <a:rect b="b" l="l" r="r" t="t"/>
                  <a:pathLst>
                    <a:path extrusionOk="0" h="328044" w="317506">
                      <a:moveTo>
                        <a:pt x="89920" y="162621"/>
                      </a:moveTo>
                      <a:cubicBezTo>
                        <a:pt x="89920" y="162621"/>
                        <a:pt x="89920" y="162621"/>
                        <a:pt x="89920" y="162675"/>
                      </a:cubicBezTo>
                      <a:cubicBezTo>
                        <a:pt x="92617" y="166306"/>
                        <a:pt x="97736" y="167131"/>
                        <a:pt x="101423" y="164436"/>
                      </a:cubicBezTo>
                      <a:lnTo>
                        <a:pt x="101423" y="164436"/>
                      </a:lnTo>
                      <a:lnTo>
                        <a:pt x="107092" y="160255"/>
                      </a:lnTo>
                      <a:lnTo>
                        <a:pt x="107092" y="160255"/>
                      </a:lnTo>
                      <a:cubicBezTo>
                        <a:pt x="110779" y="157559"/>
                        <a:pt x="111550" y="152388"/>
                        <a:pt x="108908" y="148758"/>
                      </a:cubicBezTo>
                      <a:lnTo>
                        <a:pt x="108908" y="148758"/>
                      </a:lnTo>
                      <a:cubicBezTo>
                        <a:pt x="108908" y="148758"/>
                        <a:pt x="108798" y="148593"/>
                        <a:pt x="108798" y="148593"/>
                      </a:cubicBezTo>
                      <a:cubicBezTo>
                        <a:pt x="108138" y="147658"/>
                        <a:pt x="108358" y="146392"/>
                        <a:pt x="109293" y="145732"/>
                      </a:cubicBezTo>
                      <a:cubicBezTo>
                        <a:pt x="157451" y="110581"/>
                        <a:pt x="250298" y="45669"/>
                        <a:pt x="292677" y="12058"/>
                      </a:cubicBezTo>
                      <a:cubicBezTo>
                        <a:pt x="296915" y="8647"/>
                        <a:pt x="301978" y="4576"/>
                        <a:pt x="307152" y="450"/>
                      </a:cubicBezTo>
                      <a:cubicBezTo>
                        <a:pt x="307592" y="120"/>
                        <a:pt x="308142" y="-45"/>
                        <a:pt x="308693" y="10"/>
                      </a:cubicBezTo>
                      <a:cubicBezTo>
                        <a:pt x="309243" y="65"/>
                        <a:pt x="309738" y="340"/>
                        <a:pt x="310068" y="780"/>
                      </a:cubicBezTo>
                      <a:cubicBezTo>
                        <a:pt x="312325" y="3696"/>
                        <a:pt x="314637" y="6502"/>
                        <a:pt x="317003" y="9307"/>
                      </a:cubicBezTo>
                      <a:cubicBezTo>
                        <a:pt x="317333" y="9747"/>
                        <a:pt x="317554" y="10297"/>
                        <a:pt x="317498" y="10847"/>
                      </a:cubicBezTo>
                      <a:cubicBezTo>
                        <a:pt x="317443" y="11397"/>
                        <a:pt x="317168" y="11948"/>
                        <a:pt x="316728" y="12223"/>
                      </a:cubicBezTo>
                      <a:cubicBezTo>
                        <a:pt x="307041" y="19924"/>
                        <a:pt x="296915" y="28066"/>
                        <a:pt x="288714" y="35602"/>
                      </a:cubicBezTo>
                      <a:lnTo>
                        <a:pt x="288714" y="35602"/>
                      </a:lnTo>
                      <a:lnTo>
                        <a:pt x="133455" y="175383"/>
                      </a:lnTo>
                      <a:cubicBezTo>
                        <a:pt x="132629" y="176153"/>
                        <a:pt x="131308" y="176098"/>
                        <a:pt x="130538" y="175218"/>
                      </a:cubicBezTo>
                      <a:lnTo>
                        <a:pt x="130373" y="175053"/>
                      </a:lnTo>
                      <a:lnTo>
                        <a:pt x="130373" y="175053"/>
                      </a:lnTo>
                      <a:cubicBezTo>
                        <a:pt x="127346" y="171697"/>
                        <a:pt x="122117" y="171422"/>
                        <a:pt x="118705" y="174503"/>
                      </a:cubicBezTo>
                      <a:lnTo>
                        <a:pt x="118705" y="174503"/>
                      </a:lnTo>
                      <a:lnTo>
                        <a:pt x="113476" y="179233"/>
                      </a:lnTo>
                      <a:lnTo>
                        <a:pt x="113476" y="179233"/>
                      </a:lnTo>
                      <a:cubicBezTo>
                        <a:pt x="110889" y="181544"/>
                        <a:pt x="110119" y="185119"/>
                        <a:pt x="111220" y="188200"/>
                      </a:cubicBezTo>
                      <a:cubicBezTo>
                        <a:pt x="111495" y="189080"/>
                        <a:pt x="111220" y="190015"/>
                        <a:pt x="110449" y="190565"/>
                      </a:cubicBezTo>
                      <a:cubicBezTo>
                        <a:pt x="83591" y="209709"/>
                        <a:pt x="24041" y="259493"/>
                        <a:pt x="19143" y="326166"/>
                      </a:cubicBezTo>
                      <a:cubicBezTo>
                        <a:pt x="19143" y="326991"/>
                        <a:pt x="18592" y="327651"/>
                        <a:pt x="17767" y="327926"/>
                      </a:cubicBezTo>
                      <a:cubicBezTo>
                        <a:pt x="16941" y="328201"/>
                        <a:pt x="16116" y="327981"/>
                        <a:pt x="15565" y="327431"/>
                      </a:cubicBezTo>
                      <a:cubicBezTo>
                        <a:pt x="10392" y="322095"/>
                        <a:pt x="5218" y="316704"/>
                        <a:pt x="155" y="311203"/>
                      </a:cubicBezTo>
                      <a:cubicBezTo>
                        <a:pt x="155" y="311203"/>
                        <a:pt x="155" y="311203"/>
                        <a:pt x="155" y="311148"/>
                      </a:cubicBezTo>
                      <a:cubicBezTo>
                        <a:pt x="-3643" y="236004"/>
                        <a:pt x="63392" y="180719"/>
                        <a:pt x="89040" y="162455"/>
                      </a:cubicBezTo>
                      <a:cubicBezTo>
                        <a:pt x="89150" y="162400"/>
                        <a:pt x="89315" y="162345"/>
                        <a:pt x="89425" y="162345"/>
                      </a:cubicBezTo>
                      <a:cubicBezTo>
                        <a:pt x="89535" y="162345"/>
                        <a:pt x="89700" y="162455"/>
                        <a:pt x="89755" y="162565"/>
                      </a:cubicBezTo>
                      <a:lnTo>
                        <a:pt x="89755" y="16256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4" name="Google Shape;584;p16"/>
                <p:cNvSpPr/>
                <p:nvPr/>
              </p:nvSpPr>
              <p:spPr>
                <a:xfrm>
                  <a:off x="6732848" y="5409434"/>
                  <a:ext cx="353374" cy="195933"/>
                </a:xfrm>
                <a:custGeom>
                  <a:rect b="b" l="l" r="r" t="t"/>
                  <a:pathLst>
                    <a:path extrusionOk="0" h="195933" w="353374">
                      <a:moveTo>
                        <a:pt x="138634" y="42138"/>
                      </a:moveTo>
                      <a:lnTo>
                        <a:pt x="138634" y="42138"/>
                      </a:lnTo>
                      <a:cubicBezTo>
                        <a:pt x="142321" y="44833"/>
                        <a:pt x="147440" y="44008"/>
                        <a:pt x="150136" y="40322"/>
                      </a:cubicBezTo>
                      <a:lnTo>
                        <a:pt x="150136" y="40322"/>
                      </a:lnTo>
                      <a:lnTo>
                        <a:pt x="150136" y="40212"/>
                      </a:lnTo>
                      <a:cubicBezTo>
                        <a:pt x="150522" y="39772"/>
                        <a:pt x="151017" y="39442"/>
                        <a:pt x="151567" y="39387"/>
                      </a:cubicBezTo>
                      <a:cubicBezTo>
                        <a:pt x="152118" y="39332"/>
                        <a:pt x="152668" y="39387"/>
                        <a:pt x="153108" y="39772"/>
                      </a:cubicBezTo>
                      <a:cubicBezTo>
                        <a:pt x="201431" y="74649"/>
                        <a:pt x="291802" y="142861"/>
                        <a:pt x="336932" y="172787"/>
                      </a:cubicBezTo>
                      <a:cubicBezTo>
                        <a:pt x="341500" y="175812"/>
                        <a:pt x="346949" y="179278"/>
                        <a:pt x="352453" y="182909"/>
                      </a:cubicBezTo>
                      <a:cubicBezTo>
                        <a:pt x="352893" y="183184"/>
                        <a:pt x="353223" y="183679"/>
                        <a:pt x="353333" y="184229"/>
                      </a:cubicBezTo>
                      <a:cubicBezTo>
                        <a:pt x="353443" y="184779"/>
                        <a:pt x="353333" y="185329"/>
                        <a:pt x="353003" y="185769"/>
                      </a:cubicBezTo>
                      <a:cubicBezTo>
                        <a:pt x="350966" y="188795"/>
                        <a:pt x="348930" y="191820"/>
                        <a:pt x="347004" y="194956"/>
                      </a:cubicBezTo>
                      <a:cubicBezTo>
                        <a:pt x="346729" y="195451"/>
                        <a:pt x="346233" y="195781"/>
                        <a:pt x="345683" y="195891"/>
                      </a:cubicBezTo>
                      <a:cubicBezTo>
                        <a:pt x="345133" y="196001"/>
                        <a:pt x="344582" y="195891"/>
                        <a:pt x="344087" y="195616"/>
                      </a:cubicBezTo>
                      <a:cubicBezTo>
                        <a:pt x="333740" y="188850"/>
                        <a:pt x="322898" y="181754"/>
                        <a:pt x="313211" y="176308"/>
                      </a:cubicBezTo>
                      <a:lnTo>
                        <a:pt x="313211" y="176308"/>
                      </a:lnTo>
                      <a:lnTo>
                        <a:pt x="132304" y="71843"/>
                      </a:lnTo>
                      <a:cubicBezTo>
                        <a:pt x="131314" y="71293"/>
                        <a:pt x="130983" y="70028"/>
                        <a:pt x="131534" y="69038"/>
                      </a:cubicBezTo>
                      <a:lnTo>
                        <a:pt x="131534" y="68873"/>
                      </a:lnTo>
                      <a:lnTo>
                        <a:pt x="131589" y="68873"/>
                      </a:lnTo>
                      <a:cubicBezTo>
                        <a:pt x="133845" y="64967"/>
                        <a:pt x="132470" y="59906"/>
                        <a:pt x="128507" y="57596"/>
                      </a:cubicBezTo>
                      <a:lnTo>
                        <a:pt x="128507" y="57596"/>
                      </a:lnTo>
                      <a:lnTo>
                        <a:pt x="122398" y="54075"/>
                      </a:lnTo>
                      <a:lnTo>
                        <a:pt x="122398" y="54075"/>
                      </a:lnTo>
                      <a:cubicBezTo>
                        <a:pt x="118435" y="51820"/>
                        <a:pt x="113427" y="53195"/>
                        <a:pt x="111170" y="57101"/>
                      </a:cubicBezTo>
                      <a:cubicBezTo>
                        <a:pt x="111170" y="57101"/>
                        <a:pt x="111170" y="57101"/>
                        <a:pt x="111170" y="57156"/>
                      </a:cubicBezTo>
                      <a:lnTo>
                        <a:pt x="111170" y="57156"/>
                      </a:lnTo>
                      <a:cubicBezTo>
                        <a:pt x="110950" y="57486"/>
                        <a:pt x="110620" y="57596"/>
                        <a:pt x="110345" y="57431"/>
                      </a:cubicBezTo>
                      <a:cubicBezTo>
                        <a:pt x="92678" y="48794"/>
                        <a:pt x="56683" y="33281"/>
                        <a:pt x="26413" y="33281"/>
                      </a:cubicBezTo>
                      <a:cubicBezTo>
                        <a:pt x="18378" y="33281"/>
                        <a:pt x="10452" y="34601"/>
                        <a:pt x="2747" y="37187"/>
                      </a:cubicBezTo>
                      <a:cubicBezTo>
                        <a:pt x="1867" y="37462"/>
                        <a:pt x="931" y="37187"/>
                        <a:pt x="381" y="36362"/>
                      </a:cubicBezTo>
                      <a:cubicBezTo>
                        <a:pt x="-170" y="35537"/>
                        <a:pt x="-115" y="34601"/>
                        <a:pt x="491" y="33886"/>
                      </a:cubicBezTo>
                      <a:cubicBezTo>
                        <a:pt x="18708" y="11992"/>
                        <a:pt x="40007" y="0"/>
                        <a:pt x="63563" y="0"/>
                      </a:cubicBezTo>
                      <a:cubicBezTo>
                        <a:pt x="73745" y="0"/>
                        <a:pt x="99282" y="2751"/>
                        <a:pt x="130983" y="25470"/>
                      </a:cubicBezTo>
                      <a:cubicBezTo>
                        <a:pt x="131314" y="25690"/>
                        <a:pt x="131369" y="26130"/>
                        <a:pt x="131149" y="26460"/>
                      </a:cubicBezTo>
                      <a:cubicBezTo>
                        <a:pt x="128452" y="30146"/>
                        <a:pt x="129222" y="35317"/>
                        <a:pt x="132965" y="37957"/>
                      </a:cubicBezTo>
                      <a:lnTo>
                        <a:pt x="132965" y="37957"/>
                      </a:lnTo>
                      <a:lnTo>
                        <a:pt x="138689" y="42138"/>
                      </a:lnTo>
                      <a:lnTo>
                        <a:pt x="138634" y="4213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5" name="Google Shape;585;p16"/>
                <p:cNvSpPr/>
                <p:nvPr/>
              </p:nvSpPr>
              <p:spPr>
                <a:xfrm>
                  <a:off x="7071488" y="6306320"/>
                  <a:ext cx="182831" cy="111010"/>
                </a:xfrm>
                <a:custGeom>
                  <a:rect b="b" l="l" r="r" t="t"/>
                  <a:pathLst>
                    <a:path extrusionOk="0" h="111010" w="182831">
                      <a:moveTo>
                        <a:pt x="124877" y="14358"/>
                      </a:moveTo>
                      <a:cubicBezTo>
                        <a:pt x="126033" y="14358"/>
                        <a:pt x="126914" y="13422"/>
                        <a:pt x="126914" y="12323"/>
                      </a:cubicBezTo>
                      <a:lnTo>
                        <a:pt x="126914" y="2035"/>
                      </a:lnTo>
                      <a:cubicBezTo>
                        <a:pt x="126914" y="880"/>
                        <a:pt x="127849" y="0"/>
                        <a:pt x="128950" y="0"/>
                      </a:cubicBezTo>
                      <a:lnTo>
                        <a:pt x="134619" y="0"/>
                      </a:lnTo>
                      <a:cubicBezTo>
                        <a:pt x="135664" y="0"/>
                        <a:pt x="136600" y="825"/>
                        <a:pt x="136655" y="1870"/>
                      </a:cubicBezTo>
                      <a:cubicBezTo>
                        <a:pt x="137591" y="11167"/>
                        <a:pt x="145406" y="18374"/>
                        <a:pt x="154927" y="18374"/>
                      </a:cubicBezTo>
                      <a:cubicBezTo>
                        <a:pt x="164449" y="18374"/>
                        <a:pt x="172264" y="11112"/>
                        <a:pt x="173145" y="1870"/>
                      </a:cubicBezTo>
                      <a:cubicBezTo>
                        <a:pt x="173255" y="825"/>
                        <a:pt x="174135" y="0"/>
                        <a:pt x="175181" y="0"/>
                      </a:cubicBezTo>
                      <a:lnTo>
                        <a:pt x="180795" y="0"/>
                      </a:lnTo>
                      <a:cubicBezTo>
                        <a:pt x="181951" y="0"/>
                        <a:pt x="182831" y="935"/>
                        <a:pt x="182831" y="2035"/>
                      </a:cubicBezTo>
                      <a:lnTo>
                        <a:pt x="182831" y="14358"/>
                      </a:lnTo>
                      <a:lnTo>
                        <a:pt x="182831" y="14358"/>
                      </a:lnTo>
                      <a:lnTo>
                        <a:pt x="182831" y="108975"/>
                      </a:lnTo>
                      <a:cubicBezTo>
                        <a:pt x="182831" y="110130"/>
                        <a:pt x="181895" y="111010"/>
                        <a:pt x="180795" y="111010"/>
                      </a:cubicBezTo>
                      <a:lnTo>
                        <a:pt x="128785" y="111010"/>
                      </a:lnTo>
                      <a:cubicBezTo>
                        <a:pt x="127629" y="111010"/>
                        <a:pt x="126748" y="110075"/>
                        <a:pt x="126748" y="108975"/>
                      </a:cubicBezTo>
                      <a:lnTo>
                        <a:pt x="126748" y="28715"/>
                      </a:lnTo>
                      <a:cubicBezTo>
                        <a:pt x="126748" y="27560"/>
                        <a:pt x="125813" y="26680"/>
                        <a:pt x="124712" y="26680"/>
                      </a:cubicBezTo>
                      <a:lnTo>
                        <a:pt x="8529" y="26680"/>
                      </a:lnTo>
                      <a:cubicBezTo>
                        <a:pt x="8529" y="26680"/>
                        <a:pt x="8199" y="26680"/>
                        <a:pt x="7978" y="26625"/>
                      </a:cubicBezTo>
                      <a:lnTo>
                        <a:pt x="1539" y="24920"/>
                      </a:lnTo>
                      <a:cubicBezTo>
                        <a:pt x="989" y="24755"/>
                        <a:pt x="549" y="24425"/>
                        <a:pt x="273" y="23985"/>
                      </a:cubicBezTo>
                      <a:cubicBezTo>
                        <a:pt x="-2" y="23545"/>
                        <a:pt x="-57" y="22939"/>
                        <a:pt x="53" y="22389"/>
                      </a:cubicBezTo>
                      <a:lnTo>
                        <a:pt x="1759" y="15843"/>
                      </a:lnTo>
                      <a:cubicBezTo>
                        <a:pt x="2034" y="14963"/>
                        <a:pt x="2805" y="14303"/>
                        <a:pt x="3741" y="14303"/>
                      </a:cubicBezTo>
                      <a:lnTo>
                        <a:pt x="124657" y="1430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6" name="Google Shape;586;p16"/>
                <p:cNvSpPr/>
                <p:nvPr/>
              </p:nvSpPr>
              <p:spPr>
                <a:xfrm>
                  <a:off x="6738182" y="5841779"/>
                  <a:ext cx="320755" cy="170058"/>
                </a:xfrm>
                <a:custGeom>
                  <a:rect b="b" l="l" r="r" t="t"/>
                  <a:pathLst>
                    <a:path extrusionOk="0" h="170058" w="320755">
                      <a:moveTo>
                        <a:pt x="55807" y="88546"/>
                      </a:moveTo>
                      <a:cubicBezTo>
                        <a:pt x="56688" y="88161"/>
                        <a:pt x="57789" y="88491"/>
                        <a:pt x="58339" y="89317"/>
                      </a:cubicBezTo>
                      <a:cubicBezTo>
                        <a:pt x="60321" y="92287"/>
                        <a:pt x="64118" y="93717"/>
                        <a:pt x="67695" y="92507"/>
                      </a:cubicBezTo>
                      <a:lnTo>
                        <a:pt x="67695" y="92507"/>
                      </a:lnTo>
                      <a:lnTo>
                        <a:pt x="74410" y="90362"/>
                      </a:lnTo>
                      <a:lnTo>
                        <a:pt x="74410" y="90362"/>
                      </a:lnTo>
                      <a:cubicBezTo>
                        <a:pt x="78758" y="88932"/>
                        <a:pt x="81069" y="84311"/>
                        <a:pt x="79694" y="79910"/>
                      </a:cubicBezTo>
                      <a:lnTo>
                        <a:pt x="79694" y="79910"/>
                      </a:lnTo>
                      <a:lnTo>
                        <a:pt x="79694" y="79745"/>
                      </a:lnTo>
                      <a:cubicBezTo>
                        <a:pt x="79308" y="78645"/>
                        <a:pt x="79914" y="77489"/>
                        <a:pt x="80959" y="77159"/>
                      </a:cubicBezTo>
                      <a:cubicBezTo>
                        <a:pt x="137537" y="58566"/>
                        <a:pt x="245905" y="25340"/>
                        <a:pt x="296650" y="6691"/>
                      </a:cubicBezTo>
                      <a:cubicBezTo>
                        <a:pt x="301768" y="4766"/>
                        <a:pt x="307822" y="2510"/>
                        <a:pt x="313986" y="145"/>
                      </a:cubicBezTo>
                      <a:cubicBezTo>
                        <a:pt x="314537" y="-75"/>
                        <a:pt x="315087" y="-20"/>
                        <a:pt x="315582" y="145"/>
                      </a:cubicBezTo>
                      <a:cubicBezTo>
                        <a:pt x="316078" y="310"/>
                        <a:pt x="316463" y="805"/>
                        <a:pt x="316683" y="1300"/>
                      </a:cubicBezTo>
                      <a:cubicBezTo>
                        <a:pt x="317894" y="4766"/>
                        <a:pt x="319215" y="8177"/>
                        <a:pt x="320591" y="11532"/>
                      </a:cubicBezTo>
                      <a:cubicBezTo>
                        <a:pt x="320811" y="12082"/>
                        <a:pt x="320811" y="12632"/>
                        <a:pt x="320591" y="13127"/>
                      </a:cubicBezTo>
                      <a:cubicBezTo>
                        <a:pt x="320371" y="13623"/>
                        <a:pt x="319930" y="14008"/>
                        <a:pt x="319435" y="14228"/>
                      </a:cubicBezTo>
                      <a:cubicBezTo>
                        <a:pt x="307877" y="18573"/>
                        <a:pt x="295714" y="23194"/>
                        <a:pt x="285587" y="27815"/>
                      </a:cubicBezTo>
                      <a:lnTo>
                        <a:pt x="285587" y="27815"/>
                      </a:lnTo>
                      <a:lnTo>
                        <a:pt x="94719" y="112751"/>
                      </a:lnTo>
                      <a:cubicBezTo>
                        <a:pt x="93673" y="113191"/>
                        <a:pt x="92462" y="112751"/>
                        <a:pt x="91967" y="111706"/>
                      </a:cubicBezTo>
                      <a:lnTo>
                        <a:pt x="91967" y="111541"/>
                      </a:lnTo>
                      <a:lnTo>
                        <a:pt x="91912" y="111541"/>
                      </a:lnTo>
                      <a:cubicBezTo>
                        <a:pt x="90041" y="107360"/>
                        <a:pt x="85197" y="105545"/>
                        <a:pt x="81015" y="107360"/>
                      </a:cubicBezTo>
                      <a:lnTo>
                        <a:pt x="81015" y="107360"/>
                      </a:lnTo>
                      <a:lnTo>
                        <a:pt x="74575" y="110220"/>
                      </a:lnTo>
                      <a:lnTo>
                        <a:pt x="74575" y="110220"/>
                      </a:lnTo>
                      <a:cubicBezTo>
                        <a:pt x="70392" y="112091"/>
                        <a:pt x="68521" y="116932"/>
                        <a:pt x="70337" y="121057"/>
                      </a:cubicBezTo>
                      <a:cubicBezTo>
                        <a:pt x="70337" y="121057"/>
                        <a:pt x="70337" y="121112"/>
                        <a:pt x="70337" y="121167"/>
                      </a:cubicBezTo>
                      <a:cubicBezTo>
                        <a:pt x="70337" y="121222"/>
                        <a:pt x="70337" y="121222"/>
                        <a:pt x="70337" y="121278"/>
                      </a:cubicBezTo>
                      <a:cubicBezTo>
                        <a:pt x="70337" y="121333"/>
                        <a:pt x="70337" y="121278"/>
                        <a:pt x="70282" y="121333"/>
                      </a:cubicBezTo>
                      <a:cubicBezTo>
                        <a:pt x="40177" y="135305"/>
                        <a:pt x="18768" y="151203"/>
                        <a:pt x="5724" y="169191"/>
                      </a:cubicBezTo>
                      <a:cubicBezTo>
                        <a:pt x="5228" y="169851"/>
                        <a:pt x="4348" y="170182"/>
                        <a:pt x="3577" y="170016"/>
                      </a:cubicBezTo>
                      <a:cubicBezTo>
                        <a:pt x="2807" y="169851"/>
                        <a:pt x="2146" y="169136"/>
                        <a:pt x="2036" y="168311"/>
                      </a:cubicBezTo>
                      <a:cubicBezTo>
                        <a:pt x="770" y="160115"/>
                        <a:pt x="0" y="152853"/>
                        <a:pt x="0" y="145812"/>
                      </a:cubicBezTo>
                      <a:cubicBezTo>
                        <a:pt x="0" y="120342"/>
                        <a:pt x="7760" y="108515"/>
                        <a:pt x="55807" y="88436"/>
                      </a:cubicBezTo>
                      <a:lnTo>
                        <a:pt x="55807" y="8843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7" name="Google Shape;587;p16"/>
                <p:cNvSpPr/>
                <p:nvPr/>
              </p:nvSpPr>
              <p:spPr>
                <a:xfrm>
                  <a:off x="6688147" y="5585246"/>
                  <a:ext cx="361197" cy="100074"/>
                </a:xfrm>
                <a:custGeom>
                  <a:rect b="b" l="l" r="r" t="t"/>
                  <a:pathLst>
                    <a:path extrusionOk="0" h="100074" w="361197">
                      <a:moveTo>
                        <a:pt x="123290" y="12047"/>
                      </a:moveTo>
                      <a:cubicBezTo>
                        <a:pt x="123620" y="10947"/>
                        <a:pt x="124776" y="10342"/>
                        <a:pt x="125877" y="10727"/>
                      </a:cubicBezTo>
                      <a:cubicBezTo>
                        <a:pt x="182675" y="29045"/>
                        <a:pt x="289722" y="65957"/>
                        <a:pt x="341787" y="80480"/>
                      </a:cubicBezTo>
                      <a:cubicBezTo>
                        <a:pt x="347016" y="81910"/>
                        <a:pt x="353290" y="83560"/>
                        <a:pt x="359674" y="85321"/>
                      </a:cubicBezTo>
                      <a:cubicBezTo>
                        <a:pt x="360224" y="85486"/>
                        <a:pt x="360665" y="85816"/>
                        <a:pt x="360940" y="86311"/>
                      </a:cubicBezTo>
                      <a:cubicBezTo>
                        <a:pt x="361215" y="86806"/>
                        <a:pt x="361270" y="87356"/>
                        <a:pt x="361105" y="87906"/>
                      </a:cubicBezTo>
                      <a:cubicBezTo>
                        <a:pt x="360114" y="91427"/>
                        <a:pt x="359179" y="94948"/>
                        <a:pt x="358298" y="98468"/>
                      </a:cubicBezTo>
                      <a:cubicBezTo>
                        <a:pt x="358188" y="99018"/>
                        <a:pt x="357803" y="99458"/>
                        <a:pt x="357363" y="99789"/>
                      </a:cubicBezTo>
                      <a:cubicBezTo>
                        <a:pt x="356922" y="100119"/>
                        <a:pt x="356317" y="100119"/>
                        <a:pt x="355766" y="100009"/>
                      </a:cubicBezTo>
                      <a:cubicBezTo>
                        <a:pt x="343823" y="96763"/>
                        <a:pt x="331330" y="93352"/>
                        <a:pt x="320323" y="91097"/>
                      </a:cubicBezTo>
                      <a:lnTo>
                        <a:pt x="320323" y="91097"/>
                      </a:lnTo>
                      <a:lnTo>
                        <a:pt x="115970" y="47694"/>
                      </a:lnTo>
                      <a:cubicBezTo>
                        <a:pt x="114869" y="47474"/>
                        <a:pt x="114154" y="46374"/>
                        <a:pt x="114374" y="45273"/>
                      </a:cubicBezTo>
                      <a:lnTo>
                        <a:pt x="114374" y="45108"/>
                      </a:lnTo>
                      <a:lnTo>
                        <a:pt x="114374" y="45108"/>
                      </a:lnTo>
                      <a:cubicBezTo>
                        <a:pt x="115310" y="40653"/>
                        <a:pt x="112448" y="36307"/>
                        <a:pt x="107990" y="35317"/>
                      </a:cubicBezTo>
                      <a:lnTo>
                        <a:pt x="107990" y="35317"/>
                      </a:lnTo>
                      <a:lnTo>
                        <a:pt x="101110" y="33831"/>
                      </a:lnTo>
                      <a:lnTo>
                        <a:pt x="101110" y="33831"/>
                      </a:lnTo>
                      <a:cubicBezTo>
                        <a:pt x="96652" y="32896"/>
                        <a:pt x="92249" y="35757"/>
                        <a:pt x="91314" y="40158"/>
                      </a:cubicBezTo>
                      <a:lnTo>
                        <a:pt x="91314" y="40158"/>
                      </a:lnTo>
                      <a:cubicBezTo>
                        <a:pt x="91203" y="40763"/>
                        <a:pt x="90653" y="41148"/>
                        <a:pt x="90103" y="41038"/>
                      </a:cubicBezTo>
                      <a:cubicBezTo>
                        <a:pt x="68143" y="38067"/>
                        <a:pt x="47119" y="35537"/>
                        <a:pt x="36937" y="35537"/>
                      </a:cubicBezTo>
                      <a:cubicBezTo>
                        <a:pt x="24058" y="35537"/>
                        <a:pt x="12721" y="37957"/>
                        <a:pt x="2979" y="42743"/>
                      </a:cubicBezTo>
                      <a:cubicBezTo>
                        <a:pt x="2209" y="43128"/>
                        <a:pt x="1273" y="43018"/>
                        <a:pt x="668" y="42413"/>
                      </a:cubicBezTo>
                      <a:cubicBezTo>
                        <a:pt x="62" y="41808"/>
                        <a:pt x="-158" y="40928"/>
                        <a:pt x="117" y="40158"/>
                      </a:cubicBezTo>
                      <a:cubicBezTo>
                        <a:pt x="3640" y="31081"/>
                        <a:pt x="7877" y="23379"/>
                        <a:pt x="12831" y="17163"/>
                      </a:cubicBezTo>
                      <a:cubicBezTo>
                        <a:pt x="22077" y="5611"/>
                        <a:pt x="33360" y="0"/>
                        <a:pt x="47339" y="0"/>
                      </a:cubicBezTo>
                      <a:cubicBezTo>
                        <a:pt x="57961" y="0"/>
                        <a:pt x="82287" y="2641"/>
                        <a:pt x="98798" y="6326"/>
                      </a:cubicBezTo>
                      <a:cubicBezTo>
                        <a:pt x="99679" y="6546"/>
                        <a:pt x="100340" y="7261"/>
                        <a:pt x="100395" y="8197"/>
                      </a:cubicBezTo>
                      <a:cubicBezTo>
                        <a:pt x="100670" y="11442"/>
                        <a:pt x="102816" y="14358"/>
                        <a:pt x="106063" y="15458"/>
                      </a:cubicBezTo>
                      <a:lnTo>
                        <a:pt x="106063" y="15458"/>
                      </a:lnTo>
                      <a:lnTo>
                        <a:pt x="112778" y="17658"/>
                      </a:lnTo>
                      <a:cubicBezTo>
                        <a:pt x="117126" y="19034"/>
                        <a:pt x="121749" y="16668"/>
                        <a:pt x="123180" y="12322"/>
                      </a:cubicBezTo>
                      <a:lnTo>
                        <a:pt x="123180" y="12322"/>
                      </a:lnTo>
                      <a:lnTo>
                        <a:pt x="123180" y="12102"/>
                      </a:lnTo>
                      <a:cubicBezTo>
                        <a:pt x="123180" y="12102"/>
                        <a:pt x="123235" y="12102"/>
                        <a:pt x="123235" y="1210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8" name="Google Shape;588;p16"/>
                <p:cNvSpPr/>
                <p:nvPr/>
              </p:nvSpPr>
              <p:spPr>
                <a:xfrm>
                  <a:off x="6680393" y="5641357"/>
                  <a:ext cx="362405" cy="72482"/>
                </a:xfrm>
                <a:custGeom>
                  <a:rect b="b" l="l" r="r" t="t"/>
                  <a:pathLst>
                    <a:path extrusionOk="0" h="72482" w="362405">
                      <a:moveTo>
                        <a:pt x="117889" y="9297"/>
                      </a:moveTo>
                      <a:cubicBezTo>
                        <a:pt x="117999" y="8747"/>
                        <a:pt x="118330" y="8307"/>
                        <a:pt x="118770" y="7976"/>
                      </a:cubicBezTo>
                      <a:cubicBezTo>
                        <a:pt x="119210" y="7646"/>
                        <a:pt x="119816" y="7591"/>
                        <a:pt x="120311" y="7701"/>
                      </a:cubicBezTo>
                      <a:cubicBezTo>
                        <a:pt x="178650" y="19914"/>
                        <a:pt x="289054" y="45328"/>
                        <a:pt x="342330" y="54460"/>
                      </a:cubicBezTo>
                      <a:cubicBezTo>
                        <a:pt x="347724" y="55395"/>
                        <a:pt x="354108" y="56385"/>
                        <a:pt x="360658" y="57486"/>
                      </a:cubicBezTo>
                      <a:cubicBezTo>
                        <a:pt x="361208" y="57596"/>
                        <a:pt x="361703" y="57871"/>
                        <a:pt x="362034" y="58311"/>
                      </a:cubicBezTo>
                      <a:cubicBezTo>
                        <a:pt x="362364" y="58751"/>
                        <a:pt x="362474" y="59301"/>
                        <a:pt x="362364" y="59851"/>
                      </a:cubicBezTo>
                      <a:cubicBezTo>
                        <a:pt x="361758" y="63427"/>
                        <a:pt x="361153" y="67057"/>
                        <a:pt x="360658" y="70688"/>
                      </a:cubicBezTo>
                      <a:cubicBezTo>
                        <a:pt x="360603" y="71238"/>
                        <a:pt x="360272" y="71733"/>
                        <a:pt x="359832" y="72063"/>
                      </a:cubicBezTo>
                      <a:cubicBezTo>
                        <a:pt x="359392" y="72393"/>
                        <a:pt x="358841" y="72558"/>
                        <a:pt x="358291" y="72448"/>
                      </a:cubicBezTo>
                      <a:cubicBezTo>
                        <a:pt x="346073" y="70413"/>
                        <a:pt x="333304" y="68378"/>
                        <a:pt x="322132" y="67332"/>
                      </a:cubicBezTo>
                      <a:lnTo>
                        <a:pt x="322132" y="67332"/>
                      </a:lnTo>
                      <a:lnTo>
                        <a:pt x="114312" y="45493"/>
                      </a:lnTo>
                      <a:cubicBezTo>
                        <a:pt x="113761" y="45493"/>
                        <a:pt x="113266" y="45163"/>
                        <a:pt x="112936" y="44723"/>
                      </a:cubicBezTo>
                      <a:cubicBezTo>
                        <a:pt x="112606" y="44283"/>
                        <a:pt x="112441" y="43733"/>
                        <a:pt x="112496" y="43183"/>
                      </a:cubicBezTo>
                      <a:lnTo>
                        <a:pt x="112496" y="43018"/>
                      </a:lnTo>
                      <a:lnTo>
                        <a:pt x="112496" y="43018"/>
                      </a:lnTo>
                      <a:cubicBezTo>
                        <a:pt x="112936" y="38452"/>
                        <a:pt x="109689" y="34436"/>
                        <a:pt x="105176" y="33941"/>
                      </a:cubicBezTo>
                      <a:lnTo>
                        <a:pt x="105176" y="33941"/>
                      </a:lnTo>
                      <a:lnTo>
                        <a:pt x="98131" y="33171"/>
                      </a:lnTo>
                      <a:lnTo>
                        <a:pt x="98131" y="33171"/>
                      </a:lnTo>
                      <a:cubicBezTo>
                        <a:pt x="93673" y="32731"/>
                        <a:pt x="89600" y="35977"/>
                        <a:pt x="89105" y="40433"/>
                      </a:cubicBezTo>
                      <a:cubicBezTo>
                        <a:pt x="89105" y="40433"/>
                        <a:pt x="89105" y="40542"/>
                        <a:pt x="89105" y="40598"/>
                      </a:cubicBezTo>
                      <a:lnTo>
                        <a:pt x="89105" y="40598"/>
                      </a:lnTo>
                      <a:cubicBezTo>
                        <a:pt x="89105" y="40598"/>
                        <a:pt x="89105" y="40707"/>
                        <a:pt x="89050" y="40707"/>
                      </a:cubicBezTo>
                      <a:cubicBezTo>
                        <a:pt x="64669" y="38452"/>
                        <a:pt x="29390" y="36802"/>
                        <a:pt x="4568" y="55560"/>
                      </a:cubicBezTo>
                      <a:cubicBezTo>
                        <a:pt x="3963" y="56000"/>
                        <a:pt x="3137" y="56110"/>
                        <a:pt x="2477" y="55780"/>
                      </a:cubicBezTo>
                      <a:cubicBezTo>
                        <a:pt x="1816" y="55450"/>
                        <a:pt x="1321" y="54790"/>
                        <a:pt x="1266" y="54020"/>
                      </a:cubicBezTo>
                      <a:cubicBezTo>
                        <a:pt x="716" y="44393"/>
                        <a:pt x="275" y="34986"/>
                        <a:pt x="0" y="25800"/>
                      </a:cubicBezTo>
                      <a:cubicBezTo>
                        <a:pt x="0" y="25415"/>
                        <a:pt x="55" y="25085"/>
                        <a:pt x="275" y="24755"/>
                      </a:cubicBezTo>
                      <a:cubicBezTo>
                        <a:pt x="2091" y="21399"/>
                        <a:pt x="4128" y="18318"/>
                        <a:pt x="6439" y="15568"/>
                      </a:cubicBezTo>
                      <a:cubicBezTo>
                        <a:pt x="15355" y="5116"/>
                        <a:pt x="27849" y="0"/>
                        <a:pt x="44800" y="0"/>
                      </a:cubicBezTo>
                      <a:cubicBezTo>
                        <a:pt x="53771" y="0"/>
                        <a:pt x="76006" y="2806"/>
                        <a:pt x="92957" y="5006"/>
                      </a:cubicBezTo>
                      <a:cubicBezTo>
                        <a:pt x="93948" y="5116"/>
                        <a:pt x="94664" y="5886"/>
                        <a:pt x="94719" y="6876"/>
                      </a:cubicBezTo>
                      <a:cubicBezTo>
                        <a:pt x="94994" y="10452"/>
                        <a:pt x="97526" y="13532"/>
                        <a:pt x="101158" y="14303"/>
                      </a:cubicBezTo>
                      <a:lnTo>
                        <a:pt x="101158" y="14303"/>
                      </a:lnTo>
                      <a:lnTo>
                        <a:pt x="108038" y="15733"/>
                      </a:lnTo>
                      <a:lnTo>
                        <a:pt x="108038" y="15733"/>
                      </a:lnTo>
                      <a:cubicBezTo>
                        <a:pt x="112551" y="16668"/>
                        <a:pt x="116899" y="13808"/>
                        <a:pt x="117834" y="9352"/>
                      </a:cubicBezTo>
                      <a:lnTo>
                        <a:pt x="117834" y="9352"/>
                      </a:lnTo>
                      <a:lnTo>
                        <a:pt x="117834" y="9187"/>
                      </a:lnTo>
                      <a:lnTo>
                        <a:pt x="117834" y="918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89" name="Google Shape;589;p16"/>
                <p:cNvSpPr/>
                <p:nvPr/>
              </p:nvSpPr>
              <p:spPr>
                <a:xfrm>
                  <a:off x="6968292" y="5174265"/>
                  <a:ext cx="47111" cy="47143"/>
                </a:xfrm>
                <a:custGeom>
                  <a:rect b="b" l="l" r="r" t="t"/>
                  <a:pathLst>
                    <a:path extrusionOk="0" h="47143" w="47111">
                      <a:moveTo>
                        <a:pt x="23556" y="55"/>
                      </a:moveTo>
                      <a:cubicBezTo>
                        <a:pt x="36545" y="55"/>
                        <a:pt x="47112" y="10562"/>
                        <a:pt x="47112" y="23599"/>
                      </a:cubicBezTo>
                      <a:cubicBezTo>
                        <a:pt x="47112" y="32511"/>
                        <a:pt x="42158" y="40322"/>
                        <a:pt x="34783" y="44283"/>
                      </a:cubicBezTo>
                      <a:cubicBezTo>
                        <a:pt x="31426" y="46099"/>
                        <a:pt x="27629" y="47144"/>
                        <a:pt x="23556" y="47144"/>
                      </a:cubicBezTo>
                      <a:cubicBezTo>
                        <a:pt x="10567" y="47144"/>
                        <a:pt x="0" y="36637"/>
                        <a:pt x="0" y="23599"/>
                      </a:cubicBezTo>
                      <a:cubicBezTo>
                        <a:pt x="0" y="18593"/>
                        <a:pt x="1486" y="13918"/>
                        <a:pt x="4183" y="10177"/>
                      </a:cubicBezTo>
                      <a:cubicBezTo>
                        <a:pt x="4788" y="9352"/>
                        <a:pt x="5449" y="8527"/>
                        <a:pt x="6109" y="7756"/>
                      </a:cubicBezTo>
                      <a:cubicBezTo>
                        <a:pt x="7870" y="5886"/>
                        <a:pt x="9852" y="4236"/>
                        <a:pt x="12108" y="2971"/>
                      </a:cubicBezTo>
                      <a:cubicBezTo>
                        <a:pt x="15465" y="1045"/>
                        <a:pt x="19428" y="0"/>
                        <a:pt x="23556" y="0"/>
                      </a:cubicBezTo>
                      <a:lnTo>
                        <a:pt x="23556"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0" name="Google Shape;590;p16"/>
                <p:cNvSpPr/>
                <p:nvPr/>
              </p:nvSpPr>
              <p:spPr>
                <a:xfrm>
                  <a:off x="6911537" y="5977208"/>
                  <a:ext cx="573718" cy="482425"/>
                </a:xfrm>
                <a:custGeom>
                  <a:rect b="b" l="l" r="r" t="t"/>
                  <a:pathLst>
                    <a:path extrusionOk="0" h="482425" w="573718">
                      <a:moveTo>
                        <a:pt x="287306" y="55657"/>
                      </a:moveTo>
                      <a:cubicBezTo>
                        <a:pt x="287581" y="54667"/>
                        <a:pt x="287031" y="53676"/>
                        <a:pt x="286150" y="53236"/>
                      </a:cubicBezTo>
                      <a:cubicBezTo>
                        <a:pt x="285269" y="52796"/>
                        <a:pt x="284169" y="53181"/>
                        <a:pt x="283618" y="54006"/>
                      </a:cubicBezTo>
                      <a:lnTo>
                        <a:pt x="148557" y="264530"/>
                      </a:lnTo>
                      <a:cubicBezTo>
                        <a:pt x="148172" y="265135"/>
                        <a:pt x="148117" y="265961"/>
                        <a:pt x="148502" y="266621"/>
                      </a:cubicBezTo>
                      <a:cubicBezTo>
                        <a:pt x="148888" y="267281"/>
                        <a:pt x="149548" y="267721"/>
                        <a:pt x="150319" y="267721"/>
                      </a:cubicBezTo>
                      <a:lnTo>
                        <a:pt x="232874" y="267721"/>
                      </a:lnTo>
                      <a:cubicBezTo>
                        <a:pt x="233810" y="267721"/>
                        <a:pt x="234635" y="267061"/>
                        <a:pt x="234855" y="266180"/>
                      </a:cubicBezTo>
                      <a:lnTo>
                        <a:pt x="287361" y="55657"/>
                      </a:lnTo>
                      <a:lnTo>
                        <a:pt x="287361" y="55657"/>
                      </a:lnTo>
                      <a:close/>
                      <a:moveTo>
                        <a:pt x="420826" y="212215"/>
                      </a:moveTo>
                      <a:cubicBezTo>
                        <a:pt x="430347" y="212215"/>
                        <a:pt x="437997" y="204514"/>
                        <a:pt x="437997" y="195052"/>
                      </a:cubicBezTo>
                      <a:cubicBezTo>
                        <a:pt x="437997" y="185591"/>
                        <a:pt x="430292" y="177889"/>
                        <a:pt x="420826" y="177889"/>
                      </a:cubicBezTo>
                      <a:cubicBezTo>
                        <a:pt x="411359" y="177889"/>
                        <a:pt x="403654" y="185591"/>
                        <a:pt x="403654" y="195052"/>
                      </a:cubicBezTo>
                      <a:cubicBezTo>
                        <a:pt x="403654" y="204514"/>
                        <a:pt x="411359" y="212215"/>
                        <a:pt x="420826" y="212215"/>
                      </a:cubicBezTo>
                      <a:close/>
                      <a:moveTo>
                        <a:pt x="294736" y="25896"/>
                      </a:moveTo>
                      <a:cubicBezTo>
                        <a:pt x="294736" y="25896"/>
                        <a:pt x="294846" y="25786"/>
                        <a:pt x="294901" y="25786"/>
                      </a:cubicBezTo>
                      <a:cubicBezTo>
                        <a:pt x="294956" y="25786"/>
                        <a:pt x="295066" y="25841"/>
                        <a:pt x="295066" y="25951"/>
                      </a:cubicBezTo>
                      <a:cubicBezTo>
                        <a:pt x="296937" y="45535"/>
                        <a:pt x="313393" y="60937"/>
                        <a:pt x="333537" y="60937"/>
                      </a:cubicBezTo>
                      <a:cubicBezTo>
                        <a:pt x="354891" y="60937"/>
                        <a:pt x="372228" y="43609"/>
                        <a:pt x="372228" y="22265"/>
                      </a:cubicBezTo>
                      <a:lnTo>
                        <a:pt x="372228" y="162376"/>
                      </a:lnTo>
                      <a:cubicBezTo>
                        <a:pt x="372228" y="163532"/>
                        <a:pt x="373163" y="164412"/>
                        <a:pt x="374264" y="164412"/>
                      </a:cubicBezTo>
                      <a:lnTo>
                        <a:pt x="443446" y="164412"/>
                      </a:lnTo>
                      <a:cubicBezTo>
                        <a:pt x="444602" y="164412"/>
                        <a:pt x="445482" y="163477"/>
                        <a:pt x="445482" y="162376"/>
                      </a:cubicBezTo>
                      <a:lnTo>
                        <a:pt x="445482" y="115068"/>
                      </a:lnTo>
                      <a:cubicBezTo>
                        <a:pt x="445482" y="113912"/>
                        <a:pt x="446418" y="113032"/>
                        <a:pt x="447518" y="113032"/>
                      </a:cubicBezTo>
                      <a:lnTo>
                        <a:pt x="451481" y="113032"/>
                      </a:lnTo>
                      <a:cubicBezTo>
                        <a:pt x="452582" y="113032"/>
                        <a:pt x="453462" y="113857"/>
                        <a:pt x="453518" y="115013"/>
                      </a:cubicBezTo>
                      <a:cubicBezTo>
                        <a:pt x="454343" y="130745"/>
                        <a:pt x="465461" y="143783"/>
                        <a:pt x="480321" y="147469"/>
                      </a:cubicBezTo>
                      <a:cubicBezTo>
                        <a:pt x="481256" y="147689"/>
                        <a:pt x="481862" y="148514"/>
                        <a:pt x="481862" y="149449"/>
                      </a:cubicBezTo>
                      <a:lnTo>
                        <a:pt x="481862" y="233395"/>
                      </a:lnTo>
                      <a:cubicBezTo>
                        <a:pt x="481862" y="234550"/>
                        <a:pt x="482797" y="235430"/>
                        <a:pt x="483898" y="235430"/>
                      </a:cubicBezTo>
                      <a:lnTo>
                        <a:pt x="493915" y="235430"/>
                      </a:lnTo>
                      <a:cubicBezTo>
                        <a:pt x="495070" y="235430"/>
                        <a:pt x="495951" y="234495"/>
                        <a:pt x="495951" y="233395"/>
                      </a:cubicBezTo>
                      <a:lnTo>
                        <a:pt x="495951" y="149449"/>
                      </a:lnTo>
                      <a:cubicBezTo>
                        <a:pt x="495951" y="148514"/>
                        <a:pt x="496612" y="147689"/>
                        <a:pt x="497492" y="147469"/>
                      </a:cubicBezTo>
                      <a:cubicBezTo>
                        <a:pt x="512902" y="143563"/>
                        <a:pt x="524350" y="129645"/>
                        <a:pt x="524350" y="113032"/>
                      </a:cubicBezTo>
                      <a:cubicBezTo>
                        <a:pt x="524350" y="110667"/>
                        <a:pt x="524130" y="108301"/>
                        <a:pt x="523690" y="106046"/>
                      </a:cubicBezTo>
                      <a:cubicBezTo>
                        <a:pt x="523470" y="104946"/>
                        <a:pt x="524130" y="103900"/>
                        <a:pt x="525231" y="103625"/>
                      </a:cubicBezTo>
                      <a:lnTo>
                        <a:pt x="526827" y="103240"/>
                      </a:lnTo>
                      <a:cubicBezTo>
                        <a:pt x="527377" y="103131"/>
                        <a:pt x="527928" y="103240"/>
                        <a:pt x="528368" y="103461"/>
                      </a:cubicBezTo>
                      <a:cubicBezTo>
                        <a:pt x="528808" y="103680"/>
                        <a:pt x="529194" y="104230"/>
                        <a:pt x="529304" y="104726"/>
                      </a:cubicBezTo>
                      <a:lnTo>
                        <a:pt x="569591" y="266235"/>
                      </a:lnTo>
                      <a:cubicBezTo>
                        <a:pt x="569811" y="267171"/>
                        <a:pt x="570637" y="267776"/>
                        <a:pt x="571572" y="267776"/>
                      </a:cubicBezTo>
                      <a:lnTo>
                        <a:pt x="571682" y="267776"/>
                      </a:lnTo>
                      <a:cubicBezTo>
                        <a:pt x="572838" y="267776"/>
                        <a:pt x="573719" y="268711"/>
                        <a:pt x="573719" y="269811"/>
                      </a:cubicBezTo>
                      <a:lnTo>
                        <a:pt x="573719" y="305953"/>
                      </a:lnTo>
                      <a:cubicBezTo>
                        <a:pt x="573719" y="307108"/>
                        <a:pt x="572783" y="307988"/>
                        <a:pt x="571682" y="307988"/>
                      </a:cubicBezTo>
                      <a:lnTo>
                        <a:pt x="529359" y="307988"/>
                      </a:lnTo>
                      <a:cubicBezTo>
                        <a:pt x="528203" y="307988"/>
                        <a:pt x="527322" y="308923"/>
                        <a:pt x="527322" y="310024"/>
                      </a:cubicBezTo>
                      <a:lnTo>
                        <a:pt x="527322" y="353702"/>
                      </a:lnTo>
                      <a:cubicBezTo>
                        <a:pt x="527322" y="354857"/>
                        <a:pt x="526387" y="355737"/>
                        <a:pt x="525286" y="355737"/>
                      </a:cubicBezTo>
                      <a:lnTo>
                        <a:pt x="523140" y="355737"/>
                      </a:lnTo>
                      <a:cubicBezTo>
                        <a:pt x="521984" y="355737"/>
                        <a:pt x="521103" y="356672"/>
                        <a:pt x="521103" y="357773"/>
                      </a:cubicBezTo>
                      <a:lnTo>
                        <a:pt x="521103" y="472964"/>
                      </a:lnTo>
                      <a:cubicBezTo>
                        <a:pt x="521103" y="473954"/>
                        <a:pt x="520388" y="474834"/>
                        <a:pt x="519397" y="474999"/>
                      </a:cubicBezTo>
                      <a:cubicBezTo>
                        <a:pt x="499528" y="478300"/>
                        <a:pt x="479330" y="480830"/>
                        <a:pt x="458856" y="482425"/>
                      </a:cubicBezTo>
                      <a:cubicBezTo>
                        <a:pt x="458306" y="482425"/>
                        <a:pt x="457700" y="482261"/>
                        <a:pt x="457315" y="481875"/>
                      </a:cubicBezTo>
                      <a:cubicBezTo>
                        <a:pt x="456930" y="481490"/>
                        <a:pt x="456655" y="480940"/>
                        <a:pt x="456655" y="480335"/>
                      </a:cubicBezTo>
                      <a:lnTo>
                        <a:pt x="456655" y="357717"/>
                      </a:lnTo>
                      <a:cubicBezTo>
                        <a:pt x="456655" y="356562"/>
                        <a:pt x="455719" y="355682"/>
                        <a:pt x="454618" y="355682"/>
                      </a:cubicBezTo>
                      <a:lnTo>
                        <a:pt x="407397" y="355682"/>
                      </a:lnTo>
                      <a:cubicBezTo>
                        <a:pt x="406241" y="355682"/>
                        <a:pt x="405360" y="356617"/>
                        <a:pt x="405360" y="357717"/>
                      </a:cubicBezTo>
                      <a:lnTo>
                        <a:pt x="405360" y="437977"/>
                      </a:lnTo>
                      <a:cubicBezTo>
                        <a:pt x="405360" y="439132"/>
                        <a:pt x="404424" y="440013"/>
                        <a:pt x="403324" y="440013"/>
                      </a:cubicBezTo>
                      <a:lnTo>
                        <a:pt x="365733" y="440013"/>
                      </a:lnTo>
                      <a:cubicBezTo>
                        <a:pt x="364578" y="440013"/>
                        <a:pt x="363697" y="439078"/>
                        <a:pt x="363697" y="437977"/>
                      </a:cubicBezTo>
                      <a:lnTo>
                        <a:pt x="363697" y="357717"/>
                      </a:lnTo>
                      <a:cubicBezTo>
                        <a:pt x="363697" y="356562"/>
                        <a:pt x="362762" y="355682"/>
                        <a:pt x="361661" y="355682"/>
                      </a:cubicBezTo>
                      <a:lnTo>
                        <a:pt x="345095" y="355682"/>
                      </a:lnTo>
                      <a:cubicBezTo>
                        <a:pt x="343939" y="355682"/>
                        <a:pt x="343058" y="354747"/>
                        <a:pt x="343058" y="353647"/>
                      </a:cubicBezTo>
                      <a:lnTo>
                        <a:pt x="343058" y="345450"/>
                      </a:lnTo>
                      <a:cubicBezTo>
                        <a:pt x="343058" y="344295"/>
                        <a:pt x="343994" y="343415"/>
                        <a:pt x="345095" y="343415"/>
                      </a:cubicBezTo>
                      <a:lnTo>
                        <a:pt x="360395" y="343415"/>
                      </a:lnTo>
                      <a:cubicBezTo>
                        <a:pt x="361551" y="343415"/>
                        <a:pt x="362431" y="342480"/>
                        <a:pt x="362431" y="341380"/>
                      </a:cubicBezTo>
                      <a:lnTo>
                        <a:pt x="362431" y="310024"/>
                      </a:lnTo>
                      <a:cubicBezTo>
                        <a:pt x="362431" y="308868"/>
                        <a:pt x="361496" y="307988"/>
                        <a:pt x="360395" y="307988"/>
                      </a:cubicBezTo>
                      <a:lnTo>
                        <a:pt x="345095" y="307988"/>
                      </a:lnTo>
                      <a:cubicBezTo>
                        <a:pt x="343939" y="307988"/>
                        <a:pt x="343058" y="308923"/>
                        <a:pt x="343058" y="310024"/>
                      </a:cubicBezTo>
                      <a:lnTo>
                        <a:pt x="343058" y="326967"/>
                      </a:lnTo>
                      <a:cubicBezTo>
                        <a:pt x="343058" y="328122"/>
                        <a:pt x="342123" y="329002"/>
                        <a:pt x="341022" y="329002"/>
                      </a:cubicBezTo>
                      <a:lnTo>
                        <a:pt x="335408" y="329002"/>
                      </a:lnTo>
                      <a:cubicBezTo>
                        <a:pt x="334362" y="329002"/>
                        <a:pt x="333427" y="328177"/>
                        <a:pt x="333372" y="327132"/>
                      </a:cubicBezTo>
                      <a:cubicBezTo>
                        <a:pt x="332436" y="317890"/>
                        <a:pt x="324621" y="310629"/>
                        <a:pt x="315154" y="310629"/>
                      </a:cubicBezTo>
                      <a:cubicBezTo>
                        <a:pt x="305688" y="310629"/>
                        <a:pt x="297818" y="317890"/>
                        <a:pt x="296882" y="327132"/>
                      </a:cubicBezTo>
                      <a:cubicBezTo>
                        <a:pt x="296772" y="328177"/>
                        <a:pt x="295891" y="329002"/>
                        <a:pt x="294846" y="329002"/>
                      </a:cubicBezTo>
                      <a:lnTo>
                        <a:pt x="289177" y="329002"/>
                      </a:lnTo>
                      <a:cubicBezTo>
                        <a:pt x="288021" y="329002"/>
                        <a:pt x="287141" y="328067"/>
                        <a:pt x="287141" y="326967"/>
                      </a:cubicBezTo>
                      <a:lnTo>
                        <a:pt x="287141" y="309914"/>
                      </a:lnTo>
                      <a:cubicBezTo>
                        <a:pt x="287141" y="309364"/>
                        <a:pt x="286921" y="308813"/>
                        <a:pt x="286535" y="308429"/>
                      </a:cubicBezTo>
                      <a:cubicBezTo>
                        <a:pt x="286150" y="308043"/>
                        <a:pt x="285600" y="307823"/>
                        <a:pt x="285049" y="307823"/>
                      </a:cubicBezTo>
                      <a:lnTo>
                        <a:pt x="219775" y="308759"/>
                      </a:lnTo>
                      <a:cubicBezTo>
                        <a:pt x="219225" y="308759"/>
                        <a:pt x="218674" y="308538"/>
                        <a:pt x="218234" y="308098"/>
                      </a:cubicBezTo>
                      <a:cubicBezTo>
                        <a:pt x="217794" y="307658"/>
                        <a:pt x="217629" y="307108"/>
                        <a:pt x="217684" y="306503"/>
                      </a:cubicBezTo>
                      <a:cubicBezTo>
                        <a:pt x="218179" y="300287"/>
                        <a:pt x="219610" y="283399"/>
                        <a:pt x="220216" y="283399"/>
                      </a:cubicBezTo>
                      <a:lnTo>
                        <a:pt x="160335" y="283399"/>
                      </a:lnTo>
                      <a:cubicBezTo>
                        <a:pt x="159179" y="283399"/>
                        <a:pt x="158299" y="284334"/>
                        <a:pt x="158299" y="285434"/>
                      </a:cubicBezTo>
                      <a:lnTo>
                        <a:pt x="158299" y="354032"/>
                      </a:lnTo>
                      <a:cubicBezTo>
                        <a:pt x="158299" y="354417"/>
                        <a:pt x="158574" y="354747"/>
                        <a:pt x="158959" y="354802"/>
                      </a:cubicBezTo>
                      <a:cubicBezTo>
                        <a:pt x="159345" y="354857"/>
                        <a:pt x="159675" y="354582"/>
                        <a:pt x="159785" y="354252"/>
                      </a:cubicBezTo>
                      <a:cubicBezTo>
                        <a:pt x="159895" y="353867"/>
                        <a:pt x="160335" y="353592"/>
                        <a:pt x="160720" y="353702"/>
                      </a:cubicBezTo>
                      <a:lnTo>
                        <a:pt x="167105" y="355407"/>
                      </a:lnTo>
                      <a:cubicBezTo>
                        <a:pt x="167985" y="355627"/>
                        <a:pt x="168646" y="356452"/>
                        <a:pt x="168646" y="357387"/>
                      </a:cubicBezTo>
                      <a:lnTo>
                        <a:pt x="168646" y="442543"/>
                      </a:lnTo>
                      <a:cubicBezTo>
                        <a:pt x="168646" y="443203"/>
                        <a:pt x="168316" y="443864"/>
                        <a:pt x="167765" y="444248"/>
                      </a:cubicBezTo>
                      <a:cubicBezTo>
                        <a:pt x="167215" y="444633"/>
                        <a:pt x="166499" y="444744"/>
                        <a:pt x="165894" y="444524"/>
                      </a:cubicBezTo>
                      <a:cubicBezTo>
                        <a:pt x="106949" y="423785"/>
                        <a:pt x="51582" y="395509"/>
                        <a:pt x="893" y="360798"/>
                      </a:cubicBezTo>
                      <a:cubicBezTo>
                        <a:pt x="178" y="360303"/>
                        <a:pt x="-153" y="359478"/>
                        <a:pt x="67" y="358653"/>
                      </a:cubicBezTo>
                      <a:cubicBezTo>
                        <a:pt x="16303" y="287745"/>
                        <a:pt x="71175" y="236585"/>
                        <a:pt x="88182" y="222172"/>
                      </a:cubicBezTo>
                      <a:cubicBezTo>
                        <a:pt x="88292" y="222062"/>
                        <a:pt x="88512" y="222062"/>
                        <a:pt x="88677" y="222172"/>
                      </a:cubicBezTo>
                      <a:cubicBezTo>
                        <a:pt x="92365" y="224868"/>
                        <a:pt x="97538" y="224043"/>
                        <a:pt x="100180" y="220302"/>
                      </a:cubicBezTo>
                      <a:lnTo>
                        <a:pt x="100180" y="220302"/>
                      </a:lnTo>
                      <a:lnTo>
                        <a:pt x="104363" y="214636"/>
                      </a:lnTo>
                      <a:lnTo>
                        <a:pt x="104363" y="214636"/>
                      </a:lnTo>
                      <a:cubicBezTo>
                        <a:pt x="107059" y="210950"/>
                        <a:pt x="106234" y="205779"/>
                        <a:pt x="102546" y="203084"/>
                      </a:cubicBezTo>
                      <a:lnTo>
                        <a:pt x="102546" y="203084"/>
                      </a:lnTo>
                      <a:lnTo>
                        <a:pt x="102381" y="202974"/>
                      </a:lnTo>
                      <a:cubicBezTo>
                        <a:pt x="101446" y="202314"/>
                        <a:pt x="101281" y="200993"/>
                        <a:pt x="101941" y="200113"/>
                      </a:cubicBezTo>
                      <a:cubicBezTo>
                        <a:pt x="136834" y="151814"/>
                        <a:pt x="205080" y="61378"/>
                        <a:pt x="235020" y="16434"/>
                      </a:cubicBezTo>
                      <a:cubicBezTo>
                        <a:pt x="238048" y="11924"/>
                        <a:pt x="241515" y="6478"/>
                        <a:pt x="245147" y="922"/>
                      </a:cubicBezTo>
                      <a:cubicBezTo>
                        <a:pt x="245423" y="481"/>
                        <a:pt x="245918" y="151"/>
                        <a:pt x="246468" y="41"/>
                      </a:cubicBezTo>
                      <a:cubicBezTo>
                        <a:pt x="247019" y="-69"/>
                        <a:pt x="247569" y="41"/>
                        <a:pt x="248009" y="372"/>
                      </a:cubicBezTo>
                      <a:cubicBezTo>
                        <a:pt x="262704" y="10383"/>
                        <a:pt x="278445" y="18965"/>
                        <a:pt x="294956" y="26006"/>
                      </a:cubicBezTo>
                      <a:lnTo>
                        <a:pt x="294956" y="26006"/>
                      </a:lnTo>
                      <a:close/>
                      <a:moveTo>
                        <a:pt x="283893" y="177944"/>
                      </a:moveTo>
                      <a:cubicBezTo>
                        <a:pt x="283893" y="199288"/>
                        <a:pt x="301230" y="216617"/>
                        <a:pt x="322530" y="216617"/>
                      </a:cubicBezTo>
                      <a:cubicBezTo>
                        <a:pt x="343829" y="216617"/>
                        <a:pt x="361221" y="199288"/>
                        <a:pt x="361221" y="177944"/>
                      </a:cubicBezTo>
                      <a:cubicBezTo>
                        <a:pt x="361221" y="156600"/>
                        <a:pt x="343884" y="139327"/>
                        <a:pt x="322530" y="139327"/>
                      </a:cubicBezTo>
                      <a:cubicBezTo>
                        <a:pt x="301175" y="139327"/>
                        <a:pt x="283893" y="156655"/>
                        <a:pt x="283893" y="177944"/>
                      </a:cubicBezTo>
                      <a:close/>
                      <a:moveTo>
                        <a:pt x="507454" y="329167"/>
                      </a:moveTo>
                      <a:cubicBezTo>
                        <a:pt x="507454" y="327517"/>
                        <a:pt x="507179" y="325922"/>
                        <a:pt x="506738" y="324381"/>
                      </a:cubicBezTo>
                      <a:cubicBezTo>
                        <a:pt x="504647" y="316570"/>
                        <a:pt x="497547" y="310794"/>
                        <a:pt x="489072" y="310794"/>
                      </a:cubicBezTo>
                      <a:cubicBezTo>
                        <a:pt x="480596" y="310794"/>
                        <a:pt x="473551" y="316570"/>
                        <a:pt x="471405" y="324381"/>
                      </a:cubicBezTo>
                      <a:cubicBezTo>
                        <a:pt x="471019" y="325922"/>
                        <a:pt x="470689" y="327462"/>
                        <a:pt x="470689" y="329167"/>
                      </a:cubicBezTo>
                      <a:cubicBezTo>
                        <a:pt x="470689" y="339289"/>
                        <a:pt x="478890" y="347541"/>
                        <a:pt x="489017" y="347541"/>
                      </a:cubicBezTo>
                      <a:cubicBezTo>
                        <a:pt x="499143" y="347541"/>
                        <a:pt x="507399" y="339344"/>
                        <a:pt x="507399" y="329167"/>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1" name="Google Shape;591;p16"/>
                <p:cNvSpPr/>
                <p:nvPr/>
              </p:nvSpPr>
              <p:spPr>
                <a:xfrm>
                  <a:off x="6991372" y="6176610"/>
                  <a:ext cx="13995" cy="14003"/>
                </a:xfrm>
                <a:custGeom>
                  <a:rect b="b" l="l" r="r" t="t"/>
                  <a:pathLst>
                    <a:path extrusionOk="0" h="14003" w="13995">
                      <a:moveTo>
                        <a:pt x="1301" y="2911"/>
                      </a:moveTo>
                      <a:cubicBezTo>
                        <a:pt x="3613" y="-224"/>
                        <a:pt x="8016" y="-939"/>
                        <a:pt x="11098" y="1316"/>
                      </a:cubicBezTo>
                      <a:cubicBezTo>
                        <a:pt x="14180" y="3572"/>
                        <a:pt x="14951" y="8027"/>
                        <a:pt x="12694" y="11108"/>
                      </a:cubicBezTo>
                      <a:cubicBezTo>
                        <a:pt x="10437" y="14188"/>
                        <a:pt x="5980" y="14959"/>
                        <a:pt x="2897" y="12703"/>
                      </a:cubicBezTo>
                      <a:cubicBezTo>
                        <a:pt x="-185" y="10448"/>
                        <a:pt x="-955" y="5992"/>
                        <a:pt x="1301" y="291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2" name="Google Shape;592;p16"/>
                <p:cNvSpPr/>
                <p:nvPr/>
              </p:nvSpPr>
              <p:spPr>
                <a:xfrm>
                  <a:off x="6991317" y="5308620"/>
                  <a:ext cx="14081" cy="14093"/>
                </a:xfrm>
                <a:custGeom>
                  <a:rect b="b" l="l" r="r" t="t"/>
                  <a:pathLst>
                    <a:path extrusionOk="0" h="14093" w="14081">
                      <a:moveTo>
                        <a:pt x="1356" y="11202"/>
                      </a:moveTo>
                      <a:cubicBezTo>
                        <a:pt x="-955" y="8067"/>
                        <a:pt x="-240" y="3666"/>
                        <a:pt x="2952" y="1356"/>
                      </a:cubicBezTo>
                      <a:cubicBezTo>
                        <a:pt x="6144" y="-955"/>
                        <a:pt x="10492" y="-240"/>
                        <a:pt x="12749" y="2951"/>
                      </a:cubicBezTo>
                      <a:cubicBezTo>
                        <a:pt x="15005" y="6141"/>
                        <a:pt x="14345" y="10487"/>
                        <a:pt x="11153" y="12743"/>
                      </a:cubicBezTo>
                      <a:cubicBezTo>
                        <a:pt x="7961" y="14998"/>
                        <a:pt x="3613" y="14393"/>
                        <a:pt x="1356" y="1120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3" name="Google Shape;593;p16"/>
                <p:cNvSpPr/>
                <p:nvPr/>
              </p:nvSpPr>
              <p:spPr>
                <a:xfrm>
                  <a:off x="6950075" y="5156112"/>
                  <a:ext cx="83546" cy="83505"/>
                </a:xfrm>
                <a:custGeom>
                  <a:rect b="b" l="l" r="r" t="t"/>
                  <a:pathLst>
                    <a:path extrusionOk="0" h="83505" w="83546">
                      <a:moveTo>
                        <a:pt x="41773" y="69313"/>
                      </a:moveTo>
                      <a:cubicBezTo>
                        <a:pt x="56963" y="69313"/>
                        <a:pt x="69292" y="56990"/>
                        <a:pt x="69292" y="41808"/>
                      </a:cubicBezTo>
                      <a:cubicBezTo>
                        <a:pt x="69292" y="26625"/>
                        <a:pt x="56963" y="14248"/>
                        <a:pt x="41773" y="14248"/>
                      </a:cubicBezTo>
                      <a:cubicBezTo>
                        <a:pt x="26583" y="14248"/>
                        <a:pt x="14199" y="26570"/>
                        <a:pt x="14199" y="41808"/>
                      </a:cubicBezTo>
                      <a:cubicBezTo>
                        <a:pt x="14199" y="57046"/>
                        <a:pt x="26528" y="69313"/>
                        <a:pt x="41773" y="69313"/>
                      </a:cubicBezTo>
                      <a:close/>
                      <a:moveTo>
                        <a:pt x="41773" y="0"/>
                      </a:moveTo>
                      <a:cubicBezTo>
                        <a:pt x="64834" y="0"/>
                        <a:pt x="83546" y="18703"/>
                        <a:pt x="83546" y="41753"/>
                      </a:cubicBezTo>
                      <a:cubicBezTo>
                        <a:pt x="83546" y="64802"/>
                        <a:pt x="64834" y="83505"/>
                        <a:pt x="41773" y="83505"/>
                      </a:cubicBezTo>
                      <a:cubicBezTo>
                        <a:pt x="18713" y="83505"/>
                        <a:pt x="0" y="64802"/>
                        <a:pt x="0" y="41753"/>
                      </a:cubicBezTo>
                      <a:cubicBezTo>
                        <a:pt x="0" y="18703"/>
                        <a:pt x="18713" y="0"/>
                        <a:pt x="41773" y="0"/>
                      </a:cubicBezTo>
                      <a:lnTo>
                        <a:pt x="41773"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4" name="Google Shape;594;p16"/>
                <p:cNvSpPr/>
                <p:nvPr/>
              </p:nvSpPr>
              <p:spPr>
                <a:xfrm>
                  <a:off x="6972475" y="5182077"/>
                  <a:ext cx="1926" cy="2420"/>
                </a:xfrm>
                <a:custGeom>
                  <a:rect b="b" l="l" r="r" t="t"/>
                  <a:pathLst>
                    <a:path extrusionOk="0" h="2420" w="1926">
                      <a:moveTo>
                        <a:pt x="1926" y="0"/>
                      </a:moveTo>
                      <a:cubicBezTo>
                        <a:pt x="1211" y="770"/>
                        <a:pt x="605" y="1595"/>
                        <a:pt x="0" y="2420"/>
                      </a:cubicBezTo>
                      <a:cubicBezTo>
                        <a:pt x="550" y="1595"/>
                        <a:pt x="1211" y="770"/>
                        <a:pt x="1926"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5" name="Google Shape;595;p16"/>
                <p:cNvSpPr/>
                <p:nvPr/>
              </p:nvSpPr>
              <p:spPr>
                <a:xfrm>
                  <a:off x="6947671" y="5343943"/>
                  <a:ext cx="14131" cy="14141"/>
                </a:xfrm>
                <a:custGeom>
                  <a:rect b="b" l="l" r="r" t="t"/>
                  <a:pathLst>
                    <a:path extrusionOk="0" h="14141" w="14131">
                      <a:moveTo>
                        <a:pt x="1799" y="11801"/>
                      </a:moveTo>
                      <a:cubicBezTo>
                        <a:pt x="-788" y="8941"/>
                        <a:pt x="-568" y="4485"/>
                        <a:pt x="2349" y="1845"/>
                      </a:cubicBezTo>
                      <a:cubicBezTo>
                        <a:pt x="5266" y="-796"/>
                        <a:pt x="9669" y="-576"/>
                        <a:pt x="12311" y="2340"/>
                      </a:cubicBezTo>
                      <a:cubicBezTo>
                        <a:pt x="14953" y="5255"/>
                        <a:pt x="14677" y="9656"/>
                        <a:pt x="11760" y="12296"/>
                      </a:cubicBezTo>
                      <a:cubicBezTo>
                        <a:pt x="8844" y="14937"/>
                        <a:pt x="4441" y="14717"/>
                        <a:pt x="1799" y="118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6" name="Google Shape;596;p16"/>
                <p:cNvSpPr/>
                <p:nvPr/>
              </p:nvSpPr>
              <p:spPr>
                <a:xfrm>
                  <a:off x="6947690" y="6141197"/>
                  <a:ext cx="14090" cy="14102"/>
                </a:xfrm>
                <a:custGeom>
                  <a:rect b="b" l="l" r="r" t="t"/>
                  <a:pathLst>
                    <a:path extrusionOk="0" h="14102" w="14090">
                      <a:moveTo>
                        <a:pt x="2330" y="12305"/>
                      </a:moveTo>
                      <a:cubicBezTo>
                        <a:pt x="-532" y="9719"/>
                        <a:pt x="-807" y="5264"/>
                        <a:pt x="1780" y="2348"/>
                      </a:cubicBezTo>
                      <a:cubicBezTo>
                        <a:pt x="4366" y="-568"/>
                        <a:pt x="8824" y="-787"/>
                        <a:pt x="11741" y="1798"/>
                      </a:cubicBezTo>
                      <a:cubicBezTo>
                        <a:pt x="14658" y="4383"/>
                        <a:pt x="14879" y="8839"/>
                        <a:pt x="12292" y="11755"/>
                      </a:cubicBezTo>
                      <a:cubicBezTo>
                        <a:pt x="9705" y="14670"/>
                        <a:pt x="5247" y="14890"/>
                        <a:pt x="2330" y="1230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7" name="Google Shape;597;p16"/>
                <p:cNvSpPr/>
                <p:nvPr/>
              </p:nvSpPr>
              <p:spPr>
                <a:xfrm>
                  <a:off x="6808400" y="5254635"/>
                  <a:ext cx="337176" cy="285071"/>
                </a:xfrm>
                <a:custGeom>
                  <a:rect b="b" l="l" r="r" t="t"/>
                  <a:pathLst>
                    <a:path extrusionOk="0" h="285071" w="337176">
                      <a:moveTo>
                        <a:pt x="62311" y="0"/>
                      </a:moveTo>
                      <a:cubicBezTo>
                        <a:pt x="125494" y="0"/>
                        <a:pt x="161268" y="38342"/>
                        <a:pt x="174697" y="56606"/>
                      </a:cubicBezTo>
                      <a:cubicBezTo>
                        <a:pt x="174807" y="56771"/>
                        <a:pt x="174862" y="56936"/>
                        <a:pt x="174807" y="57156"/>
                      </a:cubicBezTo>
                      <a:cubicBezTo>
                        <a:pt x="174752" y="57376"/>
                        <a:pt x="174697" y="57486"/>
                        <a:pt x="174532" y="57596"/>
                      </a:cubicBezTo>
                      <a:cubicBezTo>
                        <a:pt x="170844" y="60291"/>
                        <a:pt x="170019" y="65462"/>
                        <a:pt x="172661" y="69148"/>
                      </a:cubicBezTo>
                      <a:lnTo>
                        <a:pt x="172661" y="69148"/>
                      </a:lnTo>
                      <a:lnTo>
                        <a:pt x="176843" y="74869"/>
                      </a:lnTo>
                      <a:lnTo>
                        <a:pt x="176843" y="74869"/>
                      </a:lnTo>
                      <a:cubicBezTo>
                        <a:pt x="179540" y="78555"/>
                        <a:pt x="184714" y="79325"/>
                        <a:pt x="188401" y="76684"/>
                      </a:cubicBezTo>
                      <a:lnTo>
                        <a:pt x="188401" y="76684"/>
                      </a:lnTo>
                      <a:lnTo>
                        <a:pt x="188566" y="76574"/>
                      </a:lnTo>
                      <a:cubicBezTo>
                        <a:pt x="189502" y="75914"/>
                        <a:pt x="190768" y="76079"/>
                        <a:pt x="191428" y="77014"/>
                      </a:cubicBezTo>
                      <a:cubicBezTo>
                        <a:pt x="226597" y="125148"/>
                        <a:pt x="291596" y="217840"/>
                        <a:pt x="325113" y="260253"/>
                      </a:cubicBezTo>
                      <a:cubicBezTo>
                        <a:pt x="328525" y="264544"/>
                        <a:pt x="332543" y="269550"/>
                        <a:pt x="336726" y="274776"/>
                      </a:cubicBezTo>
                      <a:cubicBezTo>
                        <a:pt x="337056" y="275216"/>
                        <a:pt x="337221" y="275766"/>
                        <a:pt x="337166" y="276316"/>
                      </a:cubicBezTo>
                      <a:cubicBezTo>
                        <a:pt x="337111" y="276866"/>
                        <a:pt x="336836" y="277361"/>
                        <a:pt x="336396" y="277691"/>
                      </a:cubicBezTo>
                      <a:cubicBezTo>
                        <a:pt x="333479" y="279947"/>
                        <a:pt x="330672" y="282257"/>
                        <a:pt x="327865" y="284568"/>
                      </a:cubicBezTo>
                      <a:cubicBezTo>
                        <a:pt x="327425" y="284898"/>
                        <a:pt x="326874" y="285118"/>
                        <a:pt x="326324" y="285063"/>
                      </a:cubicBezTo>
                      <a:cubicBezTo>
                        <a:pt x="325774" y="285008"/>
                        <a:pt x="325278" y="284733"/>
                        <a:pt x="324948" y="284293"/>
                      </a:cubicBezTo>
                      <a:cubicBezTo>
                        <a:pt x="317243" y="274611"/>
                        <a:pt x="309097" y="264544"/>
                        <a:pt x="301557" y="256293"/>
                      </a:cubicBezTo>
                      <a:lnTo>
                        <a:pt x="301557" y="256293"/>
                      </a:lnTo>
                      <a:lnTo>
                        <a:pt x="161763" y="101054"/>
                      </a:lnTo>
                      <a:cubicBezTo>
                        <a:pt x="161378" y="100669"/>
                        <a:pt x="161213" y="100119"/>
                        <a:pt x="161213" y="99568"/>
                      </a:cubicBezTo>
                      <a:cubicBezTo>
                        <a:pt x="161213" y="99018"/>
                        <a:pt x="161488" y="98523"/>
                        <a:pt x="161873" y="98138"/>
                      </a:cubicBezTo>
                      <a:lnTo>
                        <a:pt x="161984" y="98028"/>
                      </a:lnTo>
                      <a:cubicBezTo>
                        <a:pt x="165341" y="94948"/>
                        <a:pt x="165671" y="89722"/>
                        <a:pt x="162589" y="86366"/>
                      </a:cubicBezTo>
                      <a:lnTo>
                        <a:pt x="162589" y="86366"/>
                      </a:lnTo>
                      <a:lnTo>
                        <a:pt x="157856" y="81140"/>
                      </a:lnTo>
                      <a:lnTo>
                        <a:pt x="157856" y="81140"/>
                      </a:lnTo>
                      <a:cubicBezTo>
                        <a:pt x="154774" y="77784"/>
                        <a:pt x="149600" y="77454"/>
                        <a:pt x="146188" y="80535"/>
                      </a:cubicBezTo>
                      <a:lnTo>
                        <a:pt x="146188" y="80535"/>
                      </a:lnTo>
                      <a:lnTo>
                        <a:pt x="145692" y="80975"/>
                      </a:lnTo>
                      <a:cubicBezTo>
                        <a:pt x="144867" y="81690"/>
                        <a:pt x="143601" y="81690"/>
                        <a:pt x="142886" y="80865"/>
                      </a:cubicBezTo>
                      <a:cubicBezTo>
                        <a:pt x="123843" y="61611"/>
                        <a:pt x="83060" y="25745"/>
                        <a:pt x="43159" y="25745"/>
                      </a:cubicBezTo>
                      <a:cubicBezTo>
                        <a:pt x="29069" y="25745"/>
                        <a:pt x="15585" y="27945"/>
                        <a:pt x="2706" y="32181"/>
                      </a:cubicBezTo>
                      <a:cubicBezTo>
                        <a:pt x="1771" y="32456"/>
                        <a:pt x="780" y="32126"/>
                        <a:pt x="285" y="31301"/>
                      </a:cubicBezTo>
                      <a:cubicBezTo>
                        <a:pt x="-211" y="30476"/>
                        <a:pt x="-46" y="29376"/>
                        <a:pt x="670" y="28715"/>
                      </a:cubicBezTo>
                      <a:cubicBezTo>
                        <a:pt x="20483" y="10507"/>
                        <a:pt x="41342" y="0"/>
                        <a:pt x="62311" y="0"/>
                      </a:cubicBezTo>
                      <a:lnTo>
                        <a:pt x="62311"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8" name="Google Shape;598;p16"/>
                <p:cNvSpPr/>
                <p:nvPr/>
              </p:nvSpPr>
              <p:spPr>
                <a:xfrm>
                  <a:off x="6907912" y="6101565"/>
                  <a:ext cx="14153" cy="14094"/>
                </a:xfrm>
                <a:custGeom>
                  <a:rect b="b" l="l" r="r" t="t"/>
                  <a:pathLst>
                    <a:path extrusionOk="0" h="14094" w="14153">
                      <a:moveTo>
                        <a:pt x="2371" y="1823"/>
                      </a:moveTo>
                      <a:cubicBezTo>
                        <a:pt x="5233" y="-763"/>
                        <a:pt x="9691" y="-598"/>
                        <a:pt x="12333" y="2318"/>
                      </a:cubicBezTo>
                      <a:cubicBezTo>
                        <a:pt x="14975" y="5233"/>
                        <a:pt x="14699" y="9634"/>
                        <a:pt x="11782" y="12275"/>
                      </a:cubicBezTo>
                      <a:cubicBezTo>
                        <a:pt x="8865" y="14915"/>
                        <a:pt x="4463" y="14640"/>
                        <a:pt x="1821" y="11725"/>
                      </a:cubicBezTo>
                      <a:cubicBezTo>
                        <a:pt x="-821" y="8809"/>
                        <a:pt x="-546" y="4408"/>
                        <a:pt x="2371" y="1823"/>
                      </a:cubicBezTo>
                      <a:lnTo>
                        <a:pt x="2371" y="182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599" name="Google Shape;599;p16"/>
                <p:cNvSpPr/>
                <p:nvPr/>
              </p:nvSpPr>
              <p:spPr>
                <a:xfrm>
                  <a:off x="6907934" y="5383682"/>
                  <a:ext cx="14109" cy="14053"/>
                </a:xfrm>
                <a:custGeom>
                  <a:rect b="b" l="l" r="r" t="t"/>
                  <a:pathLst>
                    <a:path extrusionOk="0" h="14053" w="14109">
                      <a:moveTo>
                        <a:pt x="12311" y="11725"/>
                      </a:moveTo>
                      <a:cubicBezTo>
                        <a:pt x="9724" y="14585"/>
                        <a:pt x="5266" y="14860"/>
                        <a:pt x="2349" y="12275"/>
                      </a:cubicBezTo>
                      <a:cubicBezTo>
                        <a:pt x="-568" y="9689"/>
                        <a:pt x="-788" y="5233"/>
                        <a:pt x="1799" y="2318"/>
                      </a:cubicBezTo>
                      <a:cubicBezTo>
                        <a:pt x="4386" y="-598"/>
                        <a:pt x="8844" y="-763"/>
                        <a:pt x="11760" y="1823"/>
                      </a:cubicBezTo>
                      <a:cubicBezTo>
                        <a:pt x="14677" y="4408"/>
                        <a:pt x="14898" y="8809"/>
                        <a:pt x="12311" y="11725"/>
                      </a:cubicBezTo>
                      <a:lnTo>
                        <a:pt x="12311" y="1172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0" name="Google Shape;600;p16"/>
                <p:cNvSpPr/>
                <p:nvPr/>
              </p:nvSpPr>
              <p:spPr>
                <a:xfrm>
                  <a:off x="6747218" y="5301064"/>
                  <a:ext cx="376498" cy="258492"/>
                </a:xfrm>
                <a:custGeom>
                  <a:rect b="b" l="l" r="r" t="t"/>
                  <a:pathLst>
                    <a:path extrusionOk="0" h="258492" w="376498">
                      <a:moveTo>
                        <a:pt x="167633" y="72614"/>
                      </a:moveTo>
                      <a:cubicBezTo>
                        <a:pt x="166862" y="73164"/>
                        <a:pt x="165817" y="73054"/>
                        <a:pt x="165101" y="72393"/>
                      </a:cubicBezTo>
                      <a:cubicBezTo>
                        <a:pt x="149691" y="58366"/>
                        <a:pt x="118485" y="35262"/>
                        <a:pt x="80839" y="35262"/>
                      </a:cubicBezTo>
                      <a:cubicBezTo>
                        <a:pt x="55082" y="35262"/>
                        <a:pt x="28554" y="47859"/>
                        <a:pt x="3457" y="71238"/>
                      </a:cubicBezTo>
                      <a:cubicBezTo>
                        <a:pt x="2742" y="71898"/>
                        <a:pt x="1586" y="72008"/>
                        <a:pt x="816" y="71348"/>
                      </a:cubicBezTo>
                      <a:cubicBezTo>
                        <a:pt x="45" y="70688"/>
                        <a:pt x="-230" y="69643"/>
                        <a:pt x="210" y="68763"/>
                      </a:cubicBezTo>
                      <a:cubicBezTo>
                        <a:pt x="4118" y="61116"/>
                        <a:pt x="8135" y="53745"/>
                        <a:pt x="12318" y="46649"/>
                      </a:cubicBezTo>
                      <a:cubicBezTo>
                        <a:pt x="12318" y="46539"/>
                        <a:pt x="12428" y="46429"/>
                        <a:pt x="12538" y="46374"/>
                      </a:cubicBezTo>
                      <a:cubicBezTo>
                        <a:pt x="36535" y="17823"/>
                        <a:pt x="66750" y="0"/>
                        <a:pt x="104340" y="0"/>
                      </a:cubicBezTo>
                      <a:cubicBezTo>
                        <a:pt x="136482" y="0"/>
                        <a:pt x="172311" y="31741"/>
                        <a:pt x="189317" y="48904"/>
                      </a:cubicBezTo>
                      <a:cubicBezTo>
                        <a:pt x="189868" y="49509"/>
                        <a:pt x="190088" y="50389"/>
                        <a:pt x="189758" y="51160"/>
                      </a:cubicBezTo>
                      <a:cubicBezTo>
                        <a:pt x="188547" y="54020"/>
                        <a:pt x="188987" y="57376"/>
                        <a:pt x="191189" y="59796"/>
                      </a:cubicBezTo>
                      <a:lnTo>
                        <a:pt x="191189" y="59796"/>
                      </a:lnTo>
                      <a:lnTo>
                        <a:pt x="195922" y="65077"/>
                      </a:lnTo>
                      <a:lnTo>
                        <a:pt x="195922" y="65077"/>
                      </a:lnTo>
                      <a:cubicBezTo>
                        <a:pt x="199004" y="68433"/>
                        <a:pt x="204177" y="68763"/>
                        <a:pt x="207590" y="65682"/>
                      </a:cubicBezTo>
                      <a:lnTo>
                        <a:pt x="207755" y="65517"/>
                      </a:lnTo>
                      <a:cubicBezTo>
                        <a:pt x="208580" y="64747"/>
                        <a:pt x="209901" y="64802"/>
                        <a:pt x="210672" y="65682"/>
                      </a:cubicBezTo>
                      <a:cubicBezTo>
                        <a:pt x="250684" y="109910"/>
                        <a:pt x="324929" y="195451"/>
                        <a:pt x="362794" y="234013"/>
                      </a:cubicBezTo>
                      <a:cubicBezTo>
                        <a:pt x="366647" y="237919"/>
                        <a:pt x="371215" y="242485"/>
                        <a:pt x="375893" y="247216"/>
                      </a:cubicBezTo>
                      <a:cubicBezTo>
                        <a:pt x="376278" y="247601"/>
                        <a:pt x="376498" y="248151"/>
                        <a:pt x="376498" y="248701"/>
                      </a:cubicBezTo>
                      <a:cubicBezTo>
                        <a:pt x="376498" y="249251"/>
                        <a:pt x="376278" y="249801"/>
                        <a:pt x="375893" y="250131"/>
                      </a:cubicBezTo>
                      <a:cubicBezTo>
                        <a:pt x="373251" y="252662"/>
                        <a:pt x="370664" y="255247"/>
                        <a:pt x="368133" y="257888"/>
                      </a:cubicBezTo>
                      <a:cubicBezTo>
                        <a:pt x="367747" y="258273"/>
                        <a:pt x="367197" y="258493"/>
                        <a:pt x="366647" y="258493"/>
                      </a:cubicBezTo>
                      <a:cubicBezTo>
                        <a:pt x="366096" y="258493"/>
                        <a:pt x="365546" y="258273"/>
                        <a:pt x="365161" y="257888"/>
                      </a:cubicBezTo>
                      <a:cubicBezTo>
                        <a:pt x="356465" y="249086"/>
                        <a:pt x="347274" y="239899"/>
                        <a:pt x="338963" y="232473"/>
                      </a:cubicBezTo>
                      <a:lnTo>
                        <a:pt x="338963" y="232473"/>
                      </a:lnTo>
                      <a:lnTo>
                        <a:pt x="183648" y="92747"/>
                      </a:lnTo>
                      <a:cubicBezTo>
                        <a:pt x="182823" y="91977"/>
                        <a:pt x="182713" y="90657"/>
                        <a:pt x="183483" y="89832"/>
                      </a:cubicBezTo>
                      <a:lnTo>
                        <a:pt x="183594" y="89722"/>
                      </a:lnTo>
                      <a:cubicBezTo>
                        <a:pt x="186676" y="86366"/>
                        <a:pt x="186400" y="81085"/>
                        <a:pt x="183043" y="78059"/>
                      </a:cubicBezTo>
                      <a:lnTo>
                        <a:pt x="183043" y="78059"/>
                      </a:lnTo>
                      <a:lnTo>
                        <a:pt x="177760" y="73329"/>
                      </a:lnTo>
                      <a:lnTo>
                        <a:pt x="177760" y="73329"/>
                      </a:lnTo>
                      <a:cubicBezTo>
                        <a:pt x="174898" y="70798"/>
                        <a:pt x="170770" y="70578"/>
                        <a:pt x="167688" y="72558"/>
                      </a:cubicBezTo>
                      <a:lnTo>
                        <a:pt x="167688" y="7255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1" name="Google Shape;601;p16"/>
                <p:cNvSpPr/>
                <p:nvPr/>
              </p:nvSpPr>
              <p:spPr>
                <a:xfrm>
                  <a:off x="6872657" y="5427344"/>
                  <a:ext cx="13995" cy="14034"/>
                </a:xfrm>
                <a:custGeom>
                  <a:rect b="b" l="l" r="r" t="t"/>
                  <a:pathLst>
                    <a:path extrusionOk="0" h="14034" w="13995">
                      <a:moveTo>
                        <a:pt x="12694" y="11135"/>
                      </a:moveTo>
                      <a:cubicBezTo>
                        <a:pt x="10437" y="14271"/>
                        <a:pt x="5980" y="14986"/>
                        <a:pt x="2897" y="12675"/>
                      </a:cubicBezTo>
                      <a:cubicBezTo>
                        <a:pt x="-185" y="10365"/>
                        <a:pt x="-955" y="5964"/>
                        <a:pt x="1301" y="2884"/>
                      </a:cubicBezTo>
                      <a:cubicBezTo>
                        <a:pt x="3558" y="-197"/>
                        <a:pt x="8016" y="-967"/>
                        <a:pt x="11098" y="1343"/>
                      </a:cubicBezTo>
                      <a:cubicBezTo>
                        <a:pt x="14180" y="3654"/>
                        <a:pt x="14951" y="8055"/>
                        <a:pt x="12694" y="1113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2" name="Google Shape;602;p16"/>
                <p:cNvSpPr/>
                <p:nvPr/>
              </p:nvSpPr>
              <p:spPr>
                <a:xfrm>
                  <a:off x="6872571" y="6057937"/>
                  <a:ext cx="14057" cy="14050"/>
                </a:xfrm>
                <a:custGeom>
                  <a:rect b="b" l="l" r="r" t="t"/>
                  <a:pathLst>
                    <a:path extrusionOk="0" h="14050" w="14057">
                      <a:moveTo>
                        <a:pt x="2928" y="1332"/>
                      </a:moveTo>
                      <a:cubicBezTo>
                        <a:pt x="6066" y="-924"/>
                        <a:pt x="10469" y="-263"/>
                        <a:pt x="12725" y="2927"/>
                      </a:cubicBezTo>
                      <a:cubicBezTo>
                        <a:pt x="14982" y="6118"/>
                        <a:pt x="14321" y="10463"/>
                        <a:pt x="11129" y="12719"/>
                      </a:cubicBezTo>
                      <a:cubicBezTo>
                        <a:pt x="7937" y="14974"/>
                        <a:pt x="3589" y="14314"/>
                        <a:pt x="1332" y="11123"/>
                      </a:cubicBezTo>
                      <a:cubicBezTo>
                        <a:pt x="-924" y="7933"/>
                        <a:pt x="-264" y="3587"/>
                        <a:pt x="2928" y="133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3" name="Google Shape;603;p16"/>
                <p:cNvSpPr/>
                <p:nvPr/>
              </p:nvSpPr>
              <p:spPr>
                <a:xfrm>
                  <a:off x="6841961" y="5474379"/>
                  <a:ext cx="14130" cy="14072"/>
                </a:xfrm>
                <a:custGeom>
                  <a:rect b="b" l="l" r="r" t="t"/>
                  <a:pathLst>
                    <a:path extrusionOk="0" h="14072" w="14130">
                      <a:moveTo>
                        <a:pt x="10588" y="958"/>
                      </a:moveTo>
                      <a:cubicBezTo>
                        <a:pt x="13945" y="2938"/>
                        <a:pt x="15156" y="7174"/>
                        <a:pt x="13175" y="10584"/>
                      </a:cubicBezTo>
                      <a:cubicBezTo>
                        <a:pt x="11193" y="13995"/>
                        <a:pt x="6900" y="15040"/>
                        <a:pt x="3543" y="13115"/>
                      </a:cubicBezTo>
                      <a:cubicBezTo>
                        <a:pt x="186" y="11189"/>
                        <a:pt x="-1025" y="6899"/>
                        <a:pt x="956" y="3488"/>
                      </a:cubicBezTo>
                      <a:cubicBezTo>
                        <a:pt x="2938" y="77"/>
                        <a:pt x="7230" y="-968"/>
                        <a:pt x="10588" y="958"/>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4" name="Google Shape;604;p16"/>
                <p:cNvSpPr/>
                <p:nvPr/>
              </p:nvSpPr>
              <p:spPr>
                <a:xfrm>
                  <a:off x="6841961" y="6010826"/>
                  <a:ext cx="14106" cy="14096"/>
                </a:xfrm>
                <a:custGeom>
                  <a:rect b="b" l="l" r="r" t="t"/>
                  <a:pathLst>
                    <a:path extrusionOk="0" h="14096" w="14106">
                      <a:moveTo>
                        <a:pt x="13175" y="3500"/>
                      </a:moveTo>
                      <a:cubicBezTo>
                        <a:pt x="15101" y="6856"/>
                        <a:pt x="13945" y="11147"/>
                        <a:pt x="10588" y="13127"/>
                      </a:cubicBezTo>
                      <a:cubicBezTo>
                        <a:pt x="7230" y="15107"/>
                        <a:pt x="2938" y="13952"/>
                        <a:pt x="956" y="10597"/>
                      </a:cubicBezTo>
                      <a:cubicBezTo>
                        <a:pt x="-1025" y="7241"/>
                        <a:pt x="186" y="2950"/>
                        <a:pt x="3543" y="970"/>
                      </a:cubicBezTo>
                      <a:cubicBezTo>
                        <a:pt x="6900" y="-1010"/>
                        <a:pt x="11248" y="145"/>
                        <a:pt x="13175" y="350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5" name="Google Shape;605;p16"/>
                <p:cNvSpPr/>
                <p:nvPr/>
              </p:nvSpPr>
              <p:spPr>
                <a:xfrm>
                  <a:off x="6765316" y="5893977"/>
                  <a:ext cx="320962" cy="283018"/>
                </a:xfrm>
                <a:custGeom>
                  <a:rect b="b" l="l" r="r" t="t"/>
                  <a:pathLst>
                    <a:path extrusionOk="0" h="283018" w="320962">
                      <a:moveTo>
                        <a:pt x="99122" y="126896"/>
                      </a:moveTo>
                      <a:cubicBezTo>
                        <a:pt x="98846" y="126400"/>
                        <a:pt x="98792" y="125850"/>
                        <a:pt x="98902" y="125300"/>
                      </a:cubicBezTo>
                      <a:cubicBezTo>
                        <a:pt x="99012" y="124750"/>
                        <a:pt x="99397" y="124310"/>
                        <a:pt x="99837" y="124035"/>
                      </a:cubicBezTo>
                      <a:cubicBezTo>
                        <a:pt x="151407" y="94109"/>
                        <a:pt x="250474" y="39209"/>
                        <a:pt x="296154" y="10329"/>
                      </a:cubicBezTo>
                      <a:cubicBezTo>
                        <a:pt x="300777" y="7358"/>
                        <a:pt x="306171" y="3893"/>
                        <a:pt x="311730" y="317"/>
                      </a:cubicBezTo>
                      <a:cubicBezTo>
                        <a:pt x="312225" y="42"/>
                        <a:pt x="312775" y="-68"/>
                        <a:pt x="313271" y="42"/>
                      </a:cubicBezTo>
                      <a:cubicBezTo>
                        <a:pt x="313766" y="152"/>
                        <a:pt x="314262" y="482"/>
                        <a:pt x="314592" y="977"/>
                      </a:cubicBezTo>
                      <a:cubicBezTo>
                        <a:pt x="316518" y="4058"/>
                        <a:pt x="318554" y="7138"/>
                        <a:pt x="320591" y="10109"/>
                      </a:cubicBezTo>
                      <a:cubicBezTo>
                        <a:pt x="320921" y="10549"/>
                        <a:pt x="321031" y="11154"/>
                        <a:pt x="320921" y="11704"/>
                      </a:cubicBezTo>
                      <a:cubicBezTo>
                        <a:pt x="320811" y="12254"/>
                        <a:pt x="320481" y="12750"/>
                        <a:pt x="320040" y="13025"/>
                      </a:cubicBezTo>
                      <a:cubicBezTo>
                        <a:pt x="309638" y="19736"/>
                        <a:pt x="298741" y="26722"/>
                        <a:pt x="289770" y="33378"/>
                      </a:cubicBezTo>
                      <a:lnTo>
                        <a:pt x="289770" y="33378"/>
                      </a:lnTo>
                      <a:lnTo>
                        <a:pt x="120751" y="156106"/>
                      </a:lnTo>
                      <a:cubicBezTo>
                        <a:pt x="120311" y="156436"/>
                        <a:pt x="119761" y="156546"/>
                        <a:pt x="119210" y="156491"/>
                      </a:cubicBezTo>
                      <a:cubicBezTo>
                        <a:pt x="118660" y="156436"/>
                        <a:pt x="118165" y="156106"/>
                        <a:pt x="117834" y="155666"/>
                      </a:cubicBezTo>
                      <a:lnTo>
                        <a:pt x="117834" y="155556"/>
                      </a:lnTo>
                      <a:cubicBezTo>
                        <a:pt x="115082" y="151870"/>
                        <a:pt x="109909" y="151045"/>
                        <a:pt x="106221" y="153686"/>
                      </a:cubicBezTo>
                      <a:lnTo>
                        <a:pt x="106221" y="153686"/>
                      </a:lnTo>
                      <a:lnTo>
                        <a:pt x="100498" y="157866"/>
                      </a:lnTo>
                      <a:lnTo>
                        <a:pt x="100498" y="157866"/>
                      </a:lnTo>
                      <a:cubicBezTo>
                        <a:pt x="97305" y="160232"/>
                        <a:pt x="96260" y="164412"/>
                        <a:pt x="97801" y="167878"/>
                      </a:cubicBezTo>
                      <a:cubicBezTo>
                        <a:pt x="98186" y="168758"/>
                        <a:pt x="97911" y="169804"/>
                        <a:pt x="97140" y="170409"/>
                      </a:cubicBezTo>
                      <a:cubicBezTo>
                        <a:pt x="75016" y="186747"/>
                        <a:pt x="28014" y="226684"/>
                        <a:pt x="8916" y="281639"/>
                      </a:cubicBezTo>
                      <a:cubicBezTo>
                        <a:pt x="8641" y="282519"/>
                        <a:pt x="7760" y="283069"/>
                        <a:pt x="6770" y="283015"/>
                      </a:cubicBezTo>
                      <a:cubicBezTo>
                        <a:pt x="5779" y="282960"/>
                        <a:pt x="5063" y="282244"/>
                        <a:pt x="4898" y="281309"/>
                      </a:cubicBezTo>
                      <a:cubicBezTo>
                        <a:pt x="3302" y="271627"/>
                        <a:pt x="1651" y="262551"/>
                        <a:pt x="0" y="254134"/>
                      </a:cubicBezTo>
                      <a:cubicBezTo>
                        <a:pt x="0" y="253914"/>
                        <a:pt x="0" y="253749"/>
                        <a:pt x="0" y="253529"/>
                      </a:cubicBezTo>
                      <a:cubicBezTo>
                        <a:pt x="7375" y="185866"/>
                        <a:pt x="46561" y="159737"/>
                        <a:pt x="77437" y="140208"/>
                      </a:cubicBezTo>
                      <a:cubicBezTo>
                        <a:pt x="78263" y="139658"/>
                        <a:pt x="79363" y="139823"/>
                        <a:pt x="80024" y="140483"/>
                      </a:cubicBezTo>
                      <a:cubicBezTo>
                        <a:pt x="82556" y="143123"/>
                        <a:pt x="86738" y="143839"/>
                        <a:pt x="90096" y="141858"/>
                      </a:cubicBezTo>
                      <a:lnTo>
                        <a:pt x="90096" y="141858"/>
                      </a:lnTo>
                      <a:lnTo>
                        <a:pt x="96205" y="138338"/>
                      </a:lnTo>
                      <a:lnTo>
                        <a:pt x="96205" y="138338"/>
                      </a:lnTo>
                      <a:cubicBezTo>
                        <a:pt x="100167" y="136027"/>
                        <a:pt x="101543" y="131021"/>
                        <a:pt x="99287" y="127061"/>
                      </a:cubicBezTo>
                      <a:lnTo>
                        <a:pt x="99287" y="127061"/>
                      </a:lnTo>
                      <a:lnTo>
                        <a:pt x="99287" y="126896"/>
                      </a:lnTo>
                      <a:cubicBezTo>
                        <a:pt x="99287" y="126896"/>
                        <a:pt x="99177" y="126896"/>
                        <a:pt x="99177" y="12689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6" name="Google Shape;606;p16"/>
                <p:cNvSpPr/>
                <p:nvPr/>
              </p:nvSpPr>
              <p:spPr>
                <a:xfrm>
                  <a:off x="6760124" y="5356954"/>
                  <a:ext cx="343734" cy="224506"/>
                </a:xfrm>
                <a:custGeom>
                  <a:rect b="b" l="l" r="r" t="t"/>
                  <a:pathLst>
                    <a:path extrusionOk="0" h="224506" w="343734">
                      <a:moveTo>
                        <a:pt x="67989" y="55"/>
                      </a:moveTo>
                      <a:cubicBezTo>
                        <a:pt x="99140" y="55"/>
                        <a:pt x="126163" y="20739"/>
                        <a:pt x="139041" y="32511"/>
                      </a:cubicBezTo>
                      <a:cubicBezTo>
                        <a:pt x="139207" y="32676"/>
                        <a:pt x="139317" y="32841"/>
                        <a:pt x="139317" y="33061"/>
                      </a:cubicBezTo>
                      <a:cubicBezTo>
                        <a:pt x="139317" y="33281"/>
                        <a:pt x="139262" y="33501"/>
                        <a:pt x="139096" y="33611"/>
                      </a:cubicBezTo>
                      <a:cubicBezTo>
                        <a:pt x="136014" y="36967"/>
                        <a:pt x="136345" y="42193"/>
                        <a:pt x="139702" y="45273"/>
                      </a:cubicBezTo>
                      <a:lnTo>
                        <a:pt x="139702" y="45273"/>
                      </a:lnTo>
                      <a:lnTo>
                        <a:pt x="144930" y="50004"/>
                      </a:lnTo>
                      <a:lnTo>
                        <a:pt x="144930" y="50004"/>
                      </a:lnTo>
                      <a:cubicBezTo>
                        <a:pt x="148288" y="53085"/>
                        <a:pt x="153571" y="52755"/>
                        <a:pt x="156598" y="49399"/>
                      </a:cubicBezTo>
                      <a:lnTo>
                        <a:pt x="156598" y="49399"/>
                      </a:lnTo>
                      <a:lnTo>
                        <a:pt x="156763" y="49234"/>
                      </a:lnTo>
                      <a:cubicBezTo>
                        <a:pt x="157534" y="48409"/>
                        <a:pt x="158800" y="48354"/>
                        <a:pt x="159680" y="49069"/>
                      </a:cubicBezTo>
                      <a:cubicBezTo>
                        <a:pt x="204095" y="88896"/>
                        <a:pt x="286816" y="166241"/>
                        <a:pt x="328589" y="200622"/>
                      </a:cubicBezTo>
                      <a:cubicBezTo>
                        <a:pt x="332772" y="204088"/>
                        <a:pt x="337835" y="208158"/>
                        <a:pt x="342954" y="212339"/>
                      </a:cubicBezTo>
                      <a:cubicBezTo>
                        <a:pt x="343394" y="212669"/>
                        <a:pt x="343669" y="213164"/>
                        <a:pt x="343724" y="213715"/>
                      </a:cubicBezTo>
                      <a:cubicBezTo>
                        <a:pt x="343779" y="214265"/>
                        <a:pt x="343614" y="214815"/>
                        <a:pt x="343229" y="215255"/>
                      </a:cubicBezTo>
                      <a:cubicBezTo>
                        <a:pt x="340862" y="218060"/>
                        <a:pt x="338551" y="220866"/>
                        <a:pt x="336294" y="223726"/>
                      </a:cubicBezTo>
                      <a:cubicBezTo>
                        <a:pt x="335964" y="224166"/>
                        <a:pt x="335469" y="224442"/>
                        <a:pt x="334918" y="224497"/>
                      </a:cubicBezTo>
                      <a:cubicBezTo>
                        <a:pt x="334368" y="224552"/>
                        <a:pt x="333817" y="224387"/>
                        <a:pt x="333377" y="224057"/>
                      </a:cubicBezTo>
                      <a:cubicBezTo>
                        <a:pt x="323801" y="216190"/>
                        <a:pt x="313729" y="208049"/>
                        <a:pt x="304648" y="201557"/>
                      </a:cubicBezTo>
                      <a:lnTo>
                        <a:pt x="304648" y="201557"/>
                      </a:lnTo>
                      <a:lnTo>
                        <a:pt x="135629" y="78830"/>
                      </a:lnTo>
                      <a:cubicBezTo>
                        <a:pt x="135189" y="78500"/>
                        <a:pt x="134859" y="78005"/>
                        <a:pt x="134803" y="77454"/>
                      </a:cubicBezTo>
                      <a:cubicBezTo>
                        <a:pt x="134749" y="76904"/>
                        <a:pt x="134803" y="76354"/>
                        <a:pt x="135189" y="75914"/>
                      </a:cubicBezTo>
                      <a:lnTo>
                        <a:pt x="135299" y="75749"/>
                      </a:lnTo>
                      <a:lnTo>
                        <a:pt x="135299" y="75749"/>
                      </a:lnTo>
                      <a:cubicBezTo>
                        <a:pt x="137996" y="72063"/>
                        <a:pt x="137225" y="66947"/>
                        <a:pt x="133483" y="64252"/>
                      </a:cubicBezTo>
                      <a:lnTo>
                        <a:pt x="133483" y="64252"/>
                      </a:lnTo>
                      <a:lnTo>
                        <a:pt x="127814" y="60071"/>
                      </a:lnTo>
                      <a:lnTo>
                        <a:pt x="127814" y="60071"/>
                      </a:lnTo>
                      <a:cubicBezTo>
                        <a:pt x="124677" y="57816"/>
                        <a:pt x="120439" y="58091"/>
                        <a:pt x="117632" y="60456"/>
                      </a:cubicBezTo>
                      <a:cubicBezTo>
                        <a:pt x="116916" y="61061"/>
                        <a:pt x="115871" y="61116"/>
                        <a:pt x="115100" y="60566"/>
                      </a:cubicBezTo>
                      <a:cubicBezTo>
                        <a:pt x="78831" y="34822"/>
                        <a:pt x="48616" y="31741"/>
                        <a:pt x="36397" y="31741"/>
                      </a:cubicBezTo>
                      <a:cubicBezTo>
                        <a:pt x="24179" y="31741"/>
                        <a:pt x="13502" y="33996"/>
                        <a:pt x="2880" y="38342"/>
                      </a:cubicBezTo>
                      <a:cubicBezTo>
                        <a:pt x="1999" y="38727"/>
                        <a:pt x="898" y="38342"/>
                        <a:pt x="348" y="37572"/>
                      </a:cubicBezTo>
                      <a:cubicBezTo>
                        <a:pt x="-202" y="36802"/>
                        <a:pt x="-92" y="35647"/>
                        <a:pt x="623" y="34987"/>
                      </a:cubicBezTo>
                      <a:cubicBezTo>
                        <a:pt x="23023" y="12707"/>
                        <a:pt x="46359" y="0"/>
                        <a:pt x="68099" y="0"/>
                      </a:cubicBezTo>
                      <a:lnTo>
                        <a:pt x="67989"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7" name="Google Shape;607;p16"/>
                <p:cNvSpPr/>
                <p:nvPr/>
              </p:nvSpPr>
              <p:spPr>
                <a:xfrm>
                  <a:off x="6816510" y="5524470"/>
                  <a:ext cx="14061" cy="14062"/>
                </a:xfrm>
                <a:custGeom>
                  <a:rect b="b" l="l" r="r" t="t"/>
                  <a:pathLst>
                    <a:path extrusionOk="0" h="14062" w="14061">
                      <a:moveTo>
                        <a:pt x="9897" y="595"/>
                      </a:moveTo>
                      <a:cubicBezTo>
                        <a:pt x="13419" y="2190"/>
                        <a:pt x="15015" y="6316"/>
                        <a:pt x="13474" y="9892"/>
                      </a:cubicBezTo>
                      <a:cubicBezTo>
                        <a:pt x="11933" y="13467"/>
                        <a:pt x="7750" y="15008"/>
                        <a:pt x="4173" y="13467"/>
                      </a:cubicBezTo>
                      <a:cubicBezTo>
                        <a:pt x="595" y="11927"/>
                        <a:pt x="-946" y="7746"/>
                        <a:pt x="595" y="4171"/>
                      </a:cubicBezTo>
                      <a:cubicBezTo>
                        <a:pt x="2136" y="595"/>
                        <a:pt x="6319" y="-945"/>
                        <a:pt x="9897" y="59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8" name="Google Shape;608;p16"/>
                <p:cNvSpPr/>
                <p:nvPr/>
              </p:nvSpPr>
              <p:spPr>
                <a:xfrm>
                  <a:off x="6816431" y="5960811"/>
                  <a:ext cx="14116" cy="14085"/>
                </a:xfrm>
                <a:custGeom>
                  <a:rect b="b" l="l" r="r" t="t"/>
                  <a:pathLst>
                    <a:path extrusionOk="0" h="14085" w="14116">
                      <a:moveTo>
                        <a:pt x="13498" y="4171"/>
                      </a:moveTo>
                      <a:cubicBezTo>
                        <a:pt x="15094" y="7746"/>
                        <a:pt x="13498" y="11872"/>
                        <a:pt x="9920" y="13467"/>
                      </a:cubicBezTo>
                      <a:cubicBezTo>
                        <a:pt x="6343" y="15063"/>
                        <a:pt x="2215" y="13467"/>
                        <a:pt x="619" y="9892"/>
                      </a:cubicBezTo>
                      <a:cubicBezTo>
                        <a:pt x="-977" y="6316"/>
                        <a:pt x="619" y="2135"/>
                        <a:pt x="4196" y="595"/>
                      </a:cubicBezTo>
                      <a:cubicBezTo>
                        <a:pt x="7774" y="-945"/>
                        <a:pt x="11902" y="595"/>
                        <a:pt x="13498" y="4171"/>
                      </a:cubicBezTo>
                      <a:lnTo>
                        <a:pt x="13498" y="417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09" name="Google Shape;609;p16"/>
                <p:cNvSpPr/>
                <p:nvPr/>
              </p:nvSpPr>
              <p:spPr>
                <a:xfrm>
                  <a:off x="6796358" y="5576870"/>
                  <a:ext cx="14031" cy="14082"/>
                </a:xfrm>
                <a:custGeom>
                  <a:rect b="b" l="l" r="r" t="t"/>
                  <a:pathLst>
                    <a:path extrusionOk="0" h="14082" w="14031">
                      <a:moveTo>
                        <a:pt x="4842" y="13712"/>
                      </a:moveTo>
                      <a:cubicBezTo>
                        <a:pt x="1154" y="12502"/>
                        <a:pt x="-827" y="8486"/>
                        <a:pt x="329" y="4855"/>
                      </a:cubicBezTo>
                      <a:cubicBezTo>
                        <a:pt x="1485" y="1225"/>
                        <a:pt x="5502" y="-866"/>
                        <a:pt x="9190" y="345"/>
                      </a:cubicBezTo>
                      <a:cubicBezTo>
                        <a:pt x="12877" y="1555"/>
                        <a:pt x="14859" y="5516"/>
                        <a:pt x="13703" y="9201"/>
                      </a:cubicBezTo>
                      <a:cubicBezTo>
                        <a:pt x="12547" y="12887"/>
                        <a:pt x="8529" y="14977"/>
                        <a:pt x="4842" y="13712"/>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0" name="Google Shape;610;p16"/>
                <p:cNvSpPr/>
                <p:nvPr/>
              </p:nvSpPr>
              <p:spPr>
                <a:xfrm>
                  <a:off x="6796413" y="5908378"/>
                  <a:ext cx="14052" cy="14050"/>
                </a:xfrm>
                <a:custGeom>
                  <a:rect b="b" l="l" r="r" t="t"/>
                  <a:pathLst>
                    <a:path extrusionOk="0" h="14050" w="14052">
                      <a:moveTo>
                        <a:pt x="9190" y="13696"/>
                      </a:moveTo>
                      <a:cubicBezTo>
                        <a:pt x="5502" y="14906"/>
                        <a:pt x="1485" y="12926"/>
                        <a:pt x="329" y="9185"/>
                      </a:cubicBezTo>
                      <a:cubicBezTo>
                        <a:pt x="-827" y="5445"/>
                        <a:pt x="1155" y="1484"/>
                        <a:pt x="4842" y="329"/>
                      </a:cubicBezTo>
                      <a:cubicBezTo>
                        <a:pt x="8530" y="-827"/>
                        <a:pt x="12492" y="1154"/>
                        <a:pt x="13703" y="4840"/>
                      </a:cubicBezTo>
                      <a:cubicBezTo>
                        <a:pt x="14914" y="8525"/>
                        <a:pt x="12877" y="12431"/>
                        <a:pt x="9190" y="13696"/>
                      </a:cubicBezTo>
                      <a:lnTo>
                        <a:pt x="9190" y="13696"/>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1" name="Google Shape;611;p16"/>
                <p:cNvSpPr/>
                <p:nvPr/>
              </p:nvSpPr>
              <p:spPr>
                <a:xfrm>
                  <a:off x="6689960" y="5756658"/>
                  <a:ext cx="349165" cy="68194"/>
                </a:xfrm>
                <a:custGeom>
                  <a:rect b="b" l="l" r="r" t="t"/>
                  <a:pathLst>
                    <a:path extrusionOk="0" h="68194" w="349165">
                      <a:moveTo>
                        <a:pt x="98967" y="3301"/>
                      </a:moveTo>
                      <a:cubicBezTo>
                        <a:pt x="98967" y="2200"/>
                        <a:pt x="99902" y="1265"/>
                        <a:pt x="101003" y="1265"/>
                      </a:cubicBezTo>
                      <a:cubicBezTo>
                        <a:pt x="160663" y="1100"/>
                        <a:pt x="273929" y="3081"/>
                        <a:pt x="327921" y="880"/>
                      </a:cubicBezTo>
                      <a:cubicBezTo>
                        <a:pt x="333370" y="660"/>
                        <a:pt x="339864" y="330"/>
                        <a:pt x="346468" y="0"/>
                      </a:cubicBezTo>
                      <a:cubicBezTo>
                        <a:pt x="347019" y="0"/>
                        <a:pt x="347569" y="165"/>
                        <a:pt x="347954" y="550"/>
                      </a:cubicBezTo>
                      <a:cubicBezTo>
                        <a:pt x="348340" y="935"/>
                        <a:pt x="348615" y="1430"/>
                        <a:pt x="348615" y="1980"/>
                      </a:cubicBezTo>
                      <a:cubicBezTo>
                        <a:pt x="348725" y="5666"/>
                        <a:pt x="348945" y="9297"/>
                        <a:pt x="349165" y="12927"/>
                      </a:cubicBezTo>
                      <a:cubicBezTo>
                        <a:pt x="349165" y="13478"/>
                        <a:pt x="349000" y="14028"/>
                        <a:pt x="348615" y="14413"/>
                      </a:cubicBezTo>
                      <a:cubicBezTo>
                        <a:pt x="348229" y="14798"/>
                        <a:pt x="347734" y="15073"/>
                        <a:pt x="347184" y="15128"/>
                      </a:cubicBezTo>
                      <a:cubicBezTo>
                        <a:pt x="334801" y="15678"/>
                        <a:pt x="321812" y="16338"/>
                        <a:pt x="310749" y="17658"/>
                      </a:cubicBezTo>
                      <a:lnTo>
                        <a:pt x="310749" y="17658"/>
                      </a:lnTo>
                      <a:lnTo>
                        <a:pt x="102984" y="39497"/>
                      </a:lnTo>
                      <a:cubicBezTo>
                        <a:pt x="101884" y="39607"/>
                        <a:pt x="100838" y="38782"/>
                        <a:pt x="100728" y="37682"/>
                      </a:cubicBezTo>
                      <a:lnTo>
                        <a:pt x="100728" y="37462"/>
                      </a:lnTo>
                      <a:lnTo>
                        <a:pt x="100728" y="37462"/>
                      </a:lnTo>
                      <a:cubicBezTo>
                        <a:pt x="100233" y="32951"/>
                        <a:pt x="96215" y="29651"/>
                        <a:pt x="91647" y="30146"/>
                      </a:cubicBezTo>
                      <a:lnTo>
                        <a:pt x="91647" y="30146"/>
                      </a:lnTo>
                      <a:lnTo>
                        <a:pt x="84657" y="30916"/>
                      </a:lnTo>
                      <a:lnTo>
                        <a:pt x="84657" y="30916"/>
                      </a:lnTo>
                      <a:cubicBezTo>
                        <a:pt x="80144" y="31411"/>
                        <a:pt x="76787" y="35427"/>
                        <a:pt x="77337" y="39993"/>
                      </a:cubicBezTo>
                      <a:lnTo>
                        <a:pt x="77337" y="39993"/>
                      </a:lnTo>
                      <a:cubicBezTo>
                        <a:pt x="77447" y="41093"/>
                        <a:pt x="76677" y="42083"/>
                        <a:pt x="75576" y="42248"/>
                      </a:cubicBezTo>
                      <a:cubicBezTo>
                        <a:pt x="45086" y="46759"/>
                        <a:pt x="22465" y="55285"/>
                        <a:pt x="7715" y="67718"/>
                      </a:cubicBezTo>
                      <a:cubicBezTo>
                        <a:pt x="7165" y="68213"/>
                        <a:pt x="6339" y="68323"/>
                        <a:pt x="5624" y="68048"/>
                      </a:cubicBezTo>
                      <a:cubicBezTo>
                        <a:pt x="4909" y="67773"/>
                        <a:pt x="4413" y="67168"/>
                        <a:pt x="4303" y="66397"/>
                      </a:cubicBezTo>
                      <a:cubicBezTo>
                        <a:pt x="2817" y="54405"/>
                        <a:pt x="1331" y="42578"/>
                        <a:pt x="10" y="30971"/>
                      </a:cubicBezTo>
                      <a:cubicBezTo>
                        <a:pt x="-45" y="30366"/>
                        <a:pt x="120" y="29761"/>
                        <a:pt x="561" y="29321"/>
                      </a:cubicBezTo>
                      <a:cubicBezTo>
                        <a:pt x="1111" y="28770"/>
                        <a:pt x="1606" y="28165"/>
                        <a:pt x="2212" y="27615"/>
                      </a:cubicBezTo>
                      <a:cubicBezTo>
                        <a:pt x="24006" y="7206"/>
                        <a:pt x="57689" y="3741"/>
                        <a:pt x="75026" y="3246"/>
                      </a:cubicBezTo>
                      <a:cubicBezTo>
                        <a:pt x="75081" y="3246"/>
                        <a:pt x="75191" y="3246"/>
                        <a:pt x="75246" y="3356"/>
                      </a:cubicBezTo>
                      <a:cubicBezTo>
                        <a:pt x="75301" y="3466"/>
                        <a:pt x="75356" y="3521"/>
                        <a:pt x="75356" y="3576"/>
                      </a:cubicBezTo>
                      <a:cubicBezTo>
                        <a:pt x="75356" y="8142"/>
                        <a:pt x="79044" y="11827"/>
                        <a:pt x="83612" y="11827"/>
                      </a:cubicBezTo>
                      <a:lnTo>
                        <a:pt x="90711" y="11827"/>
                      </a:lnTo>
                      <a:cubicBezTo>
                        <a:pt x="95224" y="11827"/>
                        <a:pt x="98967" y="8142"/>
                        <a:pt x="98967" y="3576"/>
                      </a:cubicBezTo>
                      <a:lnTo>
                        <a:pt x="98967" y="3411"/>
                      </a:lnTo>
                      <a:lnTo>
                        <a:pt x="98967" y="341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2" name="Google Shape;612;p16"/>
                <p:cNvSpPr/>
                <p:nvPr/>
              </p:nvSpPr>
              <p:spPr>
                <a:xfrm>
                  <a:off x="6781775" y="5854126"/>
                  <a:ext cx="14137" cy="14144"/>
                </a:xfrm>
                <a:custGeom>
                  <a:rect b="b" l="l" r="r" t="t"/>
                  <a:pathLst>
                    <a:path extrusionOk="0" h="14144" w="14137">
                      <a:moveTo>
                        <a:pt x="13976" y="5621"/>
                      </a:moveTo>
                      <a:cubicBezTo>
                        <a:pt x="14801" y="9417"/>
                        <a:pt x="12380" y="13158"/>
                        <a:pt x="8527" y="13983"/>
                      </a:cubicBezTo>
                      <a:cubicBezTo>
                        <a:pt x="4674" y="14808"/>
                        <a:pt x="987" y="12388"/>
                        <a:pt x="161" y="8592"/>
                      </a:cubicBezTo>
                      <a:cubicBezTo>
                        <a:pt x="-664" y="4796"/>
                        <a:pt x="1757" y="1056"/>
                        <a:pt x="5610" y="175"/>
                      </a:cubicBezTo>
                      <a:cubicBezTo>
                        <a:pt x="9463" y="-705"/>
                        <a:pt x="13150" y="1825"/>
                        <a:pt x="13976" y="5621"/>
                      </a:cubicBezTo>
                      <a:lnTo>
                        <a:pt x="13976" y="5621"/>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3" name="Google Shape;613;p16"/>
                <p:cNvSpPr/>
                <p:nvPr/>
              </p:nvSpPr>
              <p:spPr>
                <a:xfrm>
                  <a:off x="6781775" y="5631090"/>
                  <a:ext cx="14137" cy="14116"/>
                </a:xfrm>
                <a:custGeom>
                  <a:rect b="b" l="l" r="r" t="t"/>
                  <a:pathLst>
                    <a:path extrusionOk="0" h="14116" w="14137">
                      <a:moveTo>
                        <a:pt x="8527" y="145"/>
                      </a:moveTo>
                      <a:cubicBezTo>
                        <a:pt x="12380" y="970"/>
                        <a:pt x="14801" y="4711"/>
                        <a:pt x="13976" y="8562"/>
                      </a:cubicBezTo>
                      <a:cubicBezTo>
                        <a:pt x="13150" y="12412"/>
                        <a:pt x="9463" y="14778"/>
                        <a:pt x="5610" y="13953"/>
                      </a:cubicBezTo>
                      <a:cubicBezTo>
                        <a:pt x="1757" y="13127"/>
                        <a:pt x="-664" y="9442"/>
                        <a:pt x="161" y="5591"/>
                      </a:cubicBezTo>
                      <a:cubicBezTo>
                        <a:pt x="987" y="1740"/>
                        <a:pt x="4674" y="-625"/>
                        <a:pt x="8527" y="145"/>
                      </a:cubicBezTo>
                      <a:lnTo>
                        <a:pt x="8527" y="145"/>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4" name="Google Shape;614;p16"/>
                <p:cNvSpPr/>
                <p:nvPr/>
              </p:nvSpPr>
              <p:spPr>
                <a:xfrm>
                  <a:off x="6715703" y="5814022"/>
                  <a:ext cx="333626" cy="141349"/>
                </a:xfrm>
                <a:custGeom>
                  <a:rect b="b" l="l" r="r" t="t"/>
                  <a:pathLst>
                    <a:path extrusionOk="0" h="141349" w="333626">
                      <a:moveTo>
                        <a:pt x="328210" y="67"/>
                      </a:moveTo>
                      <a:cubicBezTo>
                        <a:pt x="328761" y="-98"/>
                        <a:pt x="329311" y="67"/>
                        <a:pt x="329806" y="287"/>
                      </a:cubicBezTo>
                      <a:cubicBezTo>
                        <a:pt x="330302" y="507"/>
                        <a:pt x="330632" y="1057"/>
                        <a:pt x="330742" y="1552"/>
                      </a:cubicBezTo>
                      <a:cubicBezTo>
                        <a:pt x="331623" y="5073"/>
                        <a:pt x="332558" y="8649"/>
                        <a:pt x="333549" y="12169"/>
                      </a:cubicBezTo>
                      <a:cubicBezTo>
                        <a:pt x="333714" y="12719"/>
                        <a:pt x="333604" y="13270"/>
                        <a:pt x="333329" y="13764"/>
                      </a:cubicBezTo>
                      <a:cubicBezTo>
                        <a:pt x="333054" y="14260"/>
                        <a:pt x="332613" y="14590"/>
                        <a:pt x="332063" y="14755"/>
                      </a:cubicBezTo>
                      <a:cubicBezTo>
                        <a:pt x="320065" y="17835"/>
                        <a:pt x="307516" y="21191"/>
                        <a:pt x="297004" y="24766"/>
                      </a:cubicBezTo>
                      <a:lnTo>
                        <a:pt x="297004" y="24766"/>
                      </a:lnTo>
                      <a:lnTo>
                        <a:pt x="98321" y="89239"/>
                      </a:lnTo>
                      <a:cubicBezTo>
                        <a:pt x="97220" y="89569"/>
                        <a:pt x="96064" y="89018"/>
                        <a:pt x="95734" y="87918"/>
                      </a:cubicBezTo>
                      <a:lnTo>
                        <a:pt x="95734" y="87753"/>
                      </a:lnTo>
                      <a:lnTo>
                        <a:pt x="95734" y="87753"/>
                      </a:lnTo>
                      <a:cubicBezTo>
                        <a:pt x="94358" y="83408"/>
                        <a:pt x="89680" y="81042"/>
                        <a:pt x="85332" y="82472"/>
                      </a:cubicBezTo>
                      <a:lnTo>
                        <a:pt x="78617" y="84673"/>
                      </a:lnTo>
                      <a:cubicBezTo>
                        <a:pt x="74269" y="86048"/>
                        <a:pt x="71903" y="90724"/>
                        <a:pt x="73334" y="95070"/>
                      </a:cubicBezTo>
                      <a:lnTo>
                        <a:pt x="73334" y="95070"/>
                      </a:lnTo>
                      <a:cubicBezTo>
                        <a:pt x="73499" y="95565"/>
                        <a:pt x="73334" y="96060"/>
                        <a:pt x="72838" y="96225"/>
                      </a:cubicBezTo>
                      <a:cubicBezTo>
                        <a:pt x="38495" y="110362"/>
                        <a:pt x="18627" y="122354"/>
                        <a:pt x="9051" y="140233"/>
                      </a:cubicBezTo>
                      <a:cubicBezTo>
                        <a:pt x="8665" y="141003"/>
                        <a:pt x="7785" y="141443"/>
                        <a:pt x="6959" y="141333"/>
                      </a:cubicBezTo>
                      <a:cubicBezTo>
                        <a:pt x="6134" y="141223"/>
                        <a:pt x="5418" y="140563"/>
                        <a:pt x="5253" y="139738"/>
                      </a:cubicBezTo>
                      <a:cubicBezTo>
                        <a:pt x="3547" y="131927"/>
                        <a:pt x="1786" y="124335"/>
                        <a:pt x="24" y="116909"/>
                      </a:cubicBezTo>
                      <a:cubicBezTo>
                        <a:pt x="24" y="116689"/>
                        <a:pt x="-31" y="116468"/>
                        <a:pt x="24" y="116248"/>
                      </a:cubicBezTo>
                      <a:cubicBezTo>
                        <a:pt x="1731" y="95620"/>
                        <a:pt x="12793" y="72845"/>
                        <a:pt x="62381" y="60853"/>
                      </a:cubicBezTo>
                      <a:cubicBezTo>
                        <a:pt x="63317" y="60633"/>
                        <a:pt x="64253" y="61073"/>
                        <a:pt x="64693" y="61953"/>
                      </a:cubicBezTo>
                      <a:cubicBezTo>
                        <a:pt x="66344" y="65199"/>
                        <a:pt x="69977" y="67014"/>
                        <a:pt x="73719" y="66244"/>
                      </a:cubicBezTo>
                      <a:lnTo>
                        <a:pt x="73719" y="66244"/>
                      </a:lnTo>
                      <a:lnTo>
                        <a:pt x="80599" y="64814"/>
                      </a:lnTo>
                      <a:lnTo>
                        <a:pt x="80599" y="64814"/>
                      </a:lnTo>
                      <a:cubicBezTo>
                        <a:pt x="85057" y="63879"/>
                        <a:pt x="87864" y="59478"/>
                        <a:pt x="86983" y="55022"/>
                      </a:cubicBezTo>
                      <a:lnTo>
                        <a:pt x="86983" y="55022"/>
                      </a:lnTo>
                      <a:lnTo>
                        <a:pt x="86983" y="54857"/>
                      </a:lnTo>
                      <a:cubicBezTo>
                        <a:pt x="86708" y="53757"/>
                        <a:pt x="87423" y="52657"/>
                        <a:pt x="88524" y="52437"/>
                      </a:cubicBezTo>
                      <a:cubicBezTo>
                        <a:pt x="146808" y="39839"/>
                        <a:pt x="257983" y="18275"/>
                        <a:pt x="310378" y="4908"/>
                      </a:cubicBezTo>
                      <a:cubicBezTo>
                        <a:pt x="315717" y="3533"/>
                        <a:pt x="321936" y="1882"/>
                        <a:pt x="328320" y="177"/>
                      </a:cubicBezTo>
                      <a:lnTo>
                        <a:pt x="328320" y="17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5" name="Google Shape;615;p16"/>
                <p:cNvSpPr/>
                <p:nvPr/>
              </p:nvSpPr>
              <p:spPr>
                <a:xfrm>
                  <a:off x="6773096" y="5798641"/>
                  <a:ext cx="14059" cy="14052"/>
                </a:xfrm>
                <a:custGeom>
                  <a:rect b="b" l="l" r="r" t="t"/>
                  <a:pathLst>
                    <a:path extrusionOk="0" h="14052" w="14059">
                      <a:moveTo>
                        <a:pt x="6254" y="45"/>
                      </a:moveTo>
                      <a:cubicBezTo>
                        <a:pt x="10162" y="-395"/>
                        <a:pt x="13574" y="2465"/>
                        <a:pt x="14015" y="6316"/>
                      </a:cubicBezTo>
                      <a:cubicBezTo>
                        <a:pt x="14455" y="10166"/>
                        <a:pt x="11593" y="13632"/>
                        <a:pt x="7741" y="14017"/>
                      </a:cubicBezTo>
                      <a:cubicBezTo>
                        <a:pt x="3888" y="14402"/>
                        <a:pt x="421" y="11597"/>
                        <a:pt x="35" y="7801"/>
                      </a:cubicBezTo>
                      <a:cubicBezTo>
                        <a:pt x="-350" y="4005"/>
                        <a:pt x="2457" y="485"/>
                        <a:pt x="6254" y="45"/>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6" name="Google Shape;616;p16"/>
                <p:cNvSpPr/>
                <p:nvPr/>
              </p:nvSpPr>
              <p:spPr>
                <a:xfrm>
                  <a:off x="6773085" y="5686531"/>
                  <a:ext cx="14069" cy="14062"/>
                </a:xfrm>
                <a:custGeom>
                  <a:rect b="b" l="l" r="r" t="t"/>
                  <a:pathLst>
                    <a:path extrusionOk="0" h="14062" w="14069">
                      <a:moveTo>
                        <a:pt x="14025" y="7801"/>
                      </a:moveTo>
                      <a:cubicBezTo>
                        <a:pt x="13640" y="11652"/>
                        <a:pt x="10117" y="14457"/>
                        <a:pt x="6265" y="14017"/>
                      </a:cubicBezTo>
                      <a:cubicBezTo>
                        <a:pt x="2412" y="13577"/>
                        <a:pt x="-395" y="10167"/>
                        <a:pt x="46" y="6316"/>
                      </a:cubicBezTo>
                      <a:cubicBezTo>
                        <a:pt x="486" y="2465"/>
                        <a:pt x="3898" y="-395"/>
                        <a:pt x="7751" y="45"/>
                      </a:cubicBezTo>
                      <a:cubicBezTo>
                        <a:pt x="11603" y="485"/>
                        <a:pt x="14465" y="3950"/>
                        <a:pt x="14025" y="780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7" name="Google Shape;617;p16"/>
                <p:cNvSpPr/>
                <p:nvPr/>
              </p:nvSpPr>
              <p:spPr>
                <a:xfrm>
                  <a:off x="6770159" y="5742631"/>
                  <a:ext cx="14034" cy="14027"/>
                </a:xfrm>
                <a:custGeom>
                  <a:rect b="b" l="l" r="r" t="t"/>
                  <a:pathLst>
                    <a:path extrusionOk="0" h="14027" w="14034">
                      <a:moveTo>
                        <a:pt x="6990" y="0"/>
                      </a:moveTo>
                      <a:cubicBezTo>
                        <a:pt x="10897" y="0"/>
                        <a:pt x="14034" y="3136"/>
                        <a:pt x="14034" y="6986"/>
                      </a:cubicBezTo>
                      <a:cubicBezTo>
                        <a:pt x="14034" y="10837"/>
                        <a:pt x="10842" y="14028"/>
                        <a:pt x="6990" y="14028"/>
                      </a:cubicBezTo>
                      <a:cubicBezTo>
                        <a:pt x="3137" y="14028"/>
                        <a:pt x="0" y="10837"/>
                        <a:pt x="0" y="6986"/>
                      </a:cubicBezTo>
                      <a:cubicBezTo>
                        <a:pt x="0" y="3136"/>
                        <a:pt x="3137" y="0"/>
                        <a:pt x="6990" y="0"/>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8" name="Google Shape;618;p16"/>
                <p:cNvSpPr/>
                <p:nvPr/>
              </p:nvSpPr>
              <p:spPr>
                <a:xfrm>
                  <a:off x="6698996" y="5785465"/>
                  <a:ext cx="343802" cy="106175"/>
                </a:xfrm>
                <a:custGeom>
                  <a:rect b="b" l="l" r="r" t="t"/>
                  <a:pathLst>
                    <a:path extrusionOk="0" h="106175" w="343802">
                      <a:moveTo>
                        <a:pt x="76171" y="67956"/>
                      </a:moveTo>
                      <a:cubicBezTo>
                        <a:pt x="76226" y="68451"/>
                        <a:pt x="75951" y="68891"/>
                        <a:pt x="75511" y="69001"/>
                      </a:cubicBezTo>
                      <a:cubicBezTo>
                        <a:pt x="44745" y="76262"/>
                        <a:pt x="23061" y="88309"/>
                        <a:pt x="10127" y="105363"/>
                      </a:cubicBezTo>
                      <a:cubicBezTo>
                        <a:pt x="9631" y="105968"/>
                        <a:pt x="8861" y="106298"/>
                        <a:pt x="8090" y="106133"/>
                      </a:cubicBezTo>
                      <a:cubicBezTo>
                        <a:pt x="7320" y="105968"/>
                        <a:pt x="6715" y="105363"/>
                        <a:pt x="6494" y="104647"/>
                      </a:cubicBezTo>
                      <a:cubicBezTo>
                        <a:pt x="4898" y="98486"/>
                        <a:pt x="3357" y="92600"/>
                        <a:pt x="1816" y="86769"/>
                      </a:cubicBezTo>
                      <a:cubicBezTo>
                        <a:pt x="1816" y="86714"/>
                        <a:pt x="1816" y="86604"/>
                        <a:pt x="1816" y="86494"/>
                      </a:cubicBezTo>
                      <a:cubicBezTo>
                        <a:pt x="1211" y="81928"/>
                        <a:pt x="605" y="77417"/>
                        <a:pt x="0" y="72851"/>
                      </a:cubicBezTo>
                      <a:cubicBezTo>
                        <a:pt x="0" y="72576"/>
                        <a:pt x="0" y="72301"/>
                        <a:pt x="0" y="72026"/>
                      </a:cubicBezTo>
                      <a:cubicBezTo>
                        <a:pt x="3632" y="59154"/>
                        <a:pt x="17392" y="41386"/>
                        <a:pt x="69237" y="33739"/>
                      </a:cubicBezTo>
                      <a:cubicBezTo>
                        <a:pt x="70117" y="33629"/>
                        <a:pt x="70943" y="34014"/>
                        <a:pt x="71383" y="34840"/>
                      </a:cubicBezTo>
                      <a:cubicBezTo>
                        <a:pt x="72924" y="37755"/>
                        <a:pt x="76116" y="39570"/>
                        <a:pt x="79528" y="39240"/>
                      </a:cubicBezTo>
                      <a:lnTo>
                        <a:pt x="86573" y="38470"/>
                      </a:lnTo>
                      <a:lnTo>
                        <a:pt x="86573" y="38470"/>
                      </a:lnTo>
                      <a:cubicBezTo>
                        <a:pt x="91086" y="38030"/>
                        <a:pt x="94388" y="33960"/>
                        <a:pt x="93893" y="29394"/>
                      </a:cubicBezTo>
                      <a:lnTo>
                        <a:pt x="93893" y="29394"/>
                      </a:lnTo>
                      <a:lnTo>
                        <a:pt x="93893" y="29228"/>
                      </a:lnTo>
                      <a:cubicBezTo>
                        <a:pt x="93838" y="28678"/>
                        <a:pt x="93948" y="28128"/>
                        <a:pt x="94333" y="27688"/>
                      </a:cubicBezTo>
                      <a:cubicBezTo>
                        <a:pt x="94719" y="27248"/>
                        <a:pt x="95159" y="26973"/>
                        <a:pt x="95709" y="26918"/>
                      </a:cubicBezTo>
                      <a:cubicBezTo>
                        <a:pt x="155039" y="20537"/>
                        <a:pt x="267865" y="10690"/>
                        <a:pt x="321361" y="2824"/>
                      </a:cubicBezTo>
                      <a:cubicBezTo>
                        <a:pt x="326755" y="2054"/>
                        <a:pt x="333139" y="1008"/>
                        <a:pt x="339689" y="18"/>
                      </a:cubicBezTo>
                      <a:cubicBezTo>
                        <a:pt x="340239" y="-37"/>
                        <a:pt x="340789" y="18"/>
                        <a:pt x="341230" y="403"/>
                      </a:cubicBezTo>
                      <a:cubicBezTo>
                        <a:pt x="341670" y="788"/>
                        <a:pt x="341945" y="1228"/>
                        <a:pt x="342055" y="1778"/>
                      </a:cubicBezTo>
                      <a:cubicBezTo>
                        <a:pt x="342550" y="5409"/>
                        <a:pt x="343156" y="9040"/>
                        <a:pt x="343761" y="12615"/>
                      </a:cubicBezTo>
                      <a:cubicBezTo>
                        <a:pt x="343871" y="13166"/>
                        <a:pt x="343761" y="13716"/>
                        <a:pt x="343431" y="14156"/>
                      </a:cubicBezTo>
                      <a:cubicBezTo>
                        <a:pt x="343101" y="14596"/>
                        <a:pt x="342606" y="14926"/>
                        <a:pt x="342055" y="14981"/>
                      </a:cubicBezTo>
                      <a:cubicBezTo>
                        <a:pt x="329837" y="16851"/>
                        <a:pt x="316958" y="18832"/>
                        <a:pt x="306116" y="21252"/>
                      </a:cubicBezTo>
                      <a:lnTo>
                        <a:pt x="306116" y="21252"/>
                      </a:lnTo>
                      <a:lnTo>
                        <a:pt x="101819" y="64655"/>
                      </a:lnTo>
                      <a:cubicBezTo>
                        <a:pt x="101268" y="64765"/>
                        <a:pt x="100718" y="64655"/>
                        <a:pt x="100277" y="64380"/>
                      </a:cubicBezTo>
                      <a:cubicBezTo>
                        <a:pt x="99837" y="64105"/>
                        <a:pt x="99507" y="63610"/>
                        <a:pt x="99397" y="63060"/>
                      </a:cubicBezTo>
                      <a:lnTo>
                        <a:pt x="99397" y="62895"/>
                      </a:lnTo>
                      <a:lnTo>
                        <a:pt x="99397" y="62895"/>
                      </a:lnTo>
                      <a:cubicBezTo>
                        <a:pt x="98461" y="58439"/>
                        <a:pt x="94058" y="55633"/>
                        <a:pt x="89600" y="56514"/>
                      </a:cubicBezTo>
                      <a:lnTo>
                        <a:pt x="89600" y="56514"/>
                      </a:lnTo>
                      <a:lnTo>
                        <a:pt x="82721" y="57999"/>
                      </a:lnTo>
                      <a:lnTo>
                        <a:pt x="82721" y="57999"/>
                      </a:lnTo>
                      <a:cubicBezTo>
                        <a:pt x="78263" y="58934"/>
                        <a:pt x="75456" y="63335"/>
                        <a:pt x="76336" y="67791"/>
                      </a:cubicBezTo>
                      <a:lnTo>
                        <a:pt x="76336" y="67791"/>
                      </a:lnTo>
                      <a:cubicBezTo>
                        <a:pt x="76336" y="67791"/>
                        <a:pt x="76336" y="67846"/>
                        <a:pt x="76336" y="67846"/>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19" name="Google Shape;619;p16"/>
                <p:cNvSpPr/>
                <p:nvPr/>
              </p:nvSpPr>
              <p:spPr>
                <a:xfrm>
                  <a:off x="6684191" y="5701427"/>
                  <a:ext cx="354999" cy="58704"/>
                </a:xfrm>
                <a:custGeom>
                  <a:rect b="b" l="l" r="r" t="t"/>
                  <a:pathLst>
                    <a:path extrusionOk="0" h="58704" w="354999">
                      <a:moveTo>
                        <a:pt x="106552" y="3577"/>
                      </a:moveTo>
                      <a:cubicBezTo>
                        <a:pt x="106662" y="2477"/>
                        <a:pt x="107652" y="1652"/>
                        <a:pt x="108808" y="1762"/>
                      </a:cubicBezTo>
                      <a:cubicBezTo>
                        <a:pt x="168138" y="7868"/>
                        <a:pt x="280524" y="21510"/>
                        <a:pt x="334515" y="25086"/>
                      </a:cubicBezTo>
                      <a:cubicBezTo>
                        <a:pt x="339964" y="25471"/>
                        <a:pt x="346458" y="25746"/>
                        <a:pt x="353063" y="26186"/>
                      </a:cubicBezTo>
                      <a:cubicBezTo>
                        <a:pt x="353613" y="26186"/>
                        <a:pt x="354108" y="26461"/>
                        <a:pt x="354494" y="26901"/>
                      </a:cubicBezTo>
                      <a:cubicBezTo>
                        <a:pt x="354879" y="27341"/>
                        <a:pt x="355044" y="27837"/>
                        <a:pt x="354989" y="28387"/>
                      </a:cubicBezTo>
                      <a:cubicBezTo>
                        <a:pt x="354714" y="32017"/>
                        <a:pt x="354548" y="35648"/>
                        <a:pt x="354438" y="39334"/>
                      </a:cubicBezTo>
                      <a:cubicBezTo>
                        <a:pt x="354438" y="39884"/>
                        <a:pt x="354163" y="40434"/>
                        <a:pt x="353778" y="40764"/>
                      </a:cubicBezTo>
                      <a:cubicBezTo>
                        <a:pt x="353393" y="41094"/>
                        <a:pt x="352842" y="41314"/>
                        <a:pt x="352292" y="41314"/>
                      </a:cubicBezTo>
                      <a:cubicBezTo>
                        <a:pt x="339909" y="40544"/>
                        <a:pt x="326975" y="39829"/>
                        <a:pt x="315803" y="39939"/>
                      </a:cubicBezTo>
                      <a:lnTo>
                        <a:pt x="106827" y="39939"/>
                      </a:lnTo>
                      <a:cubicBezTo>
                        <a:pt x="105671" y="39939"/>
                        <a:pt x="104790" y="39004"/>
                        <a:pt x="104790" y="37903"/>
                      </a:cubicBezTo>
                      <a:lnTo>
                        <a:pt x="104790" y="37738"/>
                      </a:lnTo>
                      <a:cubicBezTo>
                        <a:pt x="104790" y="33227"/>
                        <a:pt x="101103" y="29487"/>
                        <a:pt x="96535" y="29487"/>
                      </a:cubicBezTo>
                      <a:lnTo>
                        <a:pt x="89435" y="29487"/>
                      </a:lnTo>
                      <a:cubicBezTo>
                        <a:pt x="85473" y="29487"/>
                        <a:pt x="82115" y="32292"/>
                        <a:pt x="81345" y="36088"/>
                      </a:cubicBezTo>
                      <a:cubicBezTo>
                        <a:pt x="81125" y="37023"/>
                        <a:pt x="80354" y="37738"/>
                        <a:pt x="79363" y="37738"/>
                      </a:cubicBezTo>
                      <a:cubicBezTo>
                        <a:pt x="61641" y="38233"/>
                        <a:pt x="30931" y="41809"/>
                        <a:pt x="5779" y="58367"/>
                      </a:cubicBezTo>
                      <a:cubicBezTo>
                        <a:pt x="5173" y="58752"/>
                        <a:pt x="4403" y="58807"/>
                        <a:pt x="3742" y="58532"/>
                      </a:cubicBezTo>
                      <a:cubicBezTo>
                        <a:pt x="3082" y="58257"/>
                        <a:pt x="2642" y="57597"/>
                        <a:pt x="2587" y="56882"/>
                      </a:cubicBezTo>
                      <a:cubicBezTo>
                        <a:pt x="1651" y="47585"/>
                        <a:pt x="770" y="38398"/>
                        <a:pt x="0" y="29322"/>
                      </a:cubicBezTo>
                      <a:cubicBezTo>
                        <a:pt x="0" y="28992"/>
                        <a:pt x="0" y="28607"/>
                        <a:pt x="165" y="28277"/>
                      </a:cubicBezTo>
                      <a:cubicBezTo>
                        <a:pt x="2752" y="22776"/>
                        <a:pt x="6054" y="18100"/>
                        <a:pt x="10237" y="14304"/>
                      </a:cubicBezTo>
                      <a:cubicBezTo>
                        <a:pt x="28509" y="-2309"/>
                        <a:pt x="60596" y="-824"/>
                        <a:pt x="82941" y="1212"/>
                      </a:cubicBezTo>
                      <a:cubicBezTo>
                        <a:pt x="82996" y="1212"/>
                        <a:pt x="83051" y="1267"/>
                        <a:pt x="83051" y="1322"/>
                      </a:cubicBezTo>
                      <a:cubicBezTo>
                        <a:pt x="82556" y="5833"/>
                        <a:pt x="85858" y="9903"/>
                        <a:pt x="90371" y="10343"/>
                      </a:cubicBezTo>
                      <a:lnTo>
                        <a:pt x="90371" y="10343"/>
                      </a:lnTo>
                      <a:lnTo>
                        <a:pt x="97361" y="11113"/>
                      </a:lnTo>
                      <a:lnTo>
                        <a:pt x="97361" y="11113"/>
                      </a:lnTo>
                      <a:cubicBezTo>
                        <a:pt x="101873" y="11609"/>
                        <a:pt x="105946" y="8308"/>
                        <a:pt x="106442" y="3797"/>
                      </a:cubicBezTo>
                      <a:lnTo>
                        <a:pt x="106442" y="3797"/>
                      </a:lnTo>
                      <a:lnTo>
                        <a:pt x="106442" y="3577"/>
                      </a:lnTo>
                      <a:lnTo>
                        <a:pt x="106552" y="3577"/>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20" name="Google Shape;620;p16"/>
                <p:cNvSpPr/>
                <p:nvPr/>
              </p:nvSpPr>
              <p:spPr>
                <a:xfrm>
                  <a:off x="6749135" y="5868326"/>
                  <a:ext cx="322169" cy="229512"/>
                </a:xfrm>
                <a:custGeom>
                  <a:rect b="b" l="l" r="r" t="t"/>
                  <a:pathLst>
                    <a:path extrusionOk="0" h="229512" w="322169">
                      <a:moveTo>
                        <a:pt x="87454" y="135053"/>
                      </a:moveTo>
                      <a:lnTo>
                        <a:pt x="87454" y="135053"/>
                      </a:lnTo>
                      <a:cubicBezTo>
                        <a:pt x="83491" y="137308"/>
                        <a:pt x="82170" y="142369"/>
                        <a:pt x="84427" y="146275"/>
                      </a:cubicBezTo>
                      <a:cubicBezTo>
                        <a:pt x="84427" y="146275"/>
                        <a:pt x="84427" y="146275"/>
                        <a:pt x="84427" y="146275"/>
                      </a:cubicBezTo>
                      <a:lnTo>
                        <a:pt x="84702" y="146825"/>
                      </a:lnTo>
                      <a:lnTo>
                        <a:pt x="84702" y="146825"/>
                      </a:lnTo>
                      <a:cubicBezTo>
                        <a:pt x="59220" y="162943"/>
                        <a:pt x="25482" y="184287"/>
                        <a:pt x="7320" y="228900"/>
                      </a:cubicBezTo>
                      <a:cubicBezTo>
                        <a:pt x="7155" y="229285"/>
                        <a:pt x="6770" y="229560"/>
                        <a:pt x="6274" y="229505"/>
                      </a:cubicBezTo>
                      <a:cubicBezTo>
                        <a:pt x="5779" y="229450"/>
                        <a:pt x="5449" y="229175"/>
                        <a:pt x="5394" y="228735"/>
                      </a:cubicBezTo>
                      <a:cubicBezTo>
                        <a:pt x="3688" y="215313"/>
                        <a:pt x="1926" y="203485"/>
                        <a:pt x="110" y="192923"/>
                      </a:cubicBezTo>
                      <a:cubicBezTo>
                        <a:pt x="110" y="192868"/>
                        <a:pt x="110" y="192758"/>
                        <a:pt x="110" y="192648"/>
                      </a:cubicBezTo>
                      <a:cubicBezTo>
                        <a:pt x="110" y="191548"/>
                        <a:pt x="0" y="190448"/>
                        <a:pt x="0" y="189458"/>
                      </a:cubicBezTo>
                      <a:cubicBezTo>
                        <a:pt x="0" y="159697"/>
                        <a:pt x="22180" y="134833"/>
                        <a:pt x="67696" y="113654"/>
                      </a:cubicBezTo>
                      <a:cubicBezTo>
                        <a:pt x="67751" y="113654"/>
                        <a:pt x="67861" y="113654"/>
                        <a:pt x="67916" y="113654"/>
                      </a:cubicBezTo>
                      <a:cubicBezTo>
                        <a:pt x="69787" y="117835"/>
                        <a:pt x="74630" y="119705"/>
                        <a:pt x="78813" y="117835"/>
                      </a:cubicBezTo>
                      <a:lnTo>
                        <a:pt x="85307" y="114974"/>
                      </a:lnTo>
                      <a:lnTo>
                        <a:pt x="85307" y="114974"/>
                      </a:lnTo>
                      <a:cubicBezTo>
                        <a:pt x="89435" y="113104"/>
                        <a:pt x="91306" y="108263"/>
                        <a:pt x="89490" y="104082"/>
                      </a:cubicBezTo>
                      <a:lnTo>
                        <a:pt x="89490" y="104082"/>
                      </a:lnTo>
                      <a:lnTo>
                        <a:pt x="89490" y="103972"/>
                      </a:lnTo>
                      <a:cubicBezTo>
                        <a:pt x="89215" y="103477"/>
                        <a:pt x="89215" y="102872"/>
                        <a:pt x="89380" y="102377"/>
                      </a:cubicBezTo>
                      <a:cubicBezTo>
                        <a:pt x="89545" y="101882"/>
                        <a:pt x="89930" y="101441"/>
                        <a:pt x="90481" y="101221"/>
                      </a:cubicBezTo>
                      <a:cubicBezTo>
                        <a:pt x="144913" y="76797"/>
                        <a:pt x="249208" y="32734"/>
                        <a:pt x="297585" y="8584"/>
                      </a:cubicBezTo>
                      <a:cubicBezTo>
                        <a:pt x="302483" y="6164"/>
                        <a:pt x="308207" y="3248"/>
                        <a:pt x="314096" y="223"/>
                      </a:cubicBezTo>
                      <a:cubicBezTo>
                        <a:pt x="314592" y="-52"/>
                        <a:pt x="315197" y="-52"/>
                        <a:pt x="315693" y="113"/>
                      </a:cubicBezTo>
                      <a:cubicBezTo>
                        <a:pt x="316188" y="278"/>
                        <a:pt x="316628" y="663"/>
                        <a:pt x="316903" y="1158"/>
                      </a:cubicBezTo>
                      <a:cubicBezTo>
                        <a:pt x="318499" y="4458"/>
                        <a:pt x="320205" y="7704"/>
                        <a:pt x="321912" y="10895"/>
                      </a:cubicBezTo>
                      <a:cubicBezTo>
                        <a:pt x="322187" y="11390"/>
                        <a:pt x="322242" y="11995"/>
                        <a:pt x="322077" y="12490"/>
                      </a:cubicBezTo>
                      <a:cubicBezTo>
                        <a:pt x="321912" y="12985"/>
                        <a:pt x="321526" y="13480"/>
                        <a:pt x="321031" y="13700"/>
                      </a:cubicBezTo>
                      <a:cubicBezTo>
                        <a:pt x="309969" y="19256"/>
                        <a:pt x="298411" y="25087"/>
                        <a:pt x="288834" y="30753"/>
                      </a:cubicBezTo>
                      <a:lnTo>
                        <a:pt x="288834" y="30753"/>
                      </a:lnTo>
                      <a:lnTo>
                        <a:pt x="107928" y="135163"/>
                      </a:lnTo>
                      <a:cubicBezTo>
                        <a:pt x="107432" y="135438"/>
                        <a:pt x="106882" y="135493"/>
                        <a:pt x="106332" y="135383"/>
                      </a:cubicBezTo>
                      <a:cubicBezTo>
                        <a:pt x="105781" y="135273"/>
                        <a:pt x="105341" y="134888"/>
                        <a:pt x="105066" y="134392"/>
                      </a:cubicBezTo>
                      <a:lnTo>
                        <a:pt x="105066" y="134283"/>
                      </a:lnTo>
                      <a:lnTo>
                        <a:pt x="105011" y="134283"/>
                      </a:lnTo>
                      <a:cubicBezTo>
                        <a:pt x="102699" y="130377"/>
                        <a:pt x="97691" y="129002"/>
                        <a:pt x="93728" y="131257"/>
                      </a:cubicBezTo>
                      <a:lnTo>
                        <a:pt x="93728" y="131257"/>
                      </a:lnTo>
                      <a:lnTo>
                        <a:pt x="87619" y="134778"/>
                      </a:lnTo>
                      <a:lnTo>
                        <a:pt x="87564" y="134778"/>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21" name="Google Shape;621;p16"/>
                <p:cNvSpPr/>
                <p:nvPr/>
              </p:nvSpPr>
              <p:spPr>
                <a:xfrm>
                  <a:off x="6695762" y="5463344"/>
                  <a:ext cx="375511" cy="167326"/>
                </a:xfrm>
                <a:custGeom>
                  <a:rect b="b" l="l" r="r" t="t"/>
                  <a:pathLst>
                    <a:path extrusionOk="0" h="167326" w="375511">
                      <a:moveTo>
                        <a:pt x="158384" y="32896"/>
                      </a:moveTo>
                      <a:cubicBezTo>
                        <a:pt x="158934" y="31906"/>
                        <a:pt x="160200" y="31576"/>
                        <a:pt x="161191" y="32126"/>
                      </a:cubicBezTo>
                      <a:cubicBezTo>
                        <a:pt x="212925" y="61832"/>
                        <a:pt x="309956" y="120142"/>
                        <a:pt x="357893" y="145172"/>
                      </a:cubicBezTo>
                      <a:cubicBezTo>
                        <a:pt x="362736" y="147702"/>
                        <a:pt x="368460" y="150618"/>
                        <a:pt x="374349" y="153588"/>
                      </a:cubicBezTo>
                      <a:cubicBezTo>
                        <a:pt x="374844" y="153863"/>
                        <a:pt x="375175" y="154304"/>
                        <a:pt x="375395" y="154799"/>
                      </a:cubicBezTo>
                      <a:cubicBezTo>
                        <a:pt x="375615" y="155294"/>
                        <a:pt x="375505" y="155899"/>
                        <a:pt x="375230" y="156394"/>
                      </a:cubicBezTo>
                      <a:cubicBezTo>
                        <a:pt x="373523" y="159640"/>
                        <a:pt x="371872" y="162885"/>
                        <a:pt x="370221" y="166186"/>
                      </a:cubicBezTo>
                      <a:cubicBezTo>
                        <a:pt x="369946" y="166681"/>
                        <a:pt x="369561" y="167066"/>
                        <a:pt x="369010" y="167231"/>
                      </a:cubicBezTo>
                      <a:cubicBezTo>
                        <a:pt x="368460" y="167396"/>
                        <a:pt x="367910" y="167341"/>
                        <a:pt x="367414" y="167121"/>
                      </a:cubicBezTo>
                      <a:cubicBezTo>
                        <a:pt x="356407" y="161455"/>
                        <a:pt x="344904" y="155514"/>
                        <a:pt x="334667" y="151113"/>
                      </a:cubicBezTo>
                      <a:lnTo>
                        <a:pt x="334667" y="151113"/>
                      </a:lnTo>
                      <a:lnTo>
                        <a:pt x="143854" y="66177"/>
                      </a:lnTo>
                      <a:cubicBezTo>
                        <a:pt x="143359" y="65957"/>
                        <a:pt x="142973" y="65572"/>
                        <a:pt x="142753" y="65022"/>
                      </a:cubicBezTo>
                      <a:cubicBezTo>
                        <a:pt x="142533" y="64472"/>
                        <a:pt x="142588" y="63922"/>
                        <a:pt x="142753" y="63427"/>
                      </a:cubicBezTo>
                      <a:lnTo>
                        <a:pt x="142753" y="63317"/>
                      </a:lnTo>
                      <a:lnTo>
                        <a:pt x="142753" y="63317"/>
                      </a:lnTo>
                      <a:cubicBezTo>
                        <a:pt x="144624" y="59136"/>
                        <a:pt x="142753" y="54240"/>
                        <a:pt x="138570" y="52425"/>
                      </a:cubicBezTo>
                      <a:lnTo>
                        <a:pt x="138570" y="52425"/>
                      </a:lnTo>
                      <a:lnTo>
                        <a:pt x="132131" y="49564"/>
                      </a:lnTo>
                      <a:lnTo>
                        <a:pt x="132131" y="49564"/>
                      </a:lnTo>
                      <a:cubicBezTo>
                        <a:pt x="128498" y="47914"/>
                        <a:pt x="124316" y="49179"/>
                        <a:pt x="122059" y="52315"/>
                      </a:cubicBezTo>
                      <a:cubicBezTo>
                        <a:pt x="121509" y="53085"/>
                        <a:pt x="120518" y="53360"/>
                        <a:pt x="119638" y="53030"/>
                      </a:cubicBezTo>
                      <a:cubicBezTo>
                        <a:pt x="104612" y="47254"/>
                        <a:pt x="79846" y="39332"/>
                        <a:pt x="57171" y="39332"/>
                      </a:cubicBezTo>
                      <a:cubicBezTo>
                        <a:pt x="36367" y="39332"/>
                        <a:pt x="18259" y="43953"/>
                        <a:pt x="3124" y="53085"/>
                      </a:cubicBezTo>
                      <a:cubicBezTo>
                        <a:pt x="2409" y="53525"/>
                        <a:pt x="1528" y="53470"/>
                        <a:pt x="868" y="52975"/>
                      </a:cubicBezTo>
                      <a:cubicBezTo>
                        <a:pt x="207" y="52480"/>
                        <a:pt x="-123" y="51655"/>
                        <a:pt x="42" y="50830"/>
                      </a:cubicBezTo>
                      <a:cubicBezTo>
                        <a:pt x="42" y="50609"/>
                        <a:pt x="152" y="50444"/>
                        <a:pt x="207" y="50279"/>
                      </a:cubicBezTo>
                      <a:cubicBezTo>
                        <a:pt x="207" y="50224"/>
                        <a:pt x="207" y="50169"/>
                        <a:pt x="207" y="50059"/>
                      </a:cubicBezTo>
                      <a:cubicBezTo>
                        <a:pt x="2023" y="44833"/>
                        <a:pt x="3950" y="39717"/>
                        <a:pt x="5986" y="34822"/>
                      </a:cubicBezTo>
                      <a:cubicBezTo>
                        <a:pt x="6041" y="34657"/>
                        <a:pt x="6151" y="34491"/>
                        <a:pt x="6261" y="34381"/>
                      </a:cubicBezTo>
                      <a:cubicBezTo>
                        <a:pt x="7087" y="33281"/>
                        <a:pt x="7912" y="32236"/>
                        <a:pt x="8683" y="31191"/>
                      </a:cubicBezTo>
                      <a:cubicBezTo>
                        <a:pt x="20131" y="16943"/>
                        <a:pt x="38953" y="0"/>
                        <a:pt x="63390" y="0"/>
                      </a:cubicBezTo>
                      <a:cubicBezTo>
                        <a:pt x="87826" y="0"/>
                        <a:pt x="118977" y="12873"/>
                        <a:pt x="135819" y="20904"/>
                      </a:cubicBezTo>
                      <a:cubicBezTo>
                        <a:pt x="136699" y="21344"/>
                        <a:pt x="137194" y="22334"/>
                        <a:pt x="136919" y="23324"/>
                      </a:cubicBezTo>
                      <a:cubicBezTo>
                        <a:pt x="135984" y="26845"/>
                        <a:pt x="137414" y="30696"/>
                        <a:pt x="140717" y="32621"/>
                      </a:cubicBezTo>
                      <a:lnTo>
                        <a:pt x="140717" y="32621"/>
                      </a:lnTo>
                      <a:lnTo>
                        <a:pt x="146826" y="36142"/>
                      </a:lnTo>
                      <a:lnTo>
                        <a:pt x="146826" y="36142"/>
                      </a:lnTo>
                      <a:cubicBezTo>
                        <a:pt x="150789" y="38452"/>
                        <a:pt x="155797" y="37077"/>
                        <a:pt x="158108" y="33116"/>
                      </a:cubicBezTo>
                      <a:lnTo>
                        <a:pt x="158108" y="33116"/>
                      </a:lnTo>
                      <a:lnTo>
                        <a:pt x="158108" y="32951"/>
                      </a:lnTo>
                      <a:cubicBezTo>
                        <a:pt x="158108" y="32951"/>
                        <a:pt x="158219" y="32951"/>
                        <a:pt x="158219" y="32951"/>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22" name="Google Shape;622;p16"/>
                <p:cNvSpPr/>
                <p:nvPr/>
              </p:nvSpPr>
              <p:spPr>
                <a:xfrm>
                  <a:off x="6601140" y="5282352"/>
                  <a:ext cx="177690" cy="811281"/>
                </a:xfrm>
                <a:custGeom>
                  <a:rect b="b" l="l" r="r" t="t"/>
                  <a:pathLst>
                    <a:path extrusionOk="0" h="811281" w="177690">
                      <a:moveTo>
                        <a:pt x="140399" y="55459"/>
                      </a:moveTo>
                      <a:cubicBezTo>
                        <a:pt x="140399" y="55459"/>
                        <a:pt x="140289" y="55624"/>
                        <a:pt x="140234" y="55734"/>
                      </a:cubicBezTo>
                      <a:cubicBezTo>
                        <a:pt x="122733" y="77518"/>
                        <a:pt x="107377" y="105243"/>
                        <a:pt x="94609" y="138854"/>
                      </a:cubicBezTo>
                      <a:cubicBezTo>
                        <a:pt x="87179" y="158218"/>
                        <a:pt x="80739" y="179452"/>
                        <a:pt x="75180" y="201951"/>
                      </a:cubicBezTo>
                      <a:cubicBezTo>
                        <a:pt x="75180" y="202061"/>
                        <a:pt x="75126" y="202171"/>
                        <a:pt x="75070" y="202281"/>
                      </a:cubicBezTo>
                      <a:cubicBezTo>
                        <a:pt x="64723" y="225990"/>
                        <a:pt x="55863" y="251130"/>
                        <a:pt x="48873" y="277040"/>
                      </a:cubicBezTo>
                      <a:cubicBezTo>
                        <a:pt x="44965" y="290242"/>
                        <a:pt x="41718" y="304215"/>
                        <a:pt x="39241" y="318792"/>
                      </a:cubicBezTo>
                      <a:cubicBezTo>
                        <a:pt x="32637" y="353229"/>
                        <a:pt x="29114" y="388380"/>
                        <a:pt x="29114" y="422872"/>
                      </a:cubicBezTo>
                      <a:cubicBezTo>
                        <a:pt x="29114" y="518369"/>
                        <a:pt x="53771" y="632460"/>
                        <a:pt x="79859" y="753263"/>
                      </a:cubicBezTo>
                      <a:cubicBezTo>
                        <a:pt x="83821" y="771691"/>
                        <a:pt x="87839" y="790230"/>
                        <a:pt x="91802" y="808768"/>
                      </a:cubicBezTo>
                      <a:cubicBezTo>
                        <a:pt x="92022" y="809758"/>
                        <a:pt x="91472" y="810749"/>
                        <a:pt x="90481" y="811133"/>
                      </a:cubicBezTo>
                      <a:cubicBezTo>
                        <a:pt x="89490" y="811518"/>
                        <a:pt x="88444" y="811133"/>
                        <a:pt x="87949" y="810198"/>
                      </a:cubicBezTo>
                      <a:cubicBezTo>
                        <a:pt x="31921" y="708485"/>
                        <a:pt x="0" y="591643"/>
                        <a:pt x="0" y="467320"/>
                      </a:cubicBezTo>
                      <a:cubicBezTo>
                        <a:pt x="0" y="288867"/>
                        <a:pt x="65714" y="125707"/>
                        <a:pt x="174192" y="724"/>
                      </a:cubicBezTo>
                      <a:cubicBezTo>
                        <a:pt x="174522" y="284"/>
                        <a:pt x="175073" y="63"/>
                        <a:pt x="175623" y="8"/>
                      </a:cubicBezTo>
                      <a:cubicBezTo>
                        <a:pt x="176173" y="-46"/>
                        <a:pt x="176724" y="173"/>
                        <a:pt x="177109" y="503"/>
                      </a:cubicBezTo>
                      <a:cubicBezTo>
                        <a:pt x="177825" y="1109"/>
                        <a:pt x="177880" y="2209"/>
                        <a:pt x="177274" y="2924"/>
                      </a:cubicBezTo>
                      <a:cubicBezTo>
                        <a:pt x="164506" y="17502"/>
                        <a:pt x="152177" y="35050"/>
                        <a:pt x="140344" y="55459"/>
                      </a:cubicBezTo>
                      <a:lnTo>
                        <a:pt x="140344" y="55459"/>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sp>
              <p:nvSpPr>
                <p:cNvPr id="623" name="Google Shape;623;p16"/>
                <p:cNvSpPr/>
                <p:nvPr/>
              </p:nvSpPr>
              <p:spPr>
                <a:xfrm>
                  <a:off x="6683028" y="5523140"/>
                  <a:ext cx="375854" cy="134300"/>
                </a:xfrm>
                <a:custGeom>
                  <a:rect b="b" l="l" r="r" t="t"/>
                  <a:pathLst>
                    <a:path extrusionOk="0" h="134300" w="375854">
                      <a:moveTo>
                        <a:pt x="147121" y="22499"/>
                      </a:moveTo>
                      <a:cubicBezTo>
                        <a:pt x="147341" y="22004"/>
                        <a:pt x="147727" y="21619"/>
                        <a:pt x="148277" y="21399"/>
                      </a:cubicBezTo>
                      <a:cubicBezTo>
                        <a:pt x="148827" y="21179"/>
                        <a:pt x="149378" y="21234"/>
                        <a:pt x="149873" y="21399"/>
                      </a:cubicBezTo>
                      <a:cubicBezTo>
                        <a:pt x="204415" y="45493"/>
                        <a:pt x="307059" y="93352"/>
                        <a:pt x="357307" y="113266"/>
                      </a:cubicBezTo>
                      <a:cubicBezTo>
                        <a:pt x="362371" y="115246"/>
                        <a:pt x="368425" y="117612"/>
                        <a:pt x="374534" y="119977"/>
                      </a:cubicBezTo>
                      <a:cubicBezTo>
                        <a:pt x="375085" y="120197"/>
                        <a:pt x="375470" y="120582"/>
                        <a:pt x="375690" y="121077"/>
                      </a:cubicBezTo>
                      <a:cubicBezTo>
                        <a:pt x="375910" y="121572"/>
                        <a:pt x="375910" y="122178"/>
                        <a:pt x="375690" y="122673"/>
                      </a:cubicBezTo>
                      <a:cubicBezTo>
                        <a:pt x="374314" y="126028"/>
                        <a:pt x="373048" y="129494"/>
                        <a:pt x="371782" y="132960"/>
                      </a:cubicBezTo>
                      <a:cubicBezTo>
                        <a:pt x="371562" y="133510"/>
                        <a:pt x="371232" y="133895"/>
                        <a:pt x="370681" y="134115"/>
                      </a:cubicBezTo>
                      <a:cubicBezTo>
                        <a:pt x="370131" y="134335"/>
                        <a:pt x="369581" y="134390"/>
                        <a:pt x="369085" y="134115"/>
                      </a:cubicBezTo>
                      <a:cubicBezTo>
                        <a:pt x="357583" y="129604"/>
                        <a:pt x="345475" y="124928"/>
                        <a:pt x="334797" y="121572"/>
                      </a:cubicBezTo>
                      <a:lnTo>
                        <a:pt x="334797" y="121572"/>
                      </a:lnTo>
                      <a:lnTo>
                        <a:pt x="136114" y="57046"/>
                      </a:lnTo>
                      <a:cubicBezTo>
                        <a:pt x="135013" y="56715"/>
                        <a:pt x="134408" y="55560"/>
                        <a:pt x="134793" y="54460"/>
                      </a:cubicBezTo>
                      <a:lnTo>
                        <a:pt x="134793" y="54295"/>
                      </a:lnTo>
                      <a:lnTo>
                        <a:pt x="134793" y="54295"/>
                      </a:lnTo>
                      <a:cubicBezTo>
                        <a:pt x="136169" y="49949"/>
                        <a:pt x="133857" y="45328"/>
                        <a:pt x="129509" y="43898"/>
                      </a:cubicBezTo>
                      <a:lnTo>
                        <a:pt x="122795" y="41698"/>
                      </a:lnTo>
                      <a:cubicBezTo>
                        <a:pt x="118447" y="40322"/>
                        <a:pt x="113824" y="42633"/>
                        <a:pt x="112393" y="46979"/>
                      </a:cubicBezTo>
                      <a:lnTo>
                        <a:pt x="112393" y="46979"/>
                      </a:lnTo>
                      <a:lnTo>
                        <a:pt x="112393" y="47089"/>
                      </a:lnTo>
                      <a:cubicBezTo>
                        <a:pt x="112062" y="48134"/>
                        <a:pt x="110962" y="48739"/>
                        <a:pt x="109916" y="48464"/>
                      </a:cubicBezTo>
                      <a:cubicBezTo>
                        <a:pt x="90048" y="43788"/>
                        <a:pt x="62694" y="41313"/>
                        <a:pt x="52457" y="41313"/>
                      </a:cubicBezTo>
                      <a:cubicBezTo>
                        <a:pt x="32039" y="41313"/>
                        <a:pt x="14922" y="49619"/>
                        <a:pt x="1768" y="66232"/>
                      </a:cubicBezTo>
                      <a:cubicBezTo>
                        <a:pt x="1493" y="66562"/>
                        <a:pt x="998" y="66727"/>
                        <a:pt x="612" y="66507"/>
                      </a:cubicBezTo>
                      <a:cubicBezTo>
                        <a:pt x="227" y="66287"/>
                        <a:pt x="-48" y="65957"/>
                        <a:pt x="7" y="65462"/>
                      </a:cubicBezTo>
                      <a:cubicBezTo>
                        <a:pt x="1163" y="54405"/>
                        <a:pt x="2759" y="43238"/>
                        <a:pt x="4575" y="31961"/>
                      </a:cubicBezTo>
                      <a:cubicBezTo>
                        <a:pt x="4575" y="31686"/>
                        <a:pt x="4740" y="31356"/>
                        <a:pt x="4905" y="31136"/>
                      </a:cubicBezTo>
                      <a:cubicBezTo>
                        <a:pt x="6061" y="29485"/>
                        <a:pt x="7272" y="27890"/>
                        <a:pt x="8538" y="26405"/>
                      </a:cubicBezTo>
                      <a:cubicBezTo>
                        <a:pt x="23288" y="8747"/>
                        <a:pt x="43211" y="0"/>
                        <a:pt x="69904" y="0"/>
                      </a:cubicBezTo>
                      <a:cubicBezTo>
                        <a:pt x="89387" y="0"/>
                        <a:pt x="111787" y="7261"/>
                        <a:pt x="125216" y="12432"/>
                      </a:cubicBezTo>
                      <a:cubicBezTo>
                        <a:pt x="125326" y="12432"/>
                        <a:pt x="125381" y="12542"/>
                        <a:pt x="125436" y="12652"/>
                      </a:cubicBezTo>
                      <a:cubicBezTo>
                        <a:pt x="125492" y="12762"/>
                        <a:pt x="125436" y="12817"/>
                        <a:pt x="125436" y="12927"/>
                      </a:cubicBezTo>
                      <a:cubicBezTo>
                        <a:pt x="123565" y="17108"/>
                        <a:pt x="125436" y="21949"/>
                        <a:pt x="129619" y="23819"/>
                      </a:cubicBezTo>
                      <a:lnTo>
                        <a:pt x="129619" y="23819"/>
                      </a:lnTo>
                      <a:lnTo>
                        <a:pt x="136059" y="26680"/>
                      </a:lnTo>
                      <a:lnTo>
                        <a:pt x="136059" y="26680"/>
                      </a:lnTo>
                      <a:cubicBezTo>
                        <a:pt x="140241" y="28550"/>
                        <a:pt x="145085" y="26680"/>
                        <a:pt x="146956" y="22499"/>
                      </a:cubicBezTo>
                      <a:lnTo>
                        <a:pt x="146956" y="22499"/>
                      </a:lnTo>
                      <a:lnTo>
                        <a:pt x="146956" y="22334"/>
                      </a:lnTo>
                      <a:cubicBezTo>
                        <a:pt x="146956" y="22334"/>
                        <a:pt x="147011" y="22334"/>
                        <a:pt x="147011" y="22334"/>
                      </a:cubicBez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7243E"/>
                    </a:solidFill>
                    <a:latin typeface="Calibri"/>
                    <a:ea typeface="Calibri"/>
                    <a:cs typeface="Calibri"/>
                    <a:sym typeface="Calibri"/>
                  </a:endParaRPr>
                </a:p>
              </p:txBody>
            </p:sp>
          </p:grpSp>
        </p:grpSp>
      </p:grpSp>
      <p:sp>
        <p:nvSpPr>
          <p:cNvPr id="624" name="Google Shape;624;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pos="288">
          <p15:clr>
            <a:srgbClr val="FA7B17"/>
          </p15:clr>
        </p15:guide>
        <p15:guide id="4" orient="horz" pos="288">
          <p15:clr>
            <a:srgbClr val="FA7B17"/>
          </p15:clr>
        </p15:guide>
        <p15:guide id="5" orient="horz" pos="2952">
          <p15:clr>
            <a:srgbClr val="FA7B17"/>
          </p15:clr>
        </p15:guide>
        <p15:guide id="6" pos="547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3">
    <p:bg>
      <p:bgPr>
        <a:solidFill>
          <a:schemeClr val="dk1"/>
        </a:solidFill>
      </p:bgPr>
    </p:bg>
    <p:spTree>
      <p:nvGrpSpPr>
        <p:cNvPr id="625" name="Shape 625"/>
        <p:cNvGrpSpPr/>
        <p:nvPr/>
      </p:nvGrpSpPr>
      <p:grpSpPr>
        <a:xfrm>
          <a:off x="0" y="0"/>
          <a:ext cx="0" cy="0"/>
          <a:chOff x="0" y="0"/>
          <a:chExt cx="0" cy="0"/>
        </a:xfrm>
      </p:grpSpPr>
      <p:grpSp>
        <p:nvGrpSpPr>
          <p:cNvPr id="626" name="Google Shape;626;p17"/>
          <p:cNvGrpSpPr/>
          <p:nvPr/>
        </p:nvGrpSpPr>
        <p:grpSpPr>
          <a:xfrm>
            <a:off x="0" y="1665702"/>
            <a:ext cx="9020872" cy="3477803"/>
            <a:chOff x="0" y="250571"/>
            <a:chExt cx="6667311" cy="2570438"/>
          </a:xfrm>
        </p:grpSpPr>
        <p:sp>
          <p:nvSpPr>
            <p:cNvPr id="627" name="Google Shape;627;p17"/>
            <p:cNvSpPr/>
            <p:nvPr/>
          </p:nvSpPr>
          <p:spPr>
            <a:xfrm>
              <a:off x="0" y="250571"/>
              <a:ext cx="6667311" cy="2570400"/>
            </a:xfrm>
            <a:custGeom>
              <a:rect b="b" l="l" r="r" t="t"/>
              <a:pathLst>
                <a:path extrusionOk="0" h="2570400" w="6667311">
                  <a:moveTo>
                    <a:pt x="6667312" y="2570401"/>
                  </a:moveTo>
                  <a:lnTo>
                    <a:pt x="6384932" y="2570401"/>
                  </a:lnTo>
                  <a:lnTo>
                    <a:pt x="6384932" y="1988240"/>
                  </a:lnTo>
                  <a:cubicBezTo>
                    <a:pt x="6384932" y="1757844"/>
                    <a:pt x="6339827" y="1534445"/>
                    <a:pt x="6250821" y="1324214"/>
                  </a:cubicBezTo>
                  <a:cubicBezTo>
                    <a:pt x="6164827" y="1121056"/>
                    <a:pt x="6041710" y="938590"/>
                    <a:pt x="5884858" y="781895"/>
                  </a:cubicBezTo>
                  <a:cubicBezTo>
                    <a:pt x="5728006" y="625163"/>
                    <a:pt x="5545400" y="502139"/>
                    <a:pt x="5342087" y="416211"/>
                  </a:cubicBezTo>
                  <a:cubicBezTo>
                    <a:pt x="5131696" y="327273"/>
                    <a:pt x="4908089" y="282202"/>
                    <a:pt x="4677555" y="282202"/>
                  </a:cubicBezTo>
                  <a:lnTo>
                    <a:pt x="0" y="282202"/>
                  </a:lnTo>
                  <a:lnTo>
                    <a:pt x="0" y="0"/>
                  </a:lnTo>
                  <a:lnTo>
                    <a:pt x="4677555" y="0"/>
                  </a:lnTo>
                  <a:cubicBezTo>
                    <a:pt x="4946116" y="0"/>
                    <a:pt x="5206696" y="52595"/>
                    <a:pt x="5452102" y="156319"/>
                  </a:cubicBezTo>
                  <a:cubicBezTo>
                    <a:pt x="5689075" y="256468"/>
                    <a:pt x="5901838" y="399808"/>
                    <a:pt x="6084519" y="582349"/>
                  </a:cubicBezTo>
                  <a:cubicBezTo>
                    <a:pt x="6267199" y="764890"/>
                    <a:pt x="6410648" y="977529"/>
                    <a:pt x="6510874" y="1214283"/>
                  </a:cubicBezTo>
                  <a:cubicBezTo>
                    <a:pt x="6614676" y="1459503"/>
                    <a:pt x="6667312" y="1719884"/>
                    <a:pt x="6667312" y="1988240"/>
                  </a:cubicBezTo>
                  <a:lnTo>
                    <a:pt x="6667312" y="2570401"/>
                  </a:lnTo>
                  <a:close/>
                </a:path>
              </a:pathLst>
            </a:custGeom>
            <a:solidFill>
              <a:srgbClr val="C31B2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28" name="Google Shape;628;p17"/>
            <p:cNvSpPr/>
            <p:nvPr/>
          </p:nvSpPr>
          <p:spPr>
            <a:xfrm>
              <a:off x="0" y="639769"/>
              <a:ext cx="6277477" cy="2181240"/>
            </a:xfrm>
            <a:custGeom>
              <a:rect b="b" l="l" r="r" t="t"/>
              <a:pathLst>
                <a:path extrusionOk="0" h="2181240" w="6277477">
                  <a:moveTo>
                    <a:pt x="6277440" y="2181203"/>
                  </a:moveTo>
                  <a:lnTo>
                    <a:pt x="5995061" y="2181203"/>
                  </a:lnTo>
                  <a:lnTo>
                    <a:pt x="5995061" y="1646935"/>
                  </a:lnTo>
                  <a:cubicBezTo>
                    <a:pt x="5995061" y="1282379"/>
                    <a:pt x="5853006" y="939644"/>
                    <a:pt x="5595024" y="681896"/>
                  </a:cubicBezTo>
                  <a:cubicBezTo>
                    <a:pt x="5337042" y="424111"/>
                    <a:pt x="4994083" y="282164"/>
                    <a:pt x="4629249" y="282164"/>
                  </a:cubicBezTo>
                  <a:lnTo>
                    <a:pt x="0" y="282164"/>
                  </a:lnTo>
                  <a:lnTo>
                    <a:pt x="0" y="0"/>
                  </a:lnTo>
                  <a:lnTo>
                    <a:pt x="4629249" y="0"/>
                  </a:lnTo>
                  <a:cubicBezTo>
                    <a:pt x="4851689" y="0"/>
                    <a:pt x="5067577" y="43566"/>
                    <a:pt x="5270852" y="129494"/>
                  </a:cubicBezTo>
                  <a:cubicBezTo>
                    <a:pt x="5467125" y="212451"/>
                    <a:pt x="5643405" y="331185"/>
                    <a:pt x="5794722" y="482388"/>
                  </a:cubicBezTo>
                  <a:cubicBezTo>
                    <a:pt x="5946040" y="633590"/>
                    <a:pt x="6064865" y="809698"/>
                    <a:pt x="6147885" y="1005858"/>
                  </a:cubicBezTo>
                  <a:cubicBezTo>
                    <a:pt x="6233878" y="1208979"/>
                    <a:pt x="6277478" y="1424702"/>
                    <a:pt x="6277478" y="1646972"/>
                  </a:cubicBezTo>
                  <a:lnTo>
                    <a:pt x="6277478" y="2181240"/>
                  </a:lnTo>
                  <a:close/>
                </a:path>
              </a:pathLst>
            </a:custGeom>
            <a:solidFill>
              <a:srgbClr val="F2A0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29" name="Google Shape;629;p17"/>
            <p:cNvSpPr/>
            <p:nvPr/>
          </p:nvSpPr>
          <p:spPr>
            <a:xfrm>
              <a:off x="0" y="1029005"/>
              <a:ext cx="5887907" cy="1791966"/>
            </a:xfrm>
            <a:custGeom>
              <a:rect b="b" l="l" r="r" t="t"/>
              <a:pathLst>
                <a:path extrusionOk="0" h="1791966" w="5887907">
                  <a:moveTo>
                    <a:pt x="5887907" y="1791967"/>
                  </a:moveTo>
                  <a:lnTo>
                    <a:pt x="5605528" y="1791967"/>
                  </a:lnTo>
                  <a:lnTo>
                    <a:pt x="5605528" y="1320565"/>
                  </a:lnTo>
                  <a:cubicBezTo>
                    <a:pt x="5605528" y="1043179"/>
                    <a:pt x="5497434" y="782422"/>
                    <a:pt x="5301161" y="586299"/>
                  </a:cubicBezTo>
                  <a:cubicBezTo>
                    <a:pt x="5104889" y="390176"/>
                    <a:pt x="4843895" y="282164"/>
                    <a:pt x="4566335" y="282164"/>
                  </a:cubicBezTo>
                  <a:lnTo>
                    <a:pt x="0" y="282164"/>
                  </a:lnTo>
                  <a:lnTo>
                    <a:pt x="0" y="0"/>
                  </a:lnTo>
                  <a:lnTo>
                    <a:pt x="4566298" y="0"/>
                  </a:lnTo>
                  <a:cubicBezTo>
                    <a:pt x="4744648" y="0"/>
                    <a:pt x="4917728" y="34951"/>
                    <a:pt x="5080755" y="103836"/>
                  </a:cubicBezTo>
                  <a:cubicBezTo>
                    <a:pt x="5238134" y="170352"/>
                    <a:pt x="5379474" y="265573"/>
                    <a:pt x="5500784" y="386790"/>
                  </a:cubicBezTo>
                  <a:cubicBezTo>
                    <a:pt x="5622094" y="508008"/>
                    <a:pt x="5717388" y="649240"/>
                    <a:pt x="5783954" y="806500"/>
                  </a:cubicBezTo>
                  <a:cubicBezTo>
                    <a:pt x="5852893" y="969403"/>
                    <a:pt x="5887870" y="1142350"/>
                    <a:pt x="5887870" y="1320565"/>
                  </a:cubicBezTo>
                  <a:lnTo>
                    <a:pt x="5887870" y="1791967"/>
                  </a:lnTo>
                  <a:close/>
                </a:path>
              </a:pathLst>
            </a:custGeom>
            <a:solidFill>
              <a:srgbClr val="49BB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30" name="Google Shape;630;p17"/>
            <p:cNvSpPr/>
            <p:nvPr/>
          </p:nvSpPr>
          <p:spPr>
            <a:xfrm>
              <a:off x="0" y="1418541"/>
              <a:ext cx="5498073" cy="1402430"/>
            </a:xfrm>
            <a:custGeom>
              <a:rect b="b" l="l" r="r" t="t"/>
              <a:pathLst>
                <a:path extrusionOk="0" h="1402430" w="5498073">
                  <a:moveTo>
                    <a:pt x="5498074" y="1402430"/>
                  </a:moveTo>
                  <a:lnTo>
                    <a:pt x="5215695" y="1402430"/>
                  </a:lnTo>
                  <a:lnTo>
                    <a:pt x="5215695" y="986558"/>
                  </a:lnTo>
                  <a:cubicBezTo>
                    <a:pt x="5215695" y="598150"/>
                    <a:pt x="4899468" y="282164"/>
                    <a:pt x="4510763" y="282164"/>
                  </a:cubicBezTo>
                  <a:lnTo>
                    <a:pt x="0" y="282164"/>
                  </a:lnTo>
                  <a:lnTo>
                    <a:pt x="0" y="0"/>
                  </a:lnTo>
                  <a:lnTo>
                    <a:pt x="4510763" y="0"/>
                  </a:lnTo>
                  <a:cubicBezTo>
                    <a:pt x="4774467" y="0"/>
                    <a:pt x="5022434" y="102632"/>
                    <a:pt x="5208880" y="288936"/>
                  </a:cubicBezTo>
                  <a:cubicBezTo>
                    <a:pt x="5395325" y="475239"/>
                    <a:pt x="5498036" y="723017"/>
                    <a:pt x="5498036" y="986521"/>
                  </a:cubicBezTo>
                  <a:lnTo>
                    <a:pt x="5498036" y="1402393"/>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631" name="Google Shape;631;p17"/>
          <p:cNvGrpSpPr/>
          <p:nvPr/>
        </p:nvGrpSpPr>
        <p:grpSpPr>
          <a:xfrm>
            <a:off x="457232" y="457233"/>
            <a:ext cx="2874149" cy="893161"/>
            <a:chOff x="355731" y="362555"/>
            <a:chExt cx="5045908" cy="1568049"/>
          </a:xfrm>
        </p:grpSpPr>
        <p:grpSp>
          <p:nvGrpSpPr>
            <p:cNvPr id="632" name="Google Shape;632;p17"/>
            <p:cNvGrpSpPr/>
            <p:nvPr/>
          </p:nvGrpSpPr>
          <p:grpSpPr>
            <a:xfrm>
              <a:off x="355731" y="362555"/>
              <a:ext cx="1573086" cy="1568049"/>
              <a:chOff x="355731" y="362555"/>
              <a:chExt cx="1573086" cy="1568049"/>
            </a:xfrm>
          </p:grpSpPr>
          <p:sp>
            <p:nvSpPr>
              <p:cNvPr id="633" name="Google Shape;633;p17"/>
              <p:cNvSpPr/>
              <p:nvPr/>
            </p:nvSpPr>
            <p:spPr>
              <a:xfrm>
                <a:off x="622193" y="362555"/>
                <a:ext cx="1039949" cy="225376"/>
              </a:xfrm>
              <a:custGeom>
                <a:rect b="b" l="l" r="r" t="t"/>
                <a:pathLst>
                  <a:path extrusionOk="0" h="225376" w="1039949">
                    <a:moveTo>
                      <a:pt x="20389" y="225322"/>
                    </a:moveTo>
                    <a:lnTo>
                      <a:pt x="1019614" y="225322"/>
                    </a:lnTo>
                    <a:cubicBezTo>
                      <a:pt x="1028099" y="225322"/>
                      <a:pt x="1035726" y="220076"/>
                      <a:pt x="1038680" y="212100"/>
                    </a:cubicBezTo>
                    <a:cubicBezTo>
                      <a:pt x="1041634" y="204177"/>
                      <a:pt x="1039324" y="195237"/>
                      <a:pt x="1032879" y="189723"/>
                    </a:cubicBezTo>
                    <a:cubicBezTo>
                      <a:pt x="895174" y="71521"/>
                      <a:pt x="715953" y="0"/>
                      <a:pt x="519975" y="0"/>
                    </a:cubicBezTo>
                    <a:cubicBezTo>
                      <a:pt x="323997" y="0"/>
                      <a:pt x="144775" y="71521"/>
                      <a:pt x="7070" y="189723"/>
                    </a:cubicBezTo>
                    <a:cubicBezTo>
                      <a:pt x="625" y="195237"/>
                      <a:pt x="-1684" y="204177"/>
                      <a:pt x="1269" y="212153"/>
                    </a:cubicBezTo>
                    <a:cubicBezTo>
                      <a:pt x="4223" y="220076"/>
                      <a:pt x="11850" y="225376"/>
                      <a:pt x="20336" y="225376"/>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34" name="Google Shape;634;p17"/>
              <p:cNvSpPr/>
              <p:nvPr/>
            </p:nvSpPr>
            <p:spPr>
              <a:xfrm>
                <a:off x="711804" y="1771503"/>
                <a:ext cx="860727" cy="159101"/>
              </a:xfrm>
              <a:custGeom>
                <a:rect b="b" l="l" r="r" t="t"/>
                <a:pathLst>
                  <a:path extrusionOk="0" h="159101" w="860727">
                    <a:moveTo>
                      <a:pt x="840419" y="0"/>
                    </a:moveTo>
                    <a:lnTo>
                      <a:pt x="20309" y="0"/>
                    </a:lnTo>
                    <a:cubicBezTo>
                      <a:pt x="11286" y="0"/>
                      <a:pt x="3337" y="5942"/>
                      <a:pt x="813" y="14615"/>
                    </a:cubicBezTo>
                    <a:cubicBezTo>
                      <a:pt x="-1711" y="23287"/>
                      <a:pt x="1779" y="32548"/>
                      <a:pt x="9406" y="37366"/>
                    </a:cubicBezTo>
                    <a:cubicBezTo>
                      <a:pt x="131107" y="114401"/>
                      <a:pt x="275472" y="159102"/>
                      <a:pt x="430364" y="159102"/>
                    </a:cubicBezTo>
                    <a:cubicBezTo>
                      <a:pt x="585256" y="159102"/>
                      <a:pt x="729621" y="114401"/>
                      <a:pt x="851322" y="37366"/>
                    </a:cubicBezTo>
                    <a:cubicBezTo>
                      <a:pt x="858948" y="32548"/>
                      <a:pt x="862439" y="23287"/>
                      <a:pt x="859915" y="14615"/>
                    </a:cubicBezTo>
                    <a:cubicBezTo>
                      <a:pt x="857391" y="5942"/>
                      <a:pt x="849442" y="0"/>
                      <a:pt x="840365"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35" name="Google Shape;635;p17"/>
              <p:cNvSpPr/>
              <p:nvPr/>
            </p:nvSpPr>
            <p:spPr>
              <a:xfrm>
                <a:off x="355731" y="628509"/>
                <a:ext cx="1573086" cy="1102415"/>
              </a:xfrm>
              <a:custGeom>
                <a:rect b="b" l="l" r="r" t="t"/>
                <a:pathLst>
                  <a:path extrusionOk="0" h="1102415" w="1573086">
                    <a:moveTo>
                      <a:pt x="1560090" y="530999"/>
                    </a:moveTo>
                    <a:cubicBezTo>
                      <a:pt x="1567394" y="530999"/>
                      <a:pt x="1573087" y="525324"/>
                      <a:pt x="1573087" y="518044"/>
                    </a:cubicBezTo>
                    <a:cubicBezTo>
                      <a:pt x="1573087" y="442401"/>
                      <a:pt x="1562238" y="369488"/>
                      <a:pt x="1542205" y="300323"/>
                    </a:cubicBezTo>
                    <a:cubicBezTo>
                      <a:pt x="1539788" y="291704"/>
                      <a:pt x="1531893" y="285762"/>
                      <a:pt x="1522709" y="285762"/>
                    </a:cubicBezTo>
                    <a:lnTo>
                      <a:pt x="1236825" y="285762"/>
                    </a:lnTo>
                    <a:cubicBezTo>
                      <a:pt x="1225762" y="285762"/>
                      <a:pt x="1216793" y="276822"/>
                      <a:pt x="1216793" y="265794"/>
                    </a:cubicBezTo>
                    <a:lnTo>
                      <a:pt x="1216793" y="265259"/>
                    </a:lnTo>
                    <a:cubicBezTo>
                      <a:pt x="1216793" y="254231"/>
                      <a:pt x="1225762" y="245290"/>
                      <a:pt x="1236825" y="245290"/>
                    </a:cubicBezTo>
                    <a:lnTo>
                      <a:pt x="1494245" y="245290"/>
                    </a:lnTo>
                    <a:cubicBezTo>
                      <a:pt x="1501012" y="245290"/>
                      <a:pt x="1507242" y="241757"/>
                      <a:pt x="1511055" y="236083"/>
                    </a:cubicBezTo>
                    <a:cubicBezTo>
                      <a:pt x="1514868" y="230676"/>
                      <a:pt x="1515674" y="223395"/>
                      <a:pt x="1512935" y="217185"/>
                    </a:cubicBezTo>
                    <a:cubicBezTo>
                      <a:pt x="1480818" y="140097"/>
                      <a:pt x="1436563" y="69326"/>
                      <a:pt x="1382695" y="6959"/>
                    </a:cubicBezTo>
                    <a:cubicBezTo>
                      <a:pt x="1378881" y="2570"/>
                      <a:pt x="1373349" y="0"/>
                      <a:pt x="1367495" y="0"/>
                    </a:cubicBezTo>
                    <a:lnTo>
                      <a:pt x="205645" y="0"/>
                    </a:lnTo>
                    <a:cubicBezTo>
                      <a:pt x="199684" y="0"/>
                      <a:pt x="193991" y="2409"/>
                      <a:pt x="190178" y="7013"/>
                    </a:cubicBezTo>
                    <a:cubicBezTo>
                      <a:pt x="136363" y="69326"/>
                      <a:pt x="92108" y="140311"/>
                      <a:pt x="59884" y="217614"/>
                    </a:cubicBezTo>
                    <a:cubicBezTo>
                      <a:pt x="57306" y="223770"/>
                      <a:pt x="58004" y="230836"/>
                      <a:pt x="61710" y="236350"/>
                    </a:cubicBezTo>
                    <a:cubicBezTo>
                      <a:pt x="65415" y="241918"/>
                      <a:pt x="71699" y="245237"/>
                      <a:pt x="78359" y="245237"/>
                    </a:cubicBezTo>
                    <a:lnTo>
                      <a:pt x="335939" y="245237"/>
                    </a:lnTo>
                    <a:cubicBezTo>
                      <a:pt x="347003" y="245237"/>
                      <a:pt x="355972" y="254177"/>
                      <a:pt x="355972" y="265205"/>
                    </a:cubicBezTo>
                    <a:lnTo>
                      <a:pt x="355972" y="265740"/>
                    </a:lnTo>
                    <a:cubicBezTo>
                      <a:pt x="355972" y="276768"/>
                      <a:pt x="347003" y="285708"/>
                      <a:pt x="335939" y="285708"/>
                    </a:cubicBezTo>
                    <a:lnTo>
                      <a:pt x="50109" y="285708"/>
                    </a:lnTo>
                    <a:cubicBezTo>
                      <a:pt x="41194" y="285708"/>
                      <a:pt x="33030" y="291651"/>
                      <a:pt x="30613" y="300269"/>
                    </a:cubicBezTo>
                    <a:cubicBezTo>
                      <a:pt x="10580" y="369435"/>
                      <a:pt x="0" y="442347"/>
                      <a:pt x="0" y="517990"/>
                    </a:cubicBezTo>
                    <a:cubicBezTo>
                      <a:pt x="0" y="525271"/>
                      <a:pt x="5693" y="530945"/>
                      <a:pt x="12729" y="530945"/>
                    </a:cubicBezTo>
                    <a:lnTo>
                      <a:pt x="335993" y="530945"/>
                    </a:lnTo>
                    <a:cubicBezTo>
                      <a:pt x="347057" y="530945"/>
                      <a:pt x="356026" y="539885"/>
                      <a:pt x="356026" y="550913"/>
                    </a:cubicBezTo>
                    <a:lnTo>
                      <a:pt x="356026" y="551449"/>
                    </a:lnTo>
                    <a:cubicBezTo>
                      <a:pt x="356026" y="562477"/>
                      <a:pt x="347057" y="571417"/>
                      <a:pt x="335993" y="571417"/>
                    </a:cubicBezTo>
                    <a:lnTo>
                      <a:pt x="23792" y="571417"/>
                    </a:lnTo>
                    <a:cubicBezTo>
                      <a:pt x="21698" y="571417"/>
                      <a:pt x="19657" y="571738"/>
                      <a:pt x="17723" y="572327"/>
                    </a:cubicBezTo>
                    <a:cubicBezTo>
                      <a:pt x="11977" y="574147"/>
                      <a:pt x="7304" y="578429"/>
                      <a:pt x="5102" y="584050"/>
                    </a:cubicBezTo>
                    <a:cubicBezTo>
                      <a:pt x="3921" y="587048"/>
                      <a:pt x="3437" y="590314"/>
                      <a:pt x="3706" y="593579"/>
                    </a:cubicBezTo>
                    <a:cubicBezTo>
                      <a:pt x="10580" y="667188"/>
                      <a:pt x="27982" y="737692"/>
                      <a:pt x="53868" y="803966"/>
                    </a:cubicBezTo>
                    <a:cubicBezTo>
                      <a:pt x="56876" y="811621"/>
                      <a:pt x="64288" y="816707"/>
                      <a:pt x="72559" y="816707"/>
                    </a:cubicBezTo>
                    <a:lnTo>
                      <a:pt x="335939" y="816707"/>
                    </a:lnTo>
                    <a:cubicBezTo>
                      <a:pt x="347003" y="816707"/>
                      <a:pt x="355972" y="825647"/>
                      <a:pt x="355972" y="836675"/>
                    </a:cubicBezTo>
                    <a:lnTo>
                      <a:pt x="355972" y="837210"/>
                    </a:lnTo>
                    <a:cubicBezTo>
                      <a:pt x="355972" y="848238"/>
                      <a:pt x="347003" y="857178"/>
                      <a:pt x="335939" y="857178"/>
                    </a:cubicBezTo>
                    <a:lnTo>
                      <a:pt x="110261" y="857178"/>
                    </a:lnTo>
                    <a:cubicBezTo>
                      <a:pt x="105320" y="857178"/>
                      <a:pt x="100755" y="858891"/>
                      <a:pt x="97103" y="861836"/>
                    </a:cubicBezTo>
                    <a:cubicBezTo>
                      <a:pt x="93451" y="864780"/>
                      <a:pt x="91249" y="868634"/>
                      <a:pt x="90282" y="873024"/>
                    </a:cubicBezTo>
                    <a:cubicBezTo>
                      <a:pt x="89315" y="877682"/>
                      <a:pt x="89906" y="882607"/>
                      <a:pt x="92323" y="886889"/>
                    </a:cubicBezTo>
                    <a:cubicBezTo>
                      <a:pt x="134698" y="966173"/>
                      <a:pt x="190392" y="1037265"/>
                      <a:pt x="256452" y="1097223"/>
                    </a:cubicBezTo>
                    <a:cubicBezTo>
                      <a:pt x="260158" y="1100595"/>
                      <a:pt x="264938" y="1102415"/>
                      <a:pt x="269933" y="1102415"/>
                    </a:cubicBezTo>
                    <a:lnTo>
                      <a:pt x="1302778" y="1102415"/>
                    </a:lnTo>
                    <a:cubicBezTo>
                      <a:pt x="1307773" y="1102415"/>
                      <a:pt x="1312606" y="1100542"/>
                      <a:pt x="1316259" y="1097223"/>
                    </a:cubicBezTo>
                    <a:cubicBezTo>
                      <a:pt x="1382319" y="1037265"/>
                      <a:pt x="1438228" y="966173"/>
                      <a:pt x="1480657" y="886889"/>
                    </a:cubicBezTo>
                    <a:cubicBezTo>
                      <a:pt x="1483933" y="880680"/>
                      <a:pt x="1483933" y="873131"/>
                      <a:pt x="1480120" y="866921"/>
                    </a:cubicBezTo>
                    <a:cubicBezTo>
                      <a:pt x="1476575" y="860979"/>
                      <a:pt x="1469808" y="857178"/>
                      <a:pt x="1462772" y="857178"/>
                    </a:cubicBezTo>
                    <a:lnTo>
                      <a:pt x="1236772" y="857178"/>
                    </a:lnTo>
                    <a:cubicBezTo>
                      <a:pt x="1225708" y="857178"/>
                      <a:pt x="1216739" y="848238"/>
                      <a:pt x="1216739" y="837210"/>
                    </a:cubicBezTo>
                    <a:lnTo>
                      <a:pt x="1216739" y="836675"/>
                    </a:lnTo>
                    <a:cubicBezTo>
                      <a:pt x="1216739" y="825647"/>
                      <a:pt x="1225708" y="816707"/>
                      <a:pt x="1236772" y="816707"/>
                    </a:cubicBezTo>
                    <a:lnTo>
                      <a:pt x="1500152" y="816707"/>
                    </a:lnTo>
                    <a:cubicBezTo>
                      <a:pt x="1508262" y="816707"/>
                      <a:pt x="1515889" y="811568"/>
                      <a:pt x="1518842" y="803752"/>
                    </a:cubicBezTo>
                    <a:cubicBezTo>
                      <a:pt x="1544837" y="737585"/>
                      <a:pt x="1562184" y="667081"/>
                      <a:pt x="1569220" y="593579"/>
                    </a:cubicBezTo>
                    <a:cubicBezTo>
                      <a:pt x="1569435" y="591277"/>
                      <a:pt x="1569220" y="588976"/>
                      <a:pt x="1568683" y="586781"/>
                    </a:cubicBezTo>
                    <a:cubicBezTo>
                      <a:pt x="1567340" y="581267"/>
                      <a:pt x="1563688" y="576609"/>
                      <a:pt x="1558640" y="573933"/>
                    </a:cubicBezTo>
                    <a:cubicBezTo>
                      <a:pt x="1555632" y="572327"/>
                      <a:pt x="1552302" y="571470"/>
                      <a:pt x="1548865" y="571470"/>
                    </a:cubicBezTo>
                    <a:lnTo>
                      <a:pt x="952660" y="571470"/>
                    </a:lnTo>
                    <a:cubicBezTo>
                      <a:pt x="941596" y="571470"/>
                      <a:pt x="932627" y="562530"/>
                      <a:pt x="932627" y="551502"/>
                    </a:cubicBezTo>
                    <a:lnTo>
                      <a:pt x="932627" y="550967"/>
                    </a:lnTo>
                    <a:cubicBezTo>
                      <a:pt x="932627" y="539939"/>
                      <a:pt x="941596" y="530999"/>
                      <a:pt x="952660" y="530999"/>
                    </a:cubicBezTo>
                    <a:lnTo>
                      <a:pt x="1559929" y="530999"/>
                    </a:lnTo>
                    <a:close/>
                    <a:moveTo>
                      <a:pt x="679075" y="292507"/>
                    </a:moveTo>
                    <a:lnTo>
                      <a:pt x="609954" y="292507"/>
                    </a:lnTo>
                    <a:cubicBezTo>
                      <a:pt x="598836" y="292507"/>
                      <a:pt x="589653" y="301394"/>
                      <a:pt x="589653" y="312743"/>
                    </a:cubicBezTo>
                    <a:lnTo>
                      <a:pt x="589653" y="331908"/>
                    </a:lnTo>
                    <a:cubicBezTo>
                      <a:pt x="589653" y="343257"/>
                      <a:pt x="580683" y="352143"/>
                      <a:pt x="569351" y="352143"/>
                    </a:cubicBezTo>
                    <a:lnTo>
                      <a:pt x="550124" y="352143"/>
                    </a:lnTo>
                    <a:cubicBezTo>
                      <a:pt x="538738" y="352143"/>
                      <a:pt x="529823" y="361298"/>
                      <a:pt x="529823" y="372379"/>
                    </a:cubicBezTo>
                    <a:lnTo>
                      <a:pt x="529823" y="443953"/>
                    </a:lnTo>
                    <a:cubicBezTo>
                      <a:pt x="529823" y="455302"/>
                      <a:pt x="538738" y="464189"/>
                      <a:pt x="550124" y="464189"/>
                    </a:cubicBezTo>
                    <a:lnTo>
                      <a:pt x="569351" y="464189"/>
                    </a:lnTo>
                    <a:cubicBezTo>
                      <a:pt x="580737" y="464189"/>
                      <a:pt x="589653" y="473343"/>
                      <a:pt x="589653" y="484425"/>
                    </a:cubicBezTo>
                    <a:lnTo>
                      <a:pt x="589653" y="503857"/>
                    </a:lnTo>
                    <a:cubicBezTo>
                      <a:pt x="589653" y="514939"/>
                      <a:pt x="598836" y="524093"/>
                      <a:pt x="609954" y="524093"/>
                    </a:cubicBezTo>
                    <a:lnTo>
                      <a:pt x="679075" y="524093"/>
                    </a:lnTo>
                    <a:cubicBezTo>
                      <a:pt x="690193" y="524093"/>
                      <a:pt x="699377" y="514885"/>
                      <a:pt x="699377" y="503857"/>
                    </a:cubicBezTo>
                    <a:lnTo>
                      <a:pt x="699377" y="484425"/>
                    </a:lnTo>
                    <a:cubicBezTo>
                      <a:pt x="699377" y="473343"/>
                      <a:pt x="708292" y="464189"/>
                      <a:pt x="719678" y="464189"/>
                    </a:cubicBezTo>
                    <a:lnTo>
                      <a:pt x="853302" y="464189"/>
                    </a:lnTo>
                    <a:cubicBezTo>
                      <a:pt x="853302" y="464189"/>
                      <a:pt x="853624" y="464189"/>
                      <a:pt x="853731" y="464189"/>
                    </a:cubicBezTo>
                    <a:cubicBezTo>
                      <a:pt x="864634" y="464403"/>
                      <a:pt x="873334" y="473290"/>
                      <a:pt x="873334" y="484157"/>
                    </a:cubicBezTo>
                    <a:lnTo>
                      <a:pt x="873334" y="617830"/>
                    </a:lnTo>
                    <a:cubicBezTo>
                      <a:pt x="873334" y="624147"/>
                      <a:pt x="870327" y="630089"/>
                      <a:pt x="865278" y="633837"/>
                    </a:cubicBezTo>
                    <a:cubicBezTo>
                      <a:pt x="861895" y="636353"/>
                      <a:pt x="857759" y="637798"/>
                      <a:pt x="853302" y="637798"/>
                    </a:cubicBezTo>
                    <a:lnTo>
                      <a:pt x="719678" y="637798"/>
                    </a:lnTo>
                    <a:cubicBezTo>
                      <a:pt x="708292" y="637798"/>
                      <a:pt x="699377" y="628912"/>
                      <a:pt x="699377" y="617562"/>
                    </a:cubicBezTo>
                    <a:lnTo>
                      <a:pt x="699377" y="598397"/>
                    </a:lnTo>
                    <a:cubicBezTo>
                      <a:pt x="699377" y="587048"/>
                      <a:pt x="690139" y="578162"/>
                      <a:pt x="679075" y="578162"/>
                    </a:cubicBezTo>
                    <a:lnTo>
                      <a:pt x="609954" y="578162"/>
                    </a:lnTo>
                    <a:cubicBezTo>
                      <a:pt x="598836" y="578162"/>
                      <a:pt x="589653" y="587102"/>
                      <a:pt x="589653" y="598397"/>
                    </a:cubicBezTo>
                    <a:lnTo>
                      <a:pt x="589653" y="617562"/>
                    </a:lnTo>
                    <a:cubicBezTo>
                      <a:pt x="589653" y="628912"/>
                      <a:pt x="580683" y="637798"/>
                      <a:pt x="569351" y="637798"/>
                    </a:cubicBezTo>
                    <a:lnTo>
                      <a:pt x="550124" y="637798"/>
                    </a:lnTo>
                    <a:cubicBezTo>
                      <a:pt x="538738" y="637798"/>
                      <a:pt x="529823" y="647006"/>
                      <a:pt x="529823" y="658034"/>
                    </a:cubicBezTo>
                    <a:lnTo>
                      <a:pt x="529823" y="729608"/>
                    </a:lnTo>
                    <a:cubicBezTo>
                      <a:pt x="529823" y="740957"/>
                      <a:pt x="538738" y="749844"/>
                      <a:pt x="550124" y="749844"/>
                    </a:cubicBezTo>
                    <a:lnTo>
                      <a:pt x="569351" y="749844"/>
                    </a:lnTo>
                    <a:cubicBezTo>
                      <a:pt x="580737" y="749844"/>
                      <a:pt x="589653" y="758998"/>
                      <a:pt x="589653" y="770079"/>
                    </a:cubicBezTo>
                    <a:lnTo>
                      <a:pt x="589653" y="789512"/>
                    </a:lnTo>
                    <a:cubicBezTo>
                      <a:pt x="589653" y="800593"/>
                      <a:pt x="598836" y="809748"/>
                      <a:pt x="609954" y="809748"/>
                    </a:cubicBezTo>
                    <a:lnTo>
                      <a:pt x="679075" y="809748"/>
                    </a:lnTo>
                    <a:cubicBezTo>
                      <a:pt x="690193" y="809748"/>
                      <a:pt x="699377" y="800540"/>
                      <a:pt x="699377" y="789512"/>
                    </a:cubicBezTo>
                    <a:lnTo>
                      <a:pt x="699377" y="770079"/>
                    </a:lnTo>
                    <a:cubicBezTo>
                      <a:pt x="699377" y="758998"/>
                      <a:pt x="708292" y="749844"/>
                      <a:pt x="719678" y="749844"/>
                    </a:cubicBezTo>
                    <a:lnTo>
                      <a:pt x="853302" y="749844"/>
                    </a:lnTo>
                    <a:cubicBezTo>
                      <a:pt x="864419" y="749844"/>
                      <a:pt x="873603" y="758998"/>
                      <a:pt x="873603" y="770079"/>
                    </a:cubicBezTo>
                    <a:lnTo>
                      <a:pt x="873603" y="789512"/>
                    </a:lnTo>
                    <a:cubicBezTo>
                      <a:pt x="873603" y="800593"/>
                      <a:pt x="882518" y="809748"/>
                      <a:pt x="893904" y="809748"/>
                    </a:cubicBezTo>
                    <a:lnTo>
                      <a:pt x="962757" y="809748"/>
                    </a:lnTo>
                    <a:cubicBezTo>
                      <a:pt x="974143" y="809748"/>
                      <a:pt x="983058" y="800540"/>
                      <a:pt x="983058" y="789512"/>
                    </a:cubicBezTo>
                    <a:lnTo>
                      <a:pt x="983058" y="770079"/>
                    </a:lnTo>
                    <a:cubicBezTo>
                      <a:pt x="983058" y="758998"/>
                      <a:pt x="992296" y="749844"/>
                      <a:pt x="1003360" y="749844"/>
                    </a:cubicBezTo>
                    <a:lnTo>
                      <a:pt x="1136984" y="749844"/>
                    </a:lnTo>
                    <a:cubicBezTo>
                      <a:pt x="1148370" y="749844"/>
                      <a:pt x="1157285" y="758998"/>
                      <a:pt x="1157285" y="770079"/>
                    </a:cubicBezTo>
                    <a:lnTo>
                      <a:pt x="1157285" y="796257"/>
                    </a:lnTo>
                    <a:cubicBezTo>
                      <a:pt x="1157285" y="796739"/>
                      <a:pt x="1157285" y="797114"/>
                      <a:pt x="1157339" y="797542"/>
                    </a:cubicBezTo>
                    <a:cubicBezTo>
                      <a:pt x="1157500" y="798506"/>
                      <a:pt x="1157554" y="799469"/>
                      <a:pt x="1157554" y="800433"/>
                    </a:cubicBezTo>
                    <a:lnTo>
                      <a:pt x="1157554" y="873185"/>
                    </a:lnTo>
                    <a:cubicBezTo>
                      <a:pt x="1157554" y="874149"/>
                      <a:pt x="1157500" y="875166"/>
                      <a:pt x="1157339" y="876076"/>
                    </a:cubicBezTo>
                    <a:cubicBezTo>
                      <a:pt x="1157285" y="876504"/>
                      <a:pt x="1157285" y="876879"/>
                      <a:pt x="1157285" y="877253"/>
                    </a:cubicBezTo>
                    <a:lnTo>
                      <a:pt x="1157285" y="903164"/>
                    </a:lnTo>
                    <a:cubicBezTo>
                      <a:pt x="1157285" y="914513"/>
                      <a:pt x="1148316" y="923399"/>
                      <a:pt x="1136984" y="923399"/>
                    </a:cubicBezTo>
                    <a:lnTo>
                      <a:pt x="1003360" y="923399"/>
                    </a:lnTo>
                    <a:cubicBezTo>
                      <a:pt x="992242" y="923399"/>
                      <a:pt x="983058" y="914459"/>
                      <a:pt x="983058" y="903164"/>
                    </a:cubicBezTo>
                    <a:lnTo>
                      <a:pt x="983058" y="883999"/>
                    </a:lnTo>
                    <a:cubicBezTo>
                      <a:pt x="983058" y="872650"/>
                      <a:pt x="974143" y="863763"/>
                      <a:pt x="962757" y="863763"/>
                    </a:cubicBezTo>
                    <a:lnTo>
                      <a:pt x="893904" y="863763"/>
                    </a:lnTo>
                    <a:cubicBezTo>
                      <a:pt x="882518" y="863763"/>
                      <a:pt x="873603" y="872650"/>
                      <a:pt x="873603" y="883999"/>
                    </a:cubicBezTo>
                    <a:lnTo>
                      <a:pt x="873603" y="903164"/>
                    </a:lnTo>
                    <a:cubicBezTo>
                      <a:pt x="873603" y="914513"/>
                      <a:pt x="864365" y="923399"/>
                      <a:pt x="853302" y="923399"/>
                    </a:cubicBezTo>
                    <a:lnTo>
                      <a:pt x="719678" y="923399"/>
                    </a:lnTo>
                    <a:cubicBezTo>
                      <a:pt x="708292" y="923399"/>
                      <a:pt x="699377" y="914459"/>
                      <a:pt x="699377" y="903164"/>
                    </a:cubicBezTo>
                    <a:lnTo>
                      <a:pt x="699377" y="883999"/>
                    </a:lnTo>
                    <a:cubicBezTo>
                      <a:pt x="699377" y="872650"/>
                      <a:pt x="690139" y="863763"/>
                      <a:pt x="679075" y="863763"/>
                    </a:cubicBezTo>
                    <a:lnTo>
                      <a:pt x="609954" y="863763"/>
                    </a:lnTo>
                    <a:cubicBezTo>
                      <a:pt x="598836" y="863763"/>
                      <a:pt x="589653" y="872650"/>
                      <a:pt x="589653" y="883999"/>
                    </a:cubicBezTo>
                    <a:lnTo>
                      <a:pt x="589653" y="903164"/>
                    </a:lnTo>
                    <a:cubicBezTo>
                      <a:pt x="589653" y="914513"/>
                      <a:pt x="580683" y="923399"/>
                      <a:pt x="569351" y="923399"/>
                    </a:cubicBezTo>
                    <a:lnTo>
                      <a:pt x="435727" y="923399"/>
                    </a:lnTo>
                    <a:cubicBezTo>
                      <a:pt x="424610" y="923399"/>
                      <a:pt x="415426" y="914459"/>
                      <a:pt x="415426" y="903164"/>
                    </a:cubicBezTo>
                    <a:lnTo>
                      <a:pt x="415426" y="877253"/>
                    </a:lnTo>
                    <a:cubicBezTo>
                      <a:pt x="415426" y="876932"/>
                      <a:pt x="415426" y="876504"/>
                      <a:pt x="415372" y="876076"/>
                    </a:cubicBezTo>
                    <a:cubicBezTo>
                      <a:pt x="415211" y="875112"/>
                      <a:pt x="415157" y="874149"/>
                      <a:pt x="415157" y="873185"/>
                    </a:cubicBezTo>
                    <a:lnTo>
                      <a:pt x="415157" y="800433"/>
                    </a:lnTo>
                    <a:cubicBezTo>
                      <a:pt x="415157" y="799469"/>
                      <a:pt x="415211" y="798452"/>
                      <a:pt x="415372" y="797542"/>
                    </a:cubicBezTo>
                    <a:cubicBezTo>
                      <a:pt x="415426" y="797114"/>
                      <a:pt x="415426" y="796739"/>
                      <a:pt x="415426" y="796257"/>
                    </a:cubicBezTo>
                    <a:lnTo>
                      <a:pt x="415426" y="770079"/>
                    </a:lnTo>
                    <a:cubicBezTo>
                      <a:pt x="415426" y="758998"/>
                      <a:pt x="424664" y="749844"/>
                      <a:pt x="435727" y="749844"/>
                    </a:cubicBezTo>
                    <a:lnTo>
                      <a:pt x="455223" y="749844"/>
                    </a:lnTo>
                    <a:cubicBezTo>
                      <a:pt x="466341" y="749844"/>
                      <a:pt x="475524" y="740904"/>
                      <a:pt x="475524" y="729608"/>
                    </a:cubicBezTo>
                    <a:lnTo>
                      <a:pt x="475524" y="658034"/>
                    </a:lnTo>
                    <a:cubicBezTo>
                      <a:pt x="475524" y="646952"/>
                      <a:pt x="466287" y="637798"/>
                      <a:pt x="455223" y="637798"/>
                    </a:cubicBezTo>
                    <a:lnTo>
                      <a:pt x="435727" y="637798"/>
                    </a:lnTo>
                    <a:cubicBezTo>
                      <a:pt x="424610" y="637798"/>
                      <a:pt x="415426" y="628912"/>
                      <a:pt x="415426" y="617562"/>
                    </a:cubicBezTo>
                    <a:lnTo>
                      <a:pt x="415426" y="591652"/>
                    </a:lnTo>
                    <a:cubicBezTo>
                      <a:pt x="415426" y="591331"/>
                      <a:pt x="415426" y="590903"/>
                      <a:pt x="415372" y="590474"/>
                    </a:cubicBezTo>
                    <a:cubicBezTo>
                      <a:pt x="415211" y="589511"/>
                      <a:pt x="415157" y="588547"/>
                      <a:pt x="415157" y="587584"/>
                    </a:cubicBezTo>
                    <a:lnTo>
                      <a:pt x="415157" y="514832"/>
                    </a:lnTo>
                    <a:cubicBezTo>
                      <a:pt x="415157" y="513868"/>
                      <a:pt x="415211" y="512851"/>
                      <a:pt x="415372" y="511941"/>
                    </a:cubicBezTo>
                    <a:cubicBezTo>
                      <a:pt x="415426" y="511513"/>
                      <a:pt x="415426" y="511138"/>
                      <a:pt x="415426" y="510656"/>
                    </a:cubicBezTo>
                    <a:lnTo>
                      <a:pt x="415426" y="484478"/>
                    </a:lnTo>
                    <a:cubicBezTo>
                      <a:pt x="415426" y="473397"/>
                      <a:pt x="424664" y="464242"/>
                      <a:pt x="435727" y="464242"/>
                    </a:cubicBezTo>
                    <a:lnTo>
                      <a:pt x="455223" y="464242"/>
                    </a:lnTo>
                    <a:cubicBezTo>
                      <a:pt x="466341" y="464242"/>
                      <a:pt x="475524" y="455302"/>
                      <a:pt x="475524" y="444007"/>
                    </a:cubicBezTo>
                    <a:lnTo>
                      <a:pt x="475524" y="372433"/>
                    </a:lnTo>
                    <a:cubicBezTo>
                      <a:pt x="475524" y="361351"/>
                      <a:pt x="466287" y="352197"/>
                      <a:pt x="455223" y="352197"/>
                    </a:cubicBezTo>
                    <a:lnTo>
                      <a:pt x="435727" y="352197"/>
                    </a:lnTo>
                    <a:cubicBezTo>
                      <a:pt x="424610" y="352197"/>
                      <a:pt x="415426" y="343257"/>
                      <a:pt x="415426" y="331961"/>
                    </a:cubicBezTo>
                    <a:lnTo>
                      <a:pt x="415426" y="306051"/>
                    </a:lnTo>
                    <a:cubicBezTo>
                      <a:pt x="415426" y="305730"/>
                      <a:pt x="415426" y="305302"/>
                      <a:pt x="415372" y="304873"/>
                    </a:cubicBezTo>
                    <a:cubicBezTo>
                      <a:pt x="415211" y="303910"/>
                      <a:pt x="415157" y="302946"/>
                      <a:pt x="415157" y="301982"/>
                    </a:cubicBezTo>
                    <a:lnTo>
                      <a:pt x="415157" y="229230"/>
                    </a:lnTo>
                    <a:cubicBezTo>
                      <a:pt x="415157" y="228267"/>
                      <a:pt x="415211" y="227303"/>
                      <a:pt x="415372" y="226340"/>
                    </a:cubicBezTo>
                    <a:cubicBezTo>
                      <a:pt x="415426" y="225911"/>
                      <a:pt x="415426" y="225537"/>
                      <a:pt x="415426" y="225055"/>
                    </a:cubicBezTo>
                    <a:lnTo>
                      <a:pt x="415426" y="198823"/>
                    </a:lnTo>
                    <a:cubicBezTo>
                      <a:pt x="415426" y="187742"/>
                      <a:pt x="424664" y="178588"/>
                      <a:pt x="435727" y="178588"/>
                    </a:cubicBezTo>
                    <a:lnTo>
                      <a:pt x="569351" y="178588"/>
                    </a:lnTo>
                    <a:cubicBezTo>
                      <a:pt x="580737" y="178588"/>
                      <a:pt x="589653" y="187796"/>
                      <a:pt x="589653" y="198823"/>
                    </a:cubicBezTo>
                    <a:lnTo>
                      <a:pt x="589653" y="218256"/>
                    </a:lnTo>
                    <a:cubicBezTo>
                      <a:pt x="589653" y="229338"/>
                      <a:pt x="598836" y="238492"/>
                      <a:pt x="609954" y="238492"/>
                    </a:cubicBezTo>
                    <a:lnTo>
                      <a:pt x="679075" y="238492"/>
                    </a:lnTo>
                    <a:cubicBezTo>
                      <a:pt x="690193" y="238492"/>
                      <a:pt x="699377" y="229284"/>
                      <a:pt x="699377" y="218256"/>
                    </a:cubicBezTo>
                    <a:lnTo>
                      <a:pt x="699377" y="198823"/>
                    </a:lnTo>
                    <a:cubicBezTo>
                      <a:pt x="699377" y="187742"/>
                      <a:pt x="708292" y="178588"/>
                      <a:pt x="719678" y="178588"/>
                    </a:cubicBezTo>
                    <a:lnTo>
                      <a:pt x="853302" y="178588"/>
                    </a:lnTo>
                    <a:cubicBezTo>
                      <a:pt x="864419" y="178588"/>
                      <a:pt x="873603" y="187796"/>
                      <a:pt x="873603" y="198823"/>
                    </a:cubicBezTo>
                    <a:lnTo>
                      <a:pt x="873603" y="218256"/>
                    </a:lnTo>
                    <a:cubicBezTo>
                      <a:pt x="873603" y="229338"/>
                      <a:pt x="882518" y="238492"/>
                      <a:pt x="893904" y="238492"/>
                    </a:cubicBezTo>
                    <a:lnTo>
                      <a:pt x="962757" y="238492"/>
                    </a:lnTo>
                    <a:cubicBezTo>
                      <a:pt x="974143" y="238492"/>
                      <a:pt x="983058" y="229284"/>
                      <a:pt x="983058" y="218256"/>
                    </a:cubicBezTo>
                    <a:lnTo>
                      <a:pt x="983058" y="198823"/>
                    </a:lnTo>
                    <a:cubicBezTo>
                      <a:pt x="983058" y="187742"/>
                      <a:pt x="992296" y="178588"/>
                      <a:pt x="1003360" y="178588"/>
                    </a:cubicBezTo>
                    <a:lnTo>
                      <a:pt x="1136984" y="178588"/>
                    </a:lnTo>
                    <a:cubicBezTo>
                      <a:pt x="1148370" y="178588"/>
                      <a:pt x="1157285" y="187796"/>
                      <a:pt x="1157285" y="198823"/>
                    </a:cubicBezTo>
                    <a:lnTo>
                      <a:pt x="1157285" y="225055"/>
                    </a:lnTo>
                    <a:cubicBezTo>
                      <a:pt x="1157285" y="225537"/>
                      <a:pt x="1157285" y="225911"/>
                      <a:pt x="1157339" y="226340"/>
                    </a:cubicBezTo>
                    <a:cubicBezTo>
                      <a:pt x="1157500" y="227303"/>
                      <a:pt x="1157554" y="228267"/>
                      <a:pt x="1157554" y="229230"/>
                    </a:cubicBezTo>
                    <a:lnTo>
                      <a:pt x="1157554" y="301982"/>
                    </a:lnTo>
                    <a:cubicBezTo>
                      <a:pt x="1157554" y="302946"/>
                      <a:pt x="1157500" y="303963"/>
                      <a:pt x="1157339" y="304873"/>
                    </a:cubicBezTo>
                    <a:cubicBezTo>
                      <a:pt x="1157285" y="305302"/>
                      <a:pt x="1157285" y="305730"/>
                      <a:pt x="1157285" y="306051"/>
                    </a:cubicBezTo>
                    <a:lnTo>
                      <a:pt x="1157285" y="331961"/>
                    </a:lnTo>
                    <a:cubicBezTo>
                      <a:pt x="1157285" y="343310"/>
                      <a:pt x="1148316" y="352197"/>
                      <a:pt x="1136984" y="352197"/>
                    </a:cubicBezTo>
                    <a:lnTo>
                      <a:pt x="1003360" y="352197"/>
                    </a:lnTo>
                    <a:cubicBezTo>
                      <a:pt x="992242" y="352197"/>
                      <a:pt x="983058" y="343257"/>
                      <a:pt x="983058" y="331961"/>
                    </a:cubicBezTo>
                    <a:lnTo>
                      <a:pt x="983058" y="312796"/>
                    </a:lnTo>
                    <a:cubicBezTo>
                      <a:pt x="983058" y="301447"/>
                      <a:pt x="974143" y="292561"/>
                      <a:pt x="962757" y="292561"/>
                    </a:cubicBezTo>
                    <a:lnTo>
                      <a:pt x="893904" y="292561"/>
                    </a:lnTo>
                    <a:cubicBezTo>
                      <a:pt x="882518" y="292561"/>
                      <a:pt x="873603" y="301447"/>
                      <a:pt x="873603" y="312796"/>
                    </a:cubicBezTo>
                    <a:lnTo>
                      <a:pt x="873603" y="331961"/>
                    </a:lnTo>
                    <a:cubicBezTo>
                      <a:pt x="873603" y="343310"/>
                      <a:pt x="864365" y="352197"/>
                      <a:pt x="853302" y="352197"/>
                    </a:cubicBezTo>
                    <a:lnTo>
                      <a:pt x="719678" y="352197"/>
                    </a:lnTo>
                    <a:cubicBezTo>
                      <a:pt x="708292" y="352197"/>
                      <a:pt x="699377" y="343257"/>
                      <a:pt x="699377" y="331961"/>
                    </a:cubicBezTo>
                    <a:lnTo>
                      <a:pt x="699377" y="312796"/>
                    </a:lnTo>
                    <a:cubicBezTo>
                      <a:pt x="699377" y="301447"/>
                      <a:pt x="690139" y="292561"/>
                      <a:pt x="679075" y="2925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636" name="Google Shape;636;p17"/>
            <p:cNvGrpSpPr/>
            <p:nvPr/>
          </p:nvGrpSpPr>
          <p:grpSpPr>
            <a:xfrm>
              <a:off x="2253962" y="595907"/>
              <a:ext cx="3147677" cy="1101345"/>
              <a:chOff x="2253962" y="595907"/>
              <a:chExt cx="3147677" cy="1101345"/>
            </a:xfrm>
          </p:grpSpPr>
          <p:grpSp>
            <p:nvGrpSpPr>
              <p:cNvPr id="637" name="Google Shape;637;p17"/>
              <p:cNvGrpSpPr/>
              <p:nvPr/>
            </p:nvGrpSpPr>
            <p:grpSpPr>
              <a:xfrm>
                <a:off x="2253962" y="595907"/>
                <a:ext cx="3147677" cy="584854"/>
                <a:chOff x="2253962" y="595907"/>
                <a:chExt cx="3147677" cy="584854"/>
              </a:xfrm>
            </p:grpSpPr>
            <p:sp>
              <p:nvSpPr>
                <p:cNvPr id="638" name="Google Shape;638;p17"/>
                <p:cNvSpPr/>
                <p:nvPr/>
              </p:nvSpPr>
              <p:spPr>
                <a:xfrm>
                  <a:off x="2253962" y="595907"/>
                  <a:ext cx="308978" cy="454874"/>
                </a:xfrm>
                <a:custGeom>
                  <a:rect b="b" l="l" r="r" t="t"/>
                  <a:pathLst>
                    <a:path extrusionOk="0" h="454874" w="308978">
                      <a:moveTo>
                        <a:pt x="0" y="454874"/>
                      </a:moveTo>
                      <a:lnTo>
                        <a:pt x="0" y="0"/>
                      </a:lnTo>
                      <a:lnTo>
                        <a:pt x="308978" y="0"/>
                      </a:lnTo>
                      <a:lnTo>
                        <a:pt x="308978" y="89669"/>
                      </a:lnTo>
                      <a:lnTo>
                        <a:pt x="91249" y="89669"/>
                      </a:lnTo>
                      <a:lnTo>
                        <a:pt x="91249" y="185868"/>
                      </a:lnTo>
                      <a:lnTo>
                        <a:pt x="243777" y="185868"/>
                      </a:lnTo>
                      <a:lnTo>
                        <a:pt x="243777" y="269059"/>
                      </a:lnTo>
                      <a:lnTo>
                        <a:pt x="91249" y="269059"/>
                      </a:lnTo>
                      <a:lnTo>
                        <a:pt x="91249" y="365206"/>
                      </a:lnTo>
                      <a:lnTo>
                        <a:pt x="308978" y="365206"/>
                      </a:lnTo>
                      <a:lnTo>
                        <a:pt x="308978" y="454874"/>
                      </a:lnTo>
                      <a:lnTo>
                        <a:pt x="0" y="454874"/>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39" name="Google Shape;639;p17"/>
                <p:cNvSpPr/>
                <p:nvPr/>
              </p:nvSpPr>
              <p:spPr>
                <a:xfrm>
                  <a:off x="2628195" y="725887"/>
                  <a:ext cx="335079" cy="324894"/>
                </a:xfrm>
                <a:custGeom>
                  <a:rect b="b" l="l" r="r" t="t"/>
                  <a:pathLst>
                    <a:path extrusionOk="0" h="324894" w="335079">
                      <a:moveTo>
                        <a:pt x="243778" y="324895"/>
                      </a:moveTo>
                      <a:lnTo>
                        <a:pt x="243778" y="103320"/>
                      </a:lnTo>
                      <a:lnTo>
                        <a:pt x="230082" y="89669"/>
                      </a:lnTo>
                      <a:lnTo>
                        <a:pt x="91249" y="89669"/>
                      </a:lnTo>
                      <a:lnTo>
                        <a:pt x="91249" y="324895"/>
                      </a:lnTo>
                      <a:lnTo>
                        <a:pt x="0" y="324895"/>
                      </a:lnTo>
                      <a:lnTo>
                        <a:pt x="0" y="0"/>
                      </a:lnTo>
                      <a:lnTo>
                        <a:pt x="269235" y="0"/>
                      </a:lnTo>
                      <a:lnTo>
                        <a:pt x="335080" y="65632"/>
                      </a:lnTo>
                      <a:lnTo>
                        <a:pt x="335080" y="324895"/>
                      </a:lnTo>
                      <a:lnTo>
                        <a:pt x="243831" y="32489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0" name="Google Shape;640;p17"/>
                <p:cNvSpPr/>
                <p:nvPr/>
              </p:nvSpPr>
              <p:spPr>
                <a:xfrm>
                  <a:off x="2995875" y="625190"/>
                  <a:ext cx="268590" cy="425591"/>
                </a:xfrm>
                <a:custGeom>
                  <a:rect b="b" l="l" r="r" t="t"/>
                  <a:pathLst>
                    <a:path extrusionOk="0" h="425591" w="268590">
                      <a:moveTo>
                        <a:pt x="268590" y="425591"/>
                      </a:moveTo>
                      <a:lnTo>
                        <a:pt x="131046" y="425591"/>
                      </a:lnTo>
                      <a:lnTo>
                        <a:pt x="65201" y="359959"/>
                      </a:lnTo>
                      <a:lnTo>
                        <a:pt x="65201" y="190365"/>
                      </a:lnTo>
                      <a:lnTo>
                        <a:pt x="0" y="190365"/>
                      </a:lnTo>
                      <a:lnTo>
                        <a:pt x="0" y="100697"/>
                      </a:lnTo>
                      <a:lnTo>
                        <a:pt x="65201" y="100697"/>
                      </a:lnTo>
                      <a:lnTo>
                        <a:pt x="65201" y="0"/>
                      </a:lnTo>
                      <a:lnTo>
                        <a:pt x="156450" y="0"/>
                      </a:lnTo>
                      <a:lnTo>
                        <a:pt x="156450" y="100697"/>
                      </a:lnTo>
                      <a:lnTo>
                        <a:pt x="234647" y="100697"/>
                      </a:lnTo>
                      <a:lnTo>
                        <a:pt x="234647" y="190365"/>
                      </a:lnTo>
                      <a:lnTo>
                        <a:pt x="156450" y="190365"/>
                      </a:lnTo>
                      <a:lnTo>
                        <a:pt x="156450" y="322272"/>
                      </a:lnTo>
                      <a:lnTo>
                        <a:pt x="170145" y="335923"/>
                      </a:lnTo>
                      <a:lnTo>
                        <a:pt x="268590" y="335923"/>
                      </a:lnTo>
                      <a:lnTo>
                        <a:pt x="268590" y="425591"/>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1" name="Google Shape;641;p17"/>
                <p:cNvSpPr/>
                <p:nvPr/>
              </p:nvSpPr>
              <p:spPr>
                <a:xfrm>
                  <a:off x="3290567" y="725887"/>
                  <a:ext cx="323962" cy="324894"/>
                </a:xfrm>
                <a:custGeom>
                  <a:rect b="b" l="l" r="r" t="t"/>
                  <a:pathLst>
                    <a:path extrusionOk="0" h="324894" w="323962">
                      <a:moveTo>
                        <a:pt x="0" y="324895"/>
                      </a:moveTo>
                      <a:lnTo>
                        <a:pt x="0" y="235226"/>
                      </a:lnTo>
                      <a:lnTo>
                        <a:pt x="65147" y="235226"/>
                      </a:lnTo>
                      <a:lnTo>
                        <a:pt x="65147" y="89669"/>
                      </a:lnTo>
                      <a:lnTo>
                        <a:pt x="0" y="89669"/>
                      </a:lnTo>
                      <a:lnTo>
                        <a:pt x="0" y="0"/>
                      </a:lnTo>
                      <a:lnTo>
                        <a:pt x="258117" y="0"/>
                      </a:lnTo>
                      <a:lnTo>
                        <a:pt x="323963" y="65632"/>
                      </a:lnTo>
                      <a:lnTo>
                        <a:pt x="323963" y="142934"/>
                      </a:lnTo>
                      <a:lnTo>
                        <a:pt x="232714" y="142934"/>
                      </a:lnTo>
                      <a:lnTo>
                        <a:pt x="232714" y="103266"/>
                      </a:lnTo>
                      <a:lnTo>
                        <a:pt x="219018" y="89615"/>
                      </a:lnTo>
                      <a:lnTo>
                        <a:pt x="156449" y="89615"/>
                      </a:lnTo>
                      <a:lnTo>
                        <a:pt x="156449" y="235173"/>
                      </a:lnTo>
                      <a:lnTo>
                        <a:pt x="241199" y="235173"/>
                      </a:lnTo>
                      <a:lnTo>
                        <a:pt x="241199" y="324841"/>
                      </a:lnTo>
                      <a:lnTo>
                        <a:pt x="0" y="324841"/>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2" name="Google Shape;642;p17"/>
                <p:cNvSpPr/>
                <p:nvPr/>
              </p:nvSpPr>
              <p:spPr>
                <a:xfrm>
                  <a:off x="3653682" y="725887"/>
                  <a:ext cx="335079" cy="324894"/>
                </a:xfrm>
                <a:custGeom>
                  <a:rect b="b" l="l" r="r" t="t"/>
                  <a:pathLst>
                    <a:path extrusionOk="0" h="324894" w="335079">
                      <a:moveTo>
                        <a:pt x="65845" y="324895"/>
                      </a:moveTo>
                      <a:lnTo>
                        <a:pt x="0" y="259263"/>
                      </a:lnTo>
                      <a:lnTo>
                        <a:pt x="0" y="65632"/>
                      </a:lnTo>
                      <a:lnTo>
                        <a:pt x="65845" y="0"/>
                      </a:lnTo>
                      <a:lnTo>
                        <a:pt x="269235" y="0"/>
                      </a:lnTo>
                      <a:lnTo>
                        <a:pt x="335080" y="65632"/>
                      </a:lnTo>
                      <a:lnTo>
                        <a:pt x="335080" y="259263"/>
                      </a:lnTo>
                      <a:lnTo>
                        <a:pt x="269235" y="324895"/>
                      </a:lnTo>
                      <a:lnTo>
                        <a:pt x="65845" y="324895"/>
                      </a:lnTo>
                      <a:close/>
                      <a:moveTo>
                        <a:pt x="243831" y="103320"/>
                      </a:moveTo>
                      <a:lnTo>
                        <a:pt x="230136" y="89669"/>
                      </a:lnTo>
                      <a:lnTo>
                        <a:pt x="104998" y="89669"/>
                      </a:lnTo>
                      <a:lnTo>
                        <a:pt x="91302" y="103320"/>
                      </a:lnTo>
                      <a:lnTo>
                        <a:pt x="91302" y="221575"/>
                      </a:lnTo>
                      <a:lnTo>
                        <a:pt x="104998" y="235226"/>
                      </a:lnTo>
                      <a:lnTo>
                        <a:pt x="230136" y="235226"/>
                      </a:lnTo>
                      <a:lnTo>
                        <a:pt x="243831" y="221575"/>
                      </a:lnTo>
                      <a:lnTo>
                        <a:pt x="243831" y="10332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3" name="Google Shape;643;p17"/>
                <p:cNvSpPr/>
                <p:nvPr/>
              </p:nvSpPr>
              <p:spPr>
                <a:xfrm>
                  <a:off x="4057346" y="725887"/>
                  <a:ext cx="335079" cy="454874"/>
                </a:xfrm>
                <a:custGeom>
                  <a:rect b="b" l="l" r="r" t="t"/>
                  <a:pathLst>
                    <a:path extrusionOk="0" h="454874" w="335079">
                      <a:moveTo>
                        <a:pt x="335026" y="259263"/>
                      </a:moveTo>
                      <a:lnTo>
                        <a:pt x="269181" y="324895"/>
                      </a:lnTo>
                      <a:lnTo>
                        <a:pt x="91249" y="324895"/>
                      </a:lnTo>
                      <a:lnTo>
                        <a:pt x="91249" y="454874"/>
                      </a:lnTo>
                      <a:lnTo>
                        <a:pt x="0" y="454874"/>
                      </a:lnTo>
                      <a:lnTo>
                        <a:pt x="0" y="0"/>
                      </a:lnTo>
                      <a:lnTo>
                        <a:pt x="269235" y="0"/>
                      </a:lnTo>
                      <a:lnTo>
                        <a:pt x="335080" y="65632"/>
                      </a:lnTo>
                      <a:lnTo>
                        <a:pt x="335080" y="259263"/>
                      </a:lnTo>
                      <a:close/>
                      <a:moveTo>
                        <a:pt x="243778" y="221575"/>
                      </a:moveTo>
                      <a:lnTo>
                        <a:pt x="243778" y="103320"/>
                      </a:lnTo>
                      <a:lnTo>
                        <a:pt x="230082" y="89669"/>
                      </a:lnTo>
                      <a:lnTo>
                        <a:pt x="91249" y="89669"/>
                      </a:lnTo>
                      <a:lnTo>
                        <a:pt x="91249" y="235226"/>
                      </a:lnTo>
                      <a:lnTo>
                        <a:pt x="230082" y="235226"/>
                      </a:lnTo>
                      <a:lnTo>
                        <a:pt x="243778" y="22157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4" name="Google Shape;644;p17"/>
                <p:cNvSpPr/>
                <p:nvPr/>
              </p:nvSpPr>
              <p:spPr>
                <a:xfrm>
                  <a:off x="4434747" y="595961"/>
                  <a:ext cx="247698" cy="454820"/>
                </a:xfrm>
                <a:custGeom>
                  <a:rect b="b" l="l" r="r" t="t"/>
                  <a:pathLst>
                    <a:path extrusionOk="0" h="454820" w="247698">
                      <a:moveTo>
                        <a:pt x="0" y="454821"/>
                      </a:moveTo>
                      <a:lnTo>
                        <a:pt x="0" y="365152"/>
                      </a:lnTo>
                      <a:lnTo>
                        <a:pt x="78198" y="365152"/>
                      </a:lnTo>
                      <a:lnTo>
                        <a:pt x="78198" y="219594"/>
                      </a:lnTo>
                      <a:lnTo>
                        <a:pt x="0" y="219594"/>
                      </a:lnTo>
                      <a:lnTo>
                        <a:pt x="0" y="129926"/>
                      </a:lnTo>
                      <a:lnTo>
                        <a:pt x="169500" y="129926"/>
                      </a:lnTo>
                      <a:lnTo>
                        <a:pt x="169500" y="365152"/>
                      </a:lnTo>
                      <a:lnTo>
                        <a:pt x="247698" y="365152"/>
                      </a:lnTo>
                      <a:lnTo>
                        <a:pt x="247698" y="454821"/>
                      </a:lnTo>
                      <a:lnTo>
                        <a:pt x="0" y="454821"/>
                      </a:lnTo>
                      <a:close/>
                      <a:moveTo>
                        <a:pt x="78198" y="89669"/>
                      </a:moveTo>
                      <a:lnTo>
                        <a:pt x="78198" y="0"/>
                      </a:lnTo>
                      <a:lnTo>
                        <a:pt x="169446" y="0"/>
                      </a:lnTo>
                      <a:lnTo>
                        <a:pt x="169446" y="89669"/>
                      </a:lnTo>
                      <a:lnTo>
                        <a:pt x="78198" y="89669"/>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5" name="Google Shape;645;p17"/>
                <p:cNvSpPr/>
                <p:nvPr/>
              </p:nvSpPr>
              <p:spPr>
                <a:xfrm>
                  <a:off x="4724874" y="725887"/>
                  <a:ext cx="302479" cy="324894"/>
                </a:xfrm>
                <a:custGeom>
                  <a:rect b="b" l="l" r="r" t="t"/>
                  <a:pathLst>
                    <a:path extrusionOk="0" h="324894" w="302479">
                      <a:moveTo>
                        <a:pt x="65845" y="324895"/>
                      </a:moveTo>
                      <a:lnTo>
                        <a:pt x="0" y="259263"/>
                      </a:lnTo>
                      <a:lnTo>
                        <a:pt x="0" y="65632"/>
                      </a:lnTo>
                      <a:lnTo>
                        <a:pt x="65845" y="0"/>
                      </a:lnTo>
                      <a:lnTo>
                        <a:pt x="302480" y="0"/>
                      </a:lnTo>
                      <a:lnTo>
                        <a:pt x="302480" y="89669"/>
                      </a:lnTo>
                      <a:lnTo>
                        <a:pt x="104944" y="89669"/>
                      </a:lnTo>
                      <a:lnTo>
                        <a:pt x="91249" y="103320"/>
                      </a:lnTo>
                      <a:lnTo>
                        <a:pt x="91249" y="221575"/>
                      </a:lnTo>
                      <a:lnTo>
                        <a:pt x="104944" y="235226"/>
                      </a:lnTo>
                      <a:lnTo>
                        <a:pt x="302480" y="235226"/>
                      </a:lnTo>
                      <a:lnTo>
                        <a:pt x="302480" y="324895"/>
                      </a:lnTo>
                      <a:lnTo>
                        <a:pt x="65845" y="324895"/>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6" name="Google Shape;646;p17"/>
                <p:cNvSpPr/>
                <p:nvPr/>
              </p:nvSpPr>
              <p:spPr>
                <a:xfrm>
                  <a:off x="5066506" y="72588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647" name="Google Shape;647;p17"/>
              <p:cNvGrpSpPr/>
              <p:nvPr/>
            </p:nvGrpSpPr>
            <p:grpSpPr>
              <a:xfrm>
                <a:off x="2253962" y="1242378"/>
                <a:ext cx="1418571" cy="454874"/>
                <a:chOff x="2253962" y="1242378"/>
                <a:chExt cx="1418571" cy="454874"/>
              </a:xfrm>
            </p:grpSpPr>
            <p:sp>
              <p:nvSpPr>
                <p:cNvPr id="648" name="Google Shape;648;p17"/>
                <p:cNvSpPr/>
                <p:nvPr/>
              </p:nvSpPr>
              <p:spPr>
                <a:xfrm>
                  <a:off x="2253962" y="1242378"/>
                  <a:ext cx="282930" cy="454874"/>
                </a:xfrm>
                <a:custGeom>
                  <a:rect b="b" l="l" r="r" t="t"/>
                  <a:pathLst>
                    <a:path extrusionOk="0" h="454874" w="282930">
                      <a:moveTo>
                        <a:pt x="0" y="454874"/>
                      </a:moveTo>
                      <a:lnTo>
                        <a:pt x="0" y="0"/>
                      </a:lnTo>
                      <a:lnTo>
                        <a:pt x="91249" y="0"/>
                      </a:lnTo>
                      <a:lnTo>
                        <a:pt x="91249" y="365152"/>
                      </a:lnTo>
                      <a:lnTo>
                        <a:pt x="282930" y="365152"/>
                      </a:lnTo>
                      <a:lnTo>
                        <a:pt x="282930" y="454821"/>
                      </a:lnTo>
                      <a:lnTo>
                        <a:pt x="0" y="454821"/>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49" name="Google Shape;649;p17"/>
                <p:cNvSpPr/>
                <p:nvPr/>
              </p:nvSpPr>
              <p:spPr>
                <a:xfrm>
                  <a:off x="2556496" y="1372357"/>
                  <a:ext cx="335133" cy="324894"/>
                </a:xfrm>
                <a:custGeom>
                  <a:rect b="b" l="l" r="r" t="t"/>
                  <a:pathLst>
                    <a:path extrusionOk="0" h="324894" w="335133">
                      <a:moveTo>
                        <a:pt x="65845" y="324895"/>
                      </a:moveTo>
                      <a:lnTo>
                        <a:pt x="0" y="259263"/>
                      </a:lnTo>
                      <a:lnTo>
                        <a:pt x="0" y="187796"/>
                      </a:lnTo>
                      <a:lnTo>
                        <a:pt x="65845" y="122163"/>
                      </a:lnTo>
                      <a:lnTo>
                        <a:pt x="243831" y="122163"/>
                      </a:lnTo>
                      <a:lnTo>
                        <a:pt x="243831" y="103320"/>
                      </a:lnTo>
                      <a:lnTo>
                        <a:pt x="230136" y="89669"/>
                      </a:lnTo>
                      <a:lnTo>
                        <a:pt x="19603" y="89669"/>
                      </a:lnTo>
                      <a:lnTo>
                        <a:pt x="19603" y="0"/>
                      </a:lnTo>
                      <a:lnTo>
                        <a:pt x="269289" y="0"/>
                      </a:lnTo>
                      <a:lnTo>
                        <a:pt x="335134" y="65632"/>
                      </a:lnTo>
                      <a:lnTo>
                        <a:pt x="335134" y="324895"/>
                      </a:lnTo>
                      <a:lnTo>
                        <a:pt x="65899" y="324895"/>
                      </a:lnTo>
                      <a:close/>
                      <a:moveTo>
                        <a:pt x="243831" y="205354"/>
                      </a:moveTo>
                      <a:lnTo>
                        <a:pt x="104944" y="205354"/>
                      </a:lnTo>
                      <a:lnTo>
                        <a:pt x="91249" y="219006"/>
                      </a:lnTo>
                      <a:lnTo>
                        <a:pt x="91249" y="228106"/>
                      </a:lnTo>
                      <a:lnTo>
                        <a:pt x="104944" y="241757"/>
                      </a:lnTo>
                      <a:lnTo>
                        <a:pt x="243831" y="241757"/>
                      </a:lnTo>
                      <a:lnTo>
                        <a:pt x="243831" y="205354"/>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0" name="Google Shape;650;p17"/>
                <p:cNvSpPr/>
                <p:nvPr/>
              </p:nvSpPr>
              <p:spPr>
                <a:xfrm>
                  <a:off x="2963275" y="1242378"/>
                  <a:ext cx="335079" cy="454874"/>
                </a:xfrm>
                <a:custGeom>
                  <a:rect b="b" l="l" r="r" t="t"/>
                  <a:pathLst>
                    <a:path extrusionOk="0" h="454874" w="335079">
                      <a:moveTo>
                        <a:pt x="54" y="454874"/>
                      </a:moveTo>
                      <a:lnTo>
                        <a:pt x="54" y="0"/>
                      </a:lnTo>
                      <a:lnTo>
                        <a:pt x="91302" y="0"/>
                      </a:lnTo>
                      <a:lnTo>
                        <a:pt x="91302" y="129979"/>
                      </a:lnTo>
                      <a:lnTo>
                        <a:pt x="269235" y="129979"/>
                      </a:lnTo>
                      <a:lnTo>
                        <a:pt x="335080" y="195611"/>
                      </a:lnTo>
                      <a:lnTo>
                        <a:pt x="335080" y="389242"/>
                      </a:lnTo>
                      <a:lnTo>
                        <a:pt x="269235" y="454874"/>
                      </a:lnTo>
                      <a:lnTo>
                        <a:pt x="0" y="454874"/>
                      </a:lnTo>
                      <a:close/>
                      <a:moveTo>
                        <a:pt x="243831" y="233299"/>
                      </a:moveTo>
                      <a:lnTo>
                        <a:pt x="230136" y="219648"/>
                      </a:lnTo>
                      <a:lnTo>
                        <a:pt x="91302" y="219648"/>
                      </a:lnTo>
                      <a:lnTo>
                        <a:pt x="91302" y="365206"/>
                      </a:lnTo>
                      <a:lnTo>
                        <a:pt x="230136" y="365206"/>
                      </a:lnTo>
                      <a:lnTo>
                        <a:pt x="243831" y="351554"/>
                      </a:lnTo>
                      <a:lnTo>
                        <a:pt x="243831" y="233299"/>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1" name="Google Shape;651;p17"/>
                <p:cNvSpPr/>
                <p:nvPr/>
              </p:nvSpPr>
              <p:spPr>
                <a:xfrm>
                  <a:off x="3347282" y="1372304"/>
                  <a:ext cx="325251" cy="324948"/>
                </a:xfrm>
                <a:custGeom>
                  <a:rect b="b" l="l" r="r" t="t"/>
                  <a:pathLst>
                    <a:path extrusionOk="0" h="324948" w="325251">
                      <a:moveTo>
                        <a:pt x="6552" y="324948"/>
                      </a:moveTo>
                      <a:lnTo>
                        <a:pt x="6552" y="241757"/>
                      </a:lnTo>
                      <a:lnTo>
                        <a:pt x="220361" y="241757"/>
                      </a:lnTo>
                      <a:lnTo>
                        <a:pt x="234057" y="228106"/>
                      </a:lnTo>
                      <a:lnTo>
                        <a:pt x="234057" y="217721"/>
                      </a:lnTo>
                      <a:lnTo>
                        <a:pt x="220361" y="204070"/>
                      </a:lnTo>
                      <a:lnTo>
                        <a:pt x="65845" y="204070"/>
                      </a:lnTo>
                      <a:lnTo>
                        <a:pt x="0" y="138438"/>
                      </a:lnTo>
                      <a:lnTo>
                        <a:pt x="0" y="65632"/>
                      </a:lnTo>
                      <a:lnTo>
                        <a:pt x="65845" y="0"/>
                      </a:lnTo>
                      <a:lnTo>
                        <a:pt x="312254" y="0"/>
                      </a:lnTo>
                      <a:lnTo>
                        <a:pt x="312254" y="83191"/>
                      </a:lnTo>
                      <a:lnTo>
                        <a:pt x="104944" y="83191"/>
                      </a:lnTo>
                      <a:lnTo>
                        <a:pt x="91249" y="96842"/>
                      </a:lnTo>
                      <a:lnTo>
                        <a:pt x="91249" y="107228"/>
                      </a:lnTo>
                      <a:lnTo>
                        <a:pt x="104944" y="120879"/>
                      </a:lnTo>
                      <a:lnTo>
                        <a:pt x="256828" y="120879"/>
                      </a:lnTo>
                      <a:lnTo>
                        <a:pt x="325251" y="186511"/>
                      </a:lnTo>
                      <a:lnTo>
                        <a:pt x="325251" y="259316"/>
                      </a:lnTo>
                      <a:lnTo>
                        <a:pt x="259406" y="324948"/>
                      </a:lnTo>
                      <a:lnTo>
                        <a:pt x="6498" y="324948"/>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grpSp>
      <p:sp>
        <p:nvSpPr>
          <p:cNvPr id="652" name="Google Shape;652;p17"/>
          <p:cNvSpPr txBox="1"/>
          <p:nvPr>
            <p:ph idx="1" type="subTitle"/>
          </p:nvPr>
        </p:nvSpPr>
        <p:spPr>
          <a:xfrm>
            <a:off x="1097325" y="3223825"/>
            <a:ext cx="3095400" cy="567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None/>
              <a:defRPr sz="1500">
                <a:solidFill>
                  <a:schemeClr val="lt1"/>
                </a:solidFill>
              </a:defRPr>
            </a:lvl1pPr>
            <a:lvl2pPr lvl="1">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2pPr>
            <a:lvl3pPr lvl="2">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3pPr>
            <a:lvl4pPr lvl="3">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4pPr>
            <a:lvl5pPr lvl="4">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5pPr>
            <a:lvl6pPr lvl="5">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6pPr>
            <a:lvl7pPr lvl="6">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7pPr>
            <a:lvl8pPr lvl="7">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8pPr>
            <a:lvl9pPr lvl="8">
              <a:spcBef>
                <a:spcPts val="0"/>
              </a:spcBef>
              <a:spcAft>
                <a:spcPts val="0"/>
              </a:spcAft>
              <a:buClr>
                <a:schemeClr val="lt1"/>
              </a:buClr>
              <a:buSzPts val="1200"/>
              <a:buFont typeface="Lato Black"/>
              <a:buNone/>
              <a:defRPr>
                <a:solidFill>
                  <a:schemeClr val="lt1"/>
                </a:solidFill>
                <a:latin typeface="Lato Black"/>
                <a:ea typeface="Lato Black"/>
                <a:cs typeface="Lato Black"/>
                <a:sym typeface="Lato Black"/>
              </a:defRPr>
            </a:lvl9pPr>
          </a:lstStyle>
          <a:p/>
        </p:txBody>
      </p:sp>
      <p:sp>
        <p:nvSpPr>
          <p:cNvPr id="653" name="Google Shape;653;p17"/>
          <p:cNvSpPr txBox="1"/>
          <p:nvPr>
            <p:ph type="title"/>
          </p:nvPr>
        </p:nvSpPr>
        <p:spPr>
          <a:xfrm>
            <a:off x="356025" y="2082975"/>
            <a:ext cx="3836700" cy="12654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SzPts val="3700"/>
              <a:buNone/>
              <a:defRPr sz="3700"/>
            </a:lvl1pPr>
            <a:lvl2pPr lvl="1">
              <a:lnSpc>
                <a:spcPct val="90000"/>
              </a:lnSpc>
              <a:spcBef>
                <a:spcPts val="0"/>
              </a:spcBef>
              <a:spcAft>
                <a:spcPts val="0"/>
              </a:spcAft>
              <a:buSzPts val="3700"/>
              <a:buFont typeface="Lato Black"/>
              <a:buNone/>
              <a:defRPr sz="3700">
                <a:latin typeface="Lato Black"/>
                <a:ea typeface="Lato Black"/>
                <a:cs typeface="Lato Black"/>
                <a:sym typeface="Lato Black"/>
              </a:defRPr>
            </a:lvl2pPr>
            <a:lvl3pPr lvl="2">
              <a:lnSpc>
                <a:spcPct val="90000"/>
              </a:lnSpc>
              <a:spcBef>
                <a:spcPts val="0"/>
              </a:spcBef>
              <a:spcAft>
                <a:spcPts val="0"/>
              </a:spcAft>
              <a:buSzPts val="3700"/>
              <a:buFont typeface="Lato Black"/>
              <a:buNone/>
              <a:defRPr sz="3700">
                <a:latin typeface="Lato Black"/>
                <a:ea typeface="Lato Black"/>
                <a:cs typeface="Lato Black"/>
                <a:sym typeface="Lato Black"/>
              </a:defRPr>
            </a:lvl3pPr>
            <a:lvl4pPr lvl="3">
              <a:lnSpc>
                <a:spcPct val="90000"/>
              </a:lnSpc>
              <a:spcBef>
                <a:spcPts val="0"/>
              </a:spcBef>
              <a:spcAft>
                <a:spcPts val="0"/>
              </a:spcAft>
              <a:buSzPts val="3700"/>
              <a:buFont typeface="Lato Black"/>
              <a:buNone/>
              <a:defRPr sz="3700">
                <a:latin typeface="Lato Black"/>
                <a:ea typeface="Lato Black"/>
                <a:cs typeface="Lato Black"/>
                <a:sym typeface="Lato Black"/>
              </a:defRPr>
            </a:lvl4pPr>
            <a:lvl5pPr lvl="4">
              <a:lnSpc>
                <a:spcPct val="90000"/>
              </a:lnSpc>
              <a:spcBef>
                <a:spcPts val="0"/>
              </a:spcBef>
              <a:spcAft>
                <a:spcPts val="0"/>
              </a:spcAft>
              <a:buSzPts val="3700"/>
              <a:buFont typeface="Lato Black"/>
              <a:buNone/>
              <a:defRPr sz="3700">
                <a:latin typeface="Lato Black"/>
                <a:ea typeface="Lato Black"/>
                <a:cs typeface="Lato Black"/>
                <a:sym typeface="Lato Black"/>
              </a:defRPr>
            </a:lvl5pPr>
            <a:lvl6pPr lvl="5">
              <a:lnSpc>
                <a:spcPct val="90000"/>
              </a:lnSpc>
              <a:spcBef>
                <a:spcPts val="0"/>
              </a:spcBef>
              <a:spcAft>
                <a:spcPts val="0"/>
              </a:spcAft>
              <a:buSzPts val="3700"/>
              <a:buFont typeface="Lato Black"/>
              <a:buNone/>
              <a:defRPr sz="3700">
                <a:latin typeface="Lato Black"/>
                <a:ea typeface="Lato Black"/>
                <a:cs typeface="Lato Black"/>
                <a:sym typeface="Lato Black"/>
              </a:defRPr>
            </a:lvl6pPr>
            <a:lvl7pPr lvl="6">
              <a:lnSpc>
                <a:spcPct val="90000"/>
              </a:lnSpc>
              <a:spcBef>
                <a:spcPts val="0"/>
              </a:spcBef>
              <a:spcAft>
                <a:spcPts val="0"/>
              </a:spcAft>
              <a:buSzPts val="3700"/>
              <a:buFont typeface="Lato Black"/>
              <a:buNone/>
              <a:defRPr sz="3700">
                <a:latin typeface="Lato Black"/>
                <a:ea typeface="Lato Black"/>
                <a:cs typeface="Lato Black"/>
                <a:sym typeface="Lato Black"/>
              </a:defRPr>
            </a:lvl7pPr>
            <a:lvl8pPr lvl="7">
              <a:lnSpc>
                <a:spcPct val="90000"/>
              </a:lnSpc>
              <a:spcBef>
                <a:spcPts val="0"/>
              </a:spcBef>
              <a:spcAft>
                <a:spcPts val="0"/>
              </a:spcAft>
              <a:buSzPts val="3700"/>
              <a:buFont typeface="Lato Black"/>
              <a:buNone/>
              <a:defRPr sz="3700">
                <a:latin typeface="Lato Black"/>
                <a:ea typeface="Lato Black"/>
                <a:cs typeface="Lato Black"/>
                <a:sym typeface="Lato Black"/>
              </a:defRPr>
            </a:lvl8pPr>
            <a:lvl9pPr lvl="8">
              <a:lnSpc>
                <a:spcPct val="90000"/>
              </a:lnSpc>
              <a:spcBef>
                <a:spcPts val="0"/>
              </a:spcBef>
              <a:spcAft>
                <a:spcPts val="0"/>
              </a:spcAft>
              <a:buSzPts val="3700"/>
              <a:buFont typeface="Lato Black"/>
              <a:buNone/>
              <a:defRPr sz="3700">
                <a:latin typeface="Lato Black"/>
                <a:ea typeface="Lato Black"/>
                <a:cs typeface="Lato Black"/>
                <a:sym typeface="Lato Black"/>
              </a:defRPr>
            </a:lvl9pPr>
          </a:lstStyle>
          <a:p/>
        </p:txBody>
      </p:sp>
      <p:sp>
        <p:nvSpPr>
          <p:cNvPr id="654" name="Google Shape;654;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pos="288">
          <p15:clr>
            <a:srgbClr val="FA7B17"/>
          </p15:clr>
        </p15:guide>
        <p15:guide id="4" orient="horz" pos="288">
          <p15:clr>
            <a:srgbClr val="FA7B17"/>
          </p15:clr>
        </p15:guide>
        <p15:guide id="5" orient="horz" pos="2952">
          <p15:clr>
            <a:srgbClr val="FA7B17"/>
          </p15:clr>
        </p15:guide>
        <p15:guide id="6" pos="5472">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TITLE_1_1">
    <p:spTree>
      <p:nvGrpSpPr>
        <p:cNvPr id="655" name="Shape 655"/>
        <p:cNvGrpSpPr/>
        <p:nvPr/>
      </p:nvGrpSpPr>
      <p:grpSpPr>
        <a:xfrm>
          <a:off x="0" y="0"/>
          <a:ext cx="0" cy="0"/>
          <a:chOff x="0" y="0"/>
          <a:chExt cx="0" cy="0"/>
        </a:xfrm>
      </p:grpSpPr>
      <p:grpSp>
        <p:nvGrpSpPr>
          <p:cNvPr id="656" name="Google Shape;656;p18"/>
          <p:cNvGrpSpPr/>
          <p:nvPr/>
        </p:nvGrpSpPr>
        <p:grpSpPr>
          <a:xfrm>
            <a:off x="2" y="40"/>
            <a:ext cx="7913009" cy="1680985"/>
            <a:chOff x="233570" y="4395666"/>
            <a:chExt cx="6286153" cy="1335387"/>
          </a:xfrm>
        </p:grpSpPr>
        <p:sp>
          <p:nvSpPr>
            <p:cNvPr id="657" name="Google Shape;657;p18"/>
            <p:cNvSpPr/>
            <p:nvPr/>
          </p:nvSpPr>
          <p:spPr>
            <a:xfrm>
              <a:off x="233570" y="4395666"/>
              <a:ext cx="5875832" cy="962962"/>
            </a:xfrm>
            <a:custGeom>
              <a:rect b="b" l="l" r="r" t="t"/>
              <a:pathLst>
                <a:path extrusionOk="0" h="962962" w="5875832">
                  <a:moveTo>
                    <a:pt x="5577529" y="36"/>
                  </a:moveTo>
                  <a:cubicBezTo>
                    <a:pt x="5517401" y="112872"/>
                    <a:pt x="5440252" y="217392"/>
                    <a:pt x="5347306" y="310390"/>
                  </a:cubicBezTo>
                  <a:cubicBezTo>
                    <a:pt x="5100746" y="557089"/>
                    <a:pt x="4772972" y="692932"/>
                    <a:pt x="4424291" y="692932"/>
                  </a:cubicBezTo>
                  <a:lnTo>
                    <a:pt x="0" y="692932"/>
                  </a:lnTo>
                  <a:lnTo>
                    <a:pt x="0" y="962962"/>
                  </a:lnTo>
                  <a:lnTo>
                    <a:pt x="4424291" y="962962"/>
                  </a:lnTo>
                  <a:cubicBezTo>
                    <a:pt x="4636882" y="962962"/>
                    <a:pt x="4843212" y="921270"/>
                    <a:pt x="5037487" y="839037"/>
                  </a:cubicBezTo>
                  <a:cubicBezTo>
                    <a:pt x="5225070" y="759648"/>
                    <a:pt x="5393545" y="646019"/>
                    <a:pt x="5538163" y="501319"/>
                  </a:cubicBezTo>
                  <a:cubicBezTo>
                    <a:pt x="5682781" y="356619"/>
                    <a:pt x="5796345" y="188085"/>
                    <a:pt x="5875689" y="360"/>
                  </a:cubicBezTo>
                  <a:cubicBezTo>
                    <a:pt x="5875725" y="252"/>
                    <a:pt x="5875797" y="144"/>
                    <a:pt x="5875833" y="0"/>
                  </a:cubicBezTo>
                  <a:lnTo>
                    <a:pt x="5577529" y="0"/>
                  </a:lnTo>
                  <a:close/>
                </a:path>
              </a:pathLst>
            </a:custGeom>
            <a:solidFill>
              <a:srgbClr val="49BB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58" name="Google Shape;658;p18"/>
            <p:cNvSpPr/>
            <p:nvPr/>
          </p:nvSpPr>
          <p:spPr>
            <a:xfrm>
              <a:off x="233570" y="4395666"/>
              <a:ext cx="6286153" cy="1335387"/>
            </a:xfrm>
            <a:custGeom>
              <a:rect b="b" l="l" r="r" t="t"/>
              <a:pathLst>
                <a:path extrusionOk="0" h="1335387" w="6286153">
                  <a:moveTo>
                    <a:pt x="6001020" y="36"/>
                  </a:moveTo>
                  <a:cubicBezTo>
                    <a:pt x="5992528" y="22899"/>
                    <a:pt x="5983568" y="45617"/>
                    <a:pt x="5974032" y="68156"/>
                  </a:cubicBezTo>
                  <a:cubicBezTo>
                    <a:pt x="5891846" y="262577"/>
                    <a:pt x="5774179" y="437196"/>
                    <a:pt x="5624272" y="587153"/>
                  </a:cubicBezTo>
                  <a:cubicBezTo>
                    <a:pt x="5474364" y="737145"/>
                    <a:pt x="5299844" y="854878"/>
                    <a:pt x="5105532" y="937111"/>
                  </a:cubicBezTo>
                  <a:cubicBezTo>
                    <a:pt x="4904456" y="1022225"/>
                    <a:pt x="4690749" y="1065358"/>
                    <a:pt x="4470422" y="1065358"/>
                  </a:cubicBezTo>
                  <a:lnTo>
                    <a:pt x="0" y="1065358"/>
                  </a:lnTo>
                  <a:lnTo>
                    <a:pt x="0" y="1335387"/>
                  </a:lnTo>
                  <a:lnTo>
                    <a:pt x="4470458" y="1335387"/>
                  </a:lnTo>
                  <a:cubicBezTo>
                    <a:pt x="4727129" y="1335387"/>
                    <a:pt x="4976171" y="1285054"/>
                    <a:pt x="5210712" y="1185791"/>
                  </a:cubicBezTo>
                  <a:cubicBezTo>
                    <a:pt x="5437193" y="1089948"/>
                    <a:pt x="5640536" y="952773"/>
                    <a:pt x="5815129" y="778082"/>
                  </a:cubicBezTo>
                  <a:cubicBezTo>
                    <a:pt x="5989721" y="603391"/>
                    <a:pt x="6126819" y="399896"/>
                    <a:pt x="6222607" y="173323"/>
                  </a:cubicBezTo>
                  <a:cubicBezTo>
                    <a:pt x="6246680" y="116365"/>
                    <a:pt x="6267838" y="58578"/>
                    <a:pt x="6286154" y="0"/>
                  </a:cubicBezTo>
                  <a:lnTo>
                    <a:pt x="6001056" y="0"/>
                  </a:lnTo>
                  <a:close/>
                </a:path>
              </a:pathLst>
            </a:custGeom>
            <a:solidFill>
              <a:srgbClr val="F2A0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659" name="Google Shape;659;p18"/>
          <p:cNvSpPr txBox="1"/>
          <p:nvPr>
            <p:ph idx="1" type="body"/>
          </p:nvPr>
        </p:nvSpPr>
        <p:spPr>
          <a:xfrm>
            <a:off x="431025" y="1823650"/>
            <a:ext cx="4345200" cy="3060900"/>
          </a:xfrm>
          <a:prstGeom prst="rect">
            <a:avLst/>
          </a:prstGeom>
        </p:spPr>
        <p:txBody>
          <a:bodyPr anchorCtr="0" anchor="t" bIns="91425" lIns="91425" spcFirstLastPara="1" rIns="91425" wrap="square" tIns="91425">
            <a:normAutofit/>
          </a:bodyPr>
          <a:lstStyle>
            <a:lvl1pPr indent="-355600" lvl="0" marL="4572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1pPr>
            <a:lvl2pPr indent="-355600" lvl="1" marL="9144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2pPr>
            <a:lvl3pPr indent="-355600" lvl="2" marL="13716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3pPr>
            <a:lvl4pPr indent="-355600" lvl="3" marL="18288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4pPr>
            <a:lvl5pPr indent="-355600" lvl="4" marL="22860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5pPr>
            <a:lvl6pPr indent="-355600" lvl="5" marL="27432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6pPr>
            <a:lvl7pPr indent="-355600" lvl="6" marL="32004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7pPr>
            <a:lvl8pPr indent="-355600" lvl="7" marL="36576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8pPr>
            <a:lvl9pPr indent="-355600" lvl="8" marL="4114800">
              <a:spcBef>
                <a:spcPts val="0"/>
              </a:spcBef>
              <a:spcAft>
                <a:spcPts val="0"/>
              </a:spcAft>
              <a:buClr>
                <a:schemeClr val="dk1"/>
              </a:buClr>
              <a:buSzPts val="2000"/>
              <a:buFont typeface="Lato Black"/>
              <a:buChar char="■"/>
              <a:defRPr sz="2000">
                <a:solidFill>
                  <a:schemeClr val="dk1"/>
                </a:solidFill>
                <a:latin typeface="Lato Black"/>
                <a:ea typeface="Lato Black"/>
                <a:cs typeface="Lato Black"/>
                <a:sym typeface="Lato Black"/>
              </a:defRPr>
            </a:lvl9pPr>
          </a:lstStyle>
          <a:p/>
        </p:txBody>
      </p:sp>
      <p:grpSp>
        <p:nvGrpSpPr>
          <p:cNvPr id="660" name="Google Shape;660;p18"/>
          <p:cNvGrpSpPr/>
          <p:nvPr/>
        </p:nvGrpSpPr>
        <p:grpSpPr>
          <a:xfrm>
            <a:off x="8711398" y="4707491"/>
            <a:ext cx="349210" cy="349219"/>
            <a:chOff x="356779" y="2280317"/>
            <a:chExt cx="1661321" cy="1661366"/>
          </a:xfrm>
        </p:grpSpPr>
        <p:sp>
          <p:nvSpPr>
            <p:cNvPr id="661" name="Google Shape;661;p18"/>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2" name="Google Shape;662;p18"/>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63" name="Google Shape;663;p18"/>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664" name="Google Shape;664;p18"/>
          <p:cNvSpPr txBox="1"/>
          <p:nvPr>
            <p:ph type="title"/>
          </p:nvPr>
        </p:nvSpPr>
        <p:spPr>
          <a:xfrm>
            <a:off x="431025" y="747200"/>
            <a:ext cx="3360300" cy="98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2800"/>
              <a:buFont typeface="Lato Black"/>
              <a:buNone/>
              <a:defRPr>
                <a:latin typeface="Lato Black"/>
                <a:ea typeface="Lato Black"/>
                <a:cs typeface="Lato Black"/>
                <a:sym typeface="Lato Black"/>
              </a:defRPr>
            </a:lvl2pPr>
            <a:lvl3pPr lvl="2">
              <a:spcBef>
                <a:spcPts val="0"/>
              </a:spcBef>
              <a:spcAft>
                <a:spcPts val="0"/>
              </a:spcAft>
              <a:buSzPts val="2800"/>
              <a:buFont typeface="Lato Black"/>
              <a:buNone/>
              <a:defRPr>
                <a:latin typeface="Lato Black"/>
                <a:ea typeface="Lato Black"/>
                <a:cs typeface="Lato Black"/>
                <a:sym typeface="Lato Black"/>
              </a:defRPr>
            </a:lvl3pPr>
            <a:lvl4pPr lvl="3">
              <a:spcBef>
                <a:spcPts val="0"/>
              </a:spcBef>
              <a:spcAft>
                <a:spcPts val="0"/>
              </a:spcAft>
              <a:buSzPts val="2800"/>
              <a:buFont typeface="Lato Black"/>
              <a:buNone/>
              <a:defRPr>
                <a:latin typeface="Lato Black"/>
                <a:ea typeface="Lato Black"/>
                <a:cs typeface="Lato Black"/>
                <a:sym typeface="Lato Black"/>
              </a:defRPr>
            </a:lvl4pPr>
            <a:lvl5pPr lvl="4">
              <a:spcBef>
                <a:spcPts val="0"/>
              </a:spcBef>
              <a:spcAft>
                <a:spcPts val="0"/>
              </a:spcAft>
              <a:buSzPts val="2800"/>
              <a:buFont typeface="Lato Black"/>
              <a:buNone/>
              <a:defRPr>
                <a:latin typeface="Lato Black"/>
                <a:ea typeface="Lato Black"/>
                <a:cs typeface="Lato Black"/>
                <a:sym typeface="Lato Black"/>
              </a:defRPr>
            </a:lvl5pPr>
            <a:lvl6pPr lvl="5">
              <a:spcBef>
                <a:spcPts val="0"/>
              </a:spcBef>
              <a:spcAft>
                <a:spcPts val="0"/>
              </a:spcAft>
              <a:buSzPts val="2800"/>
              <a:buFont typeface="Lato Black"/>
              <a:buNone/>
              <a:defRPr>
                <a:latin typeface="Lato Black"/>
                <a:ea typeface="Lato Black"/>
                <a:cs typeface="Lato Black"/>
                <a:sym typeface="Lato Black"/>
              </a:defRPr>
            </a:lvl6pPr>
            <a:lvl7pPr lvl="6">
              <a:spcBef>
                <a:spcPts val="0"/>
              </a:spcBef>
              <a:spcAft>
                <a:spcPts val="0"/>
              </a:spcAft>
              <a:buSzPts val="2800"/>
              <a:buFont typeface="Lato Black"/>
              <a:buNone/>
              <a:defRPr>
                <a:latin typeface="Lato Black"/>
                <a:ea typeface="Lato Black"/>
                <a:cs typeface="Lato Black"/>
                <a:sym typeface="Lato Black"/>
              </a:defRPr>
            </a:lvl7pPr>
            <a:lvl8pPr lvl="7">
              <a:spcBef>
                <a:spcPts val="0"/>
              </a:spcBef>
              <a:spcAft>
                <a:spcPts val="0"/>
              </a:spcAft>
              <a:buSzPts val="2800"/>
              <a:buFont typeface="Lato Black"/>
              <a:buNone/>
              <a:defRPr>
                <a:latin typeface="Lato Black"/>
                <a:ea typeface="Lato Black"/>
                <a:cs typeface="Lato Black"/>
                <a:sym typeface="Lato Black"/>
              </a:defRPr>
            </a:lvl8pPr>
            <a:lvl9pPr lvl="8">
              <a:spcBef>
                <a:spcPts val="0"/>
              </a:spcBef>
              <a:spcAft>
                <a:spcPts val="0"/>
              </a:spcAft>
              <a:buSzPts val="2800"/>
              <a:buFont typeface="Lato Black"/>
              <a:buNone/>
              <a:defRPr>
                <a:latin typeface="Lato Black"/>
                <a:ea typeface="Lato Black"/>
                <a:cs typeface="Lato Black"/>
                <a:sym typeface="Lato Black"/>
              </a:defRPr>
            </a:lvl9pPr>
          </a:lstStyle>
          <a:p/>
        </p:txBody>
      </p:sp>
      <p:sp>
        <p:nvSpPr>
          <p:cNvPr id="665" name="Google Shape;665;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Lato Black"/>
                <a:ea typeface="Lato Black"/>
                <a:cs typeface="Lato Black"/>
                <a:sym typeface="Lato Black"/>
              </a:defRPr>
            </a:lvl1pPr>
            <a:lvl2pPr lvl="1">
              <a:buNone/>
              <a:defRPr>
                <a:solidFill>
                  <a:schemeClr val="dk1"/>
                </a:solidFill>
                <a:latin typeface="Lato Black"/>
                <a:ea typeface="Lato Black"/>
                <a:cs typeface="Lato Black"/>
                <a:sym typeface="Lato Black"/>
              </a:defRPr>
            </a:lvl2pPr>
            <a:lvl3pPr lvl="2">
              <a:buNone/>
              <a:defRPr>
                <a:solidFill>
                  <a:schemeClr val="dk1"/>
                </a:solidFill>
                <a:latin typeface="Lato Black"/>
                <a:ea typeface="Lato Black"/>
                <a:cs typeface="Lato Black"/>
                <a:sym typeface="Lato Black"/>
              </a:defRPr>
            </a:lvl3pPr>
            <a:lvl4pPr lvl="3">
              <a:buNone/>
              <a:defRPr>
                <a:solidFill>
                  <a:schemeClr val="dk1"/>
                </a:solidFill>
                <a:latin typeface="Lato Black"/>
                <a:ea typeface="Lato Black"/>
                <a:cs typeface="Lato Black"/>
                <a:sym typeface="Lato Black"/>
              </a:defRPr>
            </a:lvl4pPr>
            <a:lvl5pPr lvl="4">
              <a:buNone/>
              <a:defRPr>
                <a:solidFill>
                  <a:schemeClr val="dk1"/>
                </a:solidFill>
                <a:latin typeface="Lato Black"/>
                <a:ea typeface="Lato Black"/>
                <a:cs typeface="Lato Black"/>
                <a:sym typeface="Lato Black"/>
              </a:defRPr>
            </a:lvl5pPr>
            <a:lvl6pPr lvl="5">
              <a:buNone/>
              <a:defRPr>
                <a:solidFill>
                  <a:schemeClr val="dk1"/>
                </a:solidFill>
                <a:latin typeface="Lato Black"/>
                <a:ea typeface="Lato Black"/>
                <a:cs typeface="Lato Black"/>
                <a:sym typeface="Lato Black"/>
              </a:defRPr>
            </a:lvl6pPr>
            <a:lvl7pPr lvl="6">
              <a:buNone/>
              <a:defRPr>
                <a:solidFill>
                  <a:schemeClr val="dk1"/>
                </a:solidFill>
                <a:latin typeface="Lato Black"/>
                <a:ea typeface="Lato Black"/>
                <a:cs typeface="Lato Black"/>
                <a:sym typeface="Lato Black"/>
              </a:defRPr>
            </a:lvl7pPr>
            <a:lvl8pPr lvl="7">
              <a:buNone/>
              <a:defRPr>
                <a:solidFill>
                  <a:schemeClr val="dk1"/>
                </a:solidFill>
                <a:latin typeface="Lato Black"/>
                <a:ea typeface="Lato Black"/>
                <a:cs typeface="Lato Black"/>
                <a:sym typeface="Lato Black"/>
              </a:defRPr>
            </a:lvl8pPr>
            <a:lvl9pPr lvl="8">
              <a:buNone/>
              <a:defRPr>
                <a:solidFill>
                  <a:schemeClr val="dk1"/>
                </a:solidFill>
                <a:latin typeface="Lato Black"/>
                <a:ea typeface="Lato Black"/>
                <a:cs typeface="Lato Black"/>
                <a:sym typeface="Lato Black"/>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_HEADER_2">
    <p:bg>
      <p:bgPr>
        <a:solidFill>
          <a:schemeClr val="dk1"/>
        </a:solidFill>
      </p:bgPr>
    </p:bg>
    <p:spTree>
      <p:nvGrpSpPr>
        <p:cNvPr id="666" name="Shape 666"/>
        <p:cNvGrpSpPr/>
        <p:nvPr/>
      </p:nvGrpSpPr>
      <p:grpSpPr>
        <a:xfrm>
          <a:off x="0" y="0"/>
          <a:ext cx="0" cy="0"/>
          <a:chOff x="0" y="0"/>
          <a:chExt cx="0" cy="0"/>
        </a:xfrm>
      </p:grpSpPr>
      <p:sp>
        <p:nvSpPr>
          <p:cNvPr id="667" name="Google Shape;667;p19"/>
          <p:cNvSpPr/>
          <p:nvPr/>
        </p:nvSpPr>
        <p:spPr>
          <a:xfrm>
            <a:off x="0" y="25"/>
            <a:ext cx="8311436" cy="4575114"/>
          </a:xfrm>
          <a:custGeom>
            <a:rect b="b" l="l" r="r" t="t"/>
            <a:pathLst>
              <a:path extrusionOk="0" h="1876970" w="3409820">
                <a:moveTo>
                  <a:pt x="0" y="0"/>
                </a:moveTo>
                <a:lnTo>
                  <a:pt x="3409821" y="0"/>
                </a:lnTo>
                <a:lnTo>
                  <a:pt x="3409821" y="1287722"/>
                </a:lnTo>
                <a:cubicBezTo>
                  <a:pt x="3409821" y="1612933"/>
                  <a:pt x="3145692" y="1876971"/>
                  <a:pt x="2820369" y="1876971"/>
                </a:cubicBezTo>
                <a:lnTo>
                  <a:pt x="0" y="1876971"/>
                </a:lnTo>
                <a:lnTo>
                  <a:pt x="0" y="0"/>
                </a:lnTo>
                <a:lnTo>
                  <a:pt x="0" y="0"/>
                </a:lnTo>
                <a:close/>
              </a:path>
            </a:pathLst>
          </a:custGeom>
          <a:solidFill>
            <a:srgbClr val="1164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668" name="Google Shape;668;p19"/>
          <p:cNvGrpSpPr/>
          <p:nvPr/>
        </p:nvGrpSpPr>
        <p:grpSpPr>
          <a:xfrm>
            <a:off x="8711398" y="4707491"/>
            <a:ext cx="349210" cy="349219"/>
            <a:chOff x="356779" y="2280317"/>
            <a:chExt cx="1661321" cy="1661366"/>
          </a:xfrm>
        </p:grpSpPr>
        <p:sp>
          <p:nvSpPr>
            <p:cNvPr id="669" name="Google Shape;669;p19"/>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0" name="Google Shape;670;p19"/>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1" name="Google Shape;671;p19"/>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672" name="Google Shape;672;p19"/>
          <p:cNvSpPr txBox="1"/>
          <p:nvPr>
            <p:ph type="title"/>
          </p:nvPr>
        </p:nvSpPr>
        <p:spPr>
          <a:xfrm>
            <a:off x="431025" y="1510888"/>
            <a:ext cx="4862100" cy="1553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500"/>
              <a:buNone/>
              <a:defRPr sz="4500">
                <a:solidFill>
                  <a:schemeClr val="lt1"/>
                </a:solidFill>
              </a:defRPr>
            </a:lvl1pPr>
            <a:lvl2pPr lvl="1">
              <a:spcBef>
                <a:spcPts val="0"/>
              </a:spcBef>
              <a:spcAft>
                <a:spcPts val="0"/>
              </a:spcAft>
              <a:buSzPts val="2800"/>
              <a:buFont typeface="Lato Black"/>
              <a:buNone/>
              <a:defRPr>
                <a:latin typeface="Lato Black"/>
                <a:ea typeface="Lato Black"/>
                <a:cs typeface="Lato Black"/>
                <a:sym typeface="Lato Black"/>
              </a:defRPr>
            </a:lvl2pPr>
            <a:lvl3pPr lvl="2">
              <a:spcBef>
                <a:spcPts val="0"/>
              </a:spcBef>
              <a:spcAft>
                <a:spcPts val="0"/>
              </a:spcAft>
              <a:buSzPts val="2800"/>
              <a:buFont typeface="Lato Black"/>
              <a:buNone/>
              <a:defRPr>
                <a:latin typeface="Lato Black"/>
                <a:ea typeface="Lato Black"/>
                <a:cs typeface="Lato Black"/>
                <a:sym typeface="Lato Black"/>
              </a:defRPr>
            </a:lvl3pPr>
            <a:lvl4pPr lvl="3">
              <a:spcBef>
                <a:spcPts val="0"/>
              </a:spcBef>
              <a:spcAft>
                <a:spcPts val="0"/>
              </a:spcAft>
              <a:buSzPts val="2800"/>
              <a:buFont typeface="Lato Black"/>
              <a:buNone/>
              <a:defRPr>
                <a:latin typeface="Lato Black"/>
                <a:ea typeface="Lato Black"/>
                <a:cs typeface="Lato Black"/>
                <a:sym typeface="Lato Black"/>
              </a:defRPr>
            </a:lvl4pPr>
            <a:lvl5pPr lvl="4">
              <a:spcBef>
                <a:spcPts val="0"/>
              </a:spcBef>
              <a:spcAft>
                <a:spcPts val="0"/>
              </a:spcAft>
              <a:buSzPts val="2800"/>
              <a:buFont typeface="Lato Black"/>
              <a:buNone/>
              <a:defRPr>
                <a:latin typeface="Lato Black"/>
                <a:ea typeface="Lato Black"/>
                <a:cs typeface="Lato Black"/>
                <a:sym typeface="Lato Black"/>
              </a:defRPr>
            </a:lvl5pPr>
            <a:lvl6pPr lvl="5">
              <a:spcBef>
                <a:spcPts val="0"/>
              </a:spcBef>
              <a:spcAft>
                <a:spcPts val="0"/>
              </a:spcAft>
              <a:buSzPts val="2800"/>
              <a:buFont typeface="Lato Black"/>
              <a:buNone/>
              <a:defRPr>
                <a:latin typeface="Lato Black"/>
                <a:ea typeface="Lato Black"/>
                <a:cs typeface="Lato Black"/>
                <a:sym typeface="Lato Black"/>
              </a:defRPr>
            </a:lvl6pPr>
            <a:lvl7pPr lvl="6">
              <a:spcBef>
                <a:spcPts val="0"/>
              </a:spcBef>
              <a:spcAft>
                <a:spcPts val="0"/>
              </a:spcAft>
              <a:buSzPts val="2800"/>
              <a:buFont typeface="Lato Black"/>
              <a:buNone/>
              <a:defRPr>
                <a:latin typeface="Lato Black"/>
                <a:ea typeface="Lato Black"/>
                <a:cs typeface="Lato Black"/>
                <a:sym typeface="Lato Black"/>
              </a:defRPr>
            </a:lvl7pPr>
            <a:lvl8pPr lvl="7">
              <a:spcBef>
                <a:spcPts val="0"/>
              </a:spcBef>
              <a:spcAft>
                <a:spcPts val="0"/>
              </a:spcAft>
              <a:buSzPts val="2800"/>
              <a:buFont typeface="Lato Black"/>
              <a:buNone/>
              <a:defRPr>
                <a:latin typeface="Lato Black"/>
                <a:ea typeface="Lato Black"/>
                <a:cs typeface="Lato Black"/>
                <a:sym typeface="Lato Black"/>
              </a:defRPr>
            </a:lvl8pPr>
            <a:lvl9pPr lvl="8">
              <a:spcBef>
                <a:spcPts val="0"/>
              </a:spcBef>
              <a:spcAft>
                <a:spcPts val="0"/>
              </a:spcAft>
              <a:buSzPts val="2800"/>
              <a:buFont typeface="Lato Black"/>
              <a:buNone/>
              <a:defRPr>
                <a:latin typeface="Lato Black"/>
                <a:ea typeface="Lato Black"/>
                <a:cs typeface="Lato Black"/>
                <a:sym typeface="Lato Black"/>
              </a:defRPr>
            </a:lvl9pPr>
          </a:lstStyle>
          <a:p/>
        </p:txBody>
      </p:sp>
      <p:sp>
        <p:nvSpPr>
          <p:cNvPr id="673" name="Google Shape;673;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SECTION_HEADER_2_1">
    <p:bg>
      <p:bgPr>
        <a:solidFill>
          <a:schemeClr val="dk1"/>
        </a:solidFill>
      </p:bgPr>
    </p:bg>
    <p:spTree>
      <p:nvGrpSpPr>
        <p:cNvPr id="674" name="Shape 674"/>
        <p:cNvGrpSpPr/>
        <p:nvPr/>
      </p:nvGrpSpPr>
      <p:grpSpPr>
        <a:xfrm>
          <a:off x="0" y="0"/>
          <a:ext cx="0" cy="0"/>
          <a:chOff x="0" y="0"/>
          <a:chExt cx="0" cy="0"/>
        </a:xfrm>
      </p:grpSpPr>
      <p:sp>
        <p:nvSpPr>
          <p:cNvPr id="675" name="Google Shape;675;p20"/>
          <p:cNvSpPr/>
          <p:nvPr/>
        </p:nvSpPr>
        <p:spPr>
          <a:xfrm>
            <a:off x="0" y="25"/>
            <a:ext cx="8311436" cy="4575114"/>
          </a:xfrm>
          <a:custGeom>
            <a:rect b="b" l="l" r="r" t="t"/>
            <a:pathLst>
              <a:path extrusionOk="0" h="1876970" w="3409820">
                <a:moveTo>
                  <a:pt x="0" y="0"/>
                </a:moveTo>
                <a:lnTo>
                  <a:pt x="3409821" y="0"/>
                </a:lnTo>
                <a:lnTo>
                  <a:pt x="3409821" y="1287722"/>
                </a:lnTo>
                <a:cubicBezTo>
                  <a:pt x="3409821" y="1612933"/>
                  <a:pt x="3145692" y="1876971"/>
                  <a:pt x="2820369" y="1876971"/>
                </a:cubicBezTo>
                <a:lnTo>
                  <a:pt x="0" y="1876971"/>
                </a:lnTo>
                <a:lnTo>
                  <a:pt x="0" y="0"/>
                </a:lnTo>
                <a:lnTo>
                  <a:pt x="0" y="0"/>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676" name="Google Shape;676;p20"/>
          <p:cNvGrpSpPr/>
          <p:nvPr/>
        </p:nvGrpSpPr>
        <p:grpSpPr>
          <a:xfrm>
            <a:off x="8711398" y="4707491"/>
            <a:ext cx="349210" cy="349219"/>
            <a:chOff x="356779" y="2280317"/>
            <a:chExt cx="1661321" cy="1661366"/>
          </a:xfrm>
        </p:grpSpPr>
        <p:sp>
          <p:nvSpPr>
            <p:cNvPr id="677" name="Google Shape;677;p20"/>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8" name="Google Shape;678;p20"/>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79" name="Google Shape;679;p20"/>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680" name="Google Shape;680;p20"/>
          <p:cNvSpPr txBox="1"/>
          <p:nvPr>
            <p:ph type="title"/>
          </p:nvPr>
        </p:nvSpPr>
        <p:spPr>
          <a:xfrm>
            <a:off x="431025" y="1510888"/>
            <a:ext cx="4862100" cy="1553400"/>
          </a:xfrm>
          <a:prstGeom prst="rect">
            <a:avLst/>
          </a:prstGeom>
        </p:spPr>
        <p:txBody>
          <a:bodyPr anchorCtr="0" anchor="t" bIns="91425" lIns="91425" spcFirstLastPara="1" rIns="91425" wrap="square" tIns="91425">
            <a:noAutofit/>
          </a:bodyPr>
          <a:lstStyle>
            <a:lvl1pPr lvl="0">
              <a:spcBef>
                <a:spcPts val="0"/>
              </a:spcBef>
              <a:spcAft>
                <a:spcPts val="0"/>
              </a:spcAft>
              <a:buSzPts val="4500"/>
              <a:buNone/>
              <a:defRPr sz="4500"/>
            </a:lvl1pPr>
            <a:lvl2pPr lvl="1">
              <a:spcBef>
                <a:spcPts val="0"/>
              </a:spcBef>
              <a:spcAft>
                <a:spcPts val="0"/>
              </a:spcAft>
              <a:buSzPts val="2800"/>
              <a:buFont typeface="Lato Black"/>
              <a:buNone/>
              <a:defRPr>
                <a:latin typeface="Lato Black"/>
                <a:ea typeface="Lato Black"/>
                <a:cs typeface="Lato Black"/>
                <a:sym typeface="Lato Black"/>
              </a:defRPr>
            </a:lvl2pPr>
            <a:lvl3pPr lvl="2">
              <a:spcBef>
                <a:spcPts val="0"/>
              </a:spcBef>
              <a:spcAft>
                <a:spcPts val="0"/>
              </a:spcAft>
              <a:buSzPts val="2800"/>
              <a:buFont typeface="Lato Black"/>
              <a:buNone/>
              <a:defRPr>
                <a:latin typeface="Lato Black"/>
                <a:ea typeface="Lato Black"/>
                <a:cs typeface="Lato Black"/>
                <a:sym typeface="Lato Black"/>
              </a:defRPr>
            </a:lvl3pPr>
            <a:lvl4pPr lvl="3">
              <a:spcBef>
                <a:spcPts val="0"/>
              </a:spcBef>
              <a:spcAft>
                <a:spcPts val="0"/>
              </a:spcAft>
              <a:buSzPts val="2800"/>
              <a:buFont typeface="Lato Black"/>
              <a:buNone/>
              <a:defRPr>
                <a:latin typeface="Lato Black"/>
                <a:ea typeface="Lato Black"/>
                <a:cs typeface="Lato Black"/>
                <a:sym typeface="Lato Black"/>
              </a:defRPr>
            </a:lvl4pPr>
            <a:lvl5pPr lvl="4">
              <a:spcBef>
                <a:spcPts val="0"/>
              </a:spcBef>
              <a:spcAft>
                <a:spcPts val="0"/>
              </a:spcAft>
              <a:buSzPts val="2800"/>
              <a:buFont typeface="Lato Black"/>
              <a:buNone/>
              <a:defRPr>
                <a:latin typeface="Lato Black"/>
                <a:ea typeface="Lato Black"/>
                <a:cs typeface="Lato Black"/>
                <a:sym typeface="Lato Black"/>
              </a:defRPr>
            </a:lvl5pPr>
            <a:lvl6pPr lvl="5">
              <a:spcBef>
                <a:spcPts val="0"/>
              </a:spcBef>
              <a:spcAft>
                <a:spcPts val="0"/>
              </a:spcAft>
              <a:buSzPts val="2800"/>
              <a:buFont typeface="Lato Black"/>
              <a:buNone/>
              <a:defRPr>
                <a:latin typeface="Lato Black"/>
                <a:ea typeface="Lato Black"/>
                <a:cs typeface="Lato Black"/>
                <a:sym typeface="Lato Black"/>
              </a:defRPr>
            </a:lvl6pPr>
            <a:lvl7pPr lvl="6">
              <a:spcBef>
                <a:spcPts val="0"/>
              </a:spcBef>
              <a:spcAft>
                <a:spcPts val="0"/>
              </a:spcAft>
              <a:buSzPts val="2800"/>
              <a:buFont typeface="Lato Black"/>
              <a:buNone/>
              <a:defRPr>
                <a:latin typeface="Lato Black"/>
                <a:ea typeface="Lato Black"/>
                <a:cs typeface="Lato Black"/>
                <a:sym typeface="Lato Black"/>
              </a:defRPr>
            </a:lvl7pPr>
            <a:lvl8pPr lvl="7">
              <a:spcBef>
                <a:spcPts val="0"/>
              </a:spcBef>
              <a:spcAft>
                <a:spcPts val="0"/>
              </a:spcAft>
              <a:buSzPts val="2800"/>
              <a:buFont typeface="Lato Black"/>
              <a:buNone/>
              <a:defRPr>
                <a:latin typeface="Lato Black"/>
                <a:ea typeface="Lato Black"/>
                <a:cs typeface="Lato Black"/>
                <a:sym typeface="Lato Black"/>
              </a:defRPr>
            </a:lvl8pPr>
            <a:lvl9pPr lvl="8">
              <a:spcBef>
                <a:spcPts val="0"/>
              </a:spcBef>
              <a:spcAft>
                <a:spcPts val="0"/>
              </a:spcAft>
              <a:buSzPts val="2800"/>
              <a:buFont typeface="Lato Black"/>
              <a:buNone/>
              <a:defRPr>
                <a:latin typeface="Lato Black"/>
                <a:ea typeface="Lato Black"/>
                <a:cs typeface="Lato Black"/>
                <a:sym typeface="Lato Black"/>
              </a:defRPr>
            </a:lvl9pPr>
          </a:lstStyle>
          <a:p/>
        </p:txBody>
      </p:sp>
      <p:sp>
        <p:nvSpPr>
          <p:cNvPr id="681" name="Google Shape;681;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3">
  <p:cSld name="SECTION_HEADER_2_1_1">
    <p:bg>
      <p:bgPr>
        <a:solidFill>
          <a:schemeClr val="dk1"/>
        </a:solidFill>
      </p:bgPr>
    </p:bg>
    <p:spTree>
      <p:nvGrpSpPr>
        <p:cNvPr id="682" name="Shape 682"/>
        <p:cNvGrpSpPr/>
        <p:nvPr/>
      </p:nvGrpSpPr>
      <p:grpSpPr>
        <a:xfrm>
          <a:off x="0" y="0"/>
          <a:ext cx="0" cy="0"/>
          <a:chOff x="0" y="0"/>
          <a:chExt cx="0" cy="0"/>
        </a:xfrm>
      </p:grpSpPr>
      <p:sp>
        <p:nvSpPr>
          <p:cNvPr id="683" name="Google Shape;683;p21"/>
          <p:cNvSpPr/>
          <p:nvPr/>
        </p:nvSpPr>
        <p:spPr>
          <a:xfrm>
            <a:off x="0" y="25"/>
            <a:ext cx="8311436" cy="4575114"/>
          </a:xfrm>
          <a:custGeom>
            <a:rect b="b" l="l" r="r" t="t"/>
            <a:pathLst>
              <a:path extrusionOk="0" h="1876970" w="3409820">
                <a:moveTo>
                  <a:pt x="0" y="0"/>
                </a:moveTo>
                <a:lnTo>
                  <a:pt x="3409821" y="0"/>
                </a:lnTo>
                <a:lnTo>
                  <a:pt x="3409821" y="1287722"/>
                </a:lnTo>
                <a:cubicBezTo>
                  <a:pt x="3409821" y="1612933"/>
                  <a:pt x="3145692" y="1876971"/>
                  <a:pt x="2820369" y="1876971"/>
                </a:cubicBezTo>
                <a:lnTo>
                  <a:pt x="0" y="1876971"/>
                </a:lnTo>
                <a:lnTo>
                  <a:pt x="0" y="0"/>
                </a:lnTo>
                <a:lnTo>
                  <a:pt x="0" y="0"/>
                </a:ln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684" name="Google Shape;684;p21"/>
          <p:cNvGrpSpPr/>
          <p:nvPr/>
        </p:nvGrpSpPr>
        <p:grpSpPr>
          <a:xfrm>
            <a:off x="8711398" y="4707491"/>
            <a:ext cx="349210" cy="349219"/>
            <a:chOff x="356779" y="2280317"/>
            <a:chExt cx="1661321" cy="1661366"/>
          </a:xfrm>
        </p:grpSpPr>
        <p:sp>
          <p:nvSpPr>
            <p:cNvPr id="685" name="Google Shape;685;p21"/>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6" name="Google Shape;686;p21"/>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87" name="Google Shape;687;p21"/>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688" name="Google Shape;688;p21"/>
          <p:cNvSpPr txBox="1"/>
          <p:nvPr>
            <p:ph type="title"/>
          </p:nvPr>
        </p:nvSpPr>
        <p:spPr>
          <a:xfrm>
            <a:off x="431025" y="1510888"/>
            <a:ext cx="4862100" cy="1553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500"/>
              <a:buNone/>
              <a:defRPr sz="4500">
                <a:solidFill>
                  <a:schemeClr val="lt1"/>
                </a:solidFill>
              </a:defRPr>
            </a:lvl1pPr>
            <a:lvl2pPr lvl="1">
              <a:spcBef>
                <a:spcPts val="0"/>
              </a:spcBef>
              <a:spcAft>
                <a:spcPts val="0"/>
              </a:spcAft>
              <a:buSzPts val="2800"/>
              <a:buFont typeface="Lato Black"/>
              <a:buNone/>
              <a:defRPr>
                <a:latin typeface="Lato Black"/>
                <a:ea typeface="Lato Black"/>
                <a:cs typeface="Lato Black"/>
                <a:sym typeface="Lato Black"/>
              </a:defRPr>
            </a:lvl2pPr>
            <a:lvl3pPr lvl="2">
              <a:spcBef>
                <a:spcPts val="0"/>
              </a:spcBef>
              <a:spcAft>
                <a:spcPts val="0"/>
              </a:spcAft>
              <a:buSzPts val="2800"/>
              <a:buFont typeface="Lato Black"/>
              <a:buNone/>
              <a:defRPr>
                <a:latin typeface="Lato Black"/>
                <a:ea typeface="Lato Black"/>
                <a:cs typeface="Lato Black"/>
                <a:sym typeface="Lato Black"/>
              </a:defRPr>
            </a:lvl3pPr>
            <a:lvl4pPr lvl="3">
              <a:spcBef>
                <a:spcPts val="0"/>
              </a:spcBef>
              <a:spcAft>
                <a:spcPts val="0"/>
              </a:spcAft>
              <a:buSzPts val="2800"/>
              <a:buFont typeface="Lato Black"/>
              <a:buNone/>
              <a:defRPr>
                <a:latin typeface="Lato Black"/>
                <a:ea typeface="Lato Black"/>
                <a:cs typeface="Lato Black"/>
                <a:sym typeface="Lato Black"/>
              </a:defRPr>
            </a:lvl4pPr>
            <a:lvl5pPr lvl="4">
              <a:spcBef>
                <a:spcPts val="0"/>
              </a:spcBef>
              <a:spcAft>
                <a:spcPts val="0"/>
              </a:spcAft>
              <a:buSzPts val="2800"/>
              <a:buFont typeface="Lato Black"/>
              <a:buNone/>
              <a:defRPr>
                <a:latin typeface="Lato Black"/>
                <a:ea typeface="Lato Black"/>
                <a:cs typeface="Lato Black"/>
                <a:sym typeface="Lato Black"/>
              </a:defRPr>
            </a:lvl5pPr>
            <a:lvl6pPr lvl="5">
              <a:spcBef>
                <a:spcPts val="0"/>
              </a:spcBef>
              <a:spcAft>
                <a:spcPts val="0"/>
              </a:spcAft>
              <a:buSzPts val="2800"/>
              <a:buFont typeface="Lato Black"/>
              <a:buNone/>
              <a:defRPr>
                <a:latin typeface="Lato Black"/>
                <a:ea typeface="Lato Black"/>
                <a:cs typeface="Lato Black"/>
                <a:sym typeface="Lato Black"/>
              </a:defRPr>
            </a:lvl6pPr>
            <a:lvl7pPr lvl="6">
              <a:spcBef>
                <a:spcPts val="0"/>
              </a:spcBef>
              <a:spcAft>
                <a:spcPts val="0"/>
              </a:spcAft>
              <a:buSzPts val="2800"/>
              <a:buFont typeface="Lato Black"/>
              <a:buNone/>
              <a:defRPr>
                <a:latin typeface="Lato Black"/>
                <a:ea typeface="Lato Black"/>
                <a:cs typeface="Lato Black"/>
                <a:sym typeface="Lato Black"/>
              </a:defRPr>
            </a:lvl7pPr>
            <a:lvl8pPr lvl="7">
              <a:spcBef>
                <a:spcPts val="0"/>
              </a:spcBef>
              <a:spcAft>
                <a:spcPts val="0"/>
              </a:spcAft>
              <a:buSzPts val="2800"/>
              <a:buFont typeface="Lato Black"/>
              <a:buNone/>
              <a:defRPr>
                <a:latin typeface="Lato Black"/>
                <a:ea typeface="Lato Black"/>
                <a:cs typeface="Lato Black"/>
                <a:sym typeface="Lato Black"/>
              </a:defRPr>
            </a:lvl8pPr>
            <a:lvl9pPr lvl="8">
              <a:spcBef>
                <a:spcPts val="0"/>
              </a:spcBef>
              <a:spcAft>
                <a:spcPts val="0"/>
              </a:spcAft>
              <a:buSzPts val="2800"/>
              <a:buFont typeface="Lato Black"/>
              <a:buNone/>
              <a:defRPr>
                <a:latin typeface="Lato Black"/>
                <a:ea typeface="Lato Black"/>
                <a:cs typeface="Lato Black"/>
                <a:sym typeface="Lato Black"/>
              </a:defRPr>
            </a:lvl9pPr>
          </a:lstStyle>
          <a:p/>
        </p:txBody>
      </p:sp>
      <p:sp>
        <p:nvSpPr>
          <p:cNvPr id="689" name="Google Shape;689;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4">
  <p:cSld name="SECTION_HEADER_2_1_1_1">
    <p:bg>
      <p:bgPr>
        <a:solidFill>
          <a:schemeClr val="dk1"/>
        </a:solidFill>
      </p:bgPr>
    </p:bg>
    <p:spTree>
      <p:nvGrpSpPr>
        <p:cNvPr id="690" name="Shape 690"/>
        <p:cNvGrpSpPr/>
        <p:nvPr/>
      </p:nvGrpSpPr>
      <p:grpSpPr>
        <a:xfrm>
          <a:off x="0" y="0"/>
          <a:ext cx="0" cy="0"/>
          <a:chOff x="0" y="0"/>
          <a:chExt cx="0" cy="0"/>
        </a:xfrm>
      </p:grpSpPr>
      <p:sp>
        <p:nvSpPr>
          <p:cNvPr id="691" name="Google Shape;691;p22"/>
          <p:cNvSpPr/>
          <p:nvPr/>
        </p:nvSpPr>
        <p:spPr>
          <a:xfrm>
            <a:off x="0" y="25"/>
            <a:ext cx="8311436" cy="4575114"/>
          </a:xfrm>
          <a:custGeom>
            <a:rect b="b" l="l" r="r" t="t"/>
            <a:pathLst>
              <a:path extrusionOk="0" h="1876970" w="3409820">
                <a:moveTo>
                  <a:pt x="0" y="0"/>
                </a:moveTo>
                <a:lnTo>
                  <a:pt x="3409821" y="0"/>
                </a:lnTo>
                <a:lnTo>
                  <a:pt x="3409821" y="1287722"/>
                </a:lnTo>
                <a:cubicBezTo>
                  <a:pt x="3409821" y="1612933"/>
                  <a:pt x="3145692" y="1876971"/>
                  <a:pt x="2820369" y="1876971"/>
                </a:cubicBezTo>
                <a:lnTo>
                  <a:pt x="0" y="1876971"/>
                </a:lnTo>
                <a:lnTo>
                  <a:pt x="0" y="0"/>
                </a:lnTo>
                <a:lnTo>
                  <a:pt x="0" y="0"/>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692" name="Google Shape;692;p22"/>
          <p:cNvGrpSpPr/>
          <p:nvPr/>
        </p:nvGrpSpPr>
        <p:grpSpPr>
          <a:xfrm>
            <a:off x="8711398" y="4707491"/>
            <a:ext cx="349210" cy="349219"/>
            <a:chOff x="356779" y="2280317"/>
            <a:chExt cx="1661321" cy="1661366"/>
          </a:xfrm>
        </p:grpSpPr>
        <p:sp>
          <p:nvSpPr>
            <p:cNvPr id="693" name="Google Shape;693;p22"/>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4" name="Google Shape;694;p22"/>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95" name="Google Shape;695;p22"/>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696" name="Google Shape;696;p22"/>
          <p:cNvSpPr txBox="1"/>
          <p:nvPr>
            <p:ph type="title"/>
          </p:nvPr>
        </p:nvSpPr>
        <p:spPr>
          <a:xfrm>
            <a:off x="431025" y="1510888"/>
            <a:ext cx="4862100" cy="1553400"/>
          </a:xfrm>
          <a:prstGeom prst="rect">
            <a:avLst/>
          </a:prstGeom>
        </p:spPr>
        <p:txBody>
          <a:bodyPr anchorCtr="0" anchor="t" bIns="91425" lIns="91425" spcFirstLastPara="1" rIns="91425" wrap="square" tIns="91425">
            <a:noAutofit/>
          </a:bodyPr>
          <a:lstStyle>
            <a:lvl1pPr lvl="0">
              <a:spcBef>
                <a:spcPts val="0"/>
              </a:spcBef>
              <a:spcAft>
                <a:spcPts val="0"/>
              </a:spcAft>
              <a:buSzPts val="4500"/>
              <a:buNone/>
              <a:defRPr sz="4500"/>
            </a:lvl1pPr>
            <a:lvl2pPr lvl="1">
              <a:spcBef>
                <a:spcPts val="0"/>
              </a:spcBef>
              <a:spcAft>
                <a:spcPts val="0"/>
              </a:spcAft>
              <a:buSzPts val="2800"/>
              <a:buFont typeface="Lato Black"/>
              <a:buNone/>
              <a:defRPr>
                <a:latin typeface="Lato Black"/>
                <a:ea typeface="Lato Black"/>
                <a:cs typeface="Lato Black"/>
                <a:sym typeface="Lato Black"/>
              </a:defRPr>
            </a:lvl2pPr>
            <a:lvl3pPr lvl="2">
              <a:spcBef>
                <a:spcPts val="0"/>
              </a:spcBef>
              <a:spcAft>
                <a:spcPts val="0"/>
              </a:spcAft>
              <a:buSzPts val="2800"/>
              <a:buFont typeface="Lato Black"/>
              <a:buNone/>
              <a:defRPr>
                <a:latin typeface="Lato Black"/>
                <a:ea typeface="Lato Black"/>
                <a:cs typeface="Lato Black"/>
                <a:sym typeface="Lato Black"/>
              </a:defRPr>
            </a:lvl3pPr>
            <a:lvl4pPr lvl="3">
              <a:spcBef>
                <a:spcPts val="0"/>
              </a:spcBef>
              <a:spcAft>
                <a:spcPts val="0"/>
              </a:spcAft>
              <a:buSzPts val="2800"/>
              <a:buFont typeface="Lato Black"/>
              <a:buNone/>
              <a:defRPr>
                <a:latin typeface="Lato Black"/>
                <a:ea typeface="Lato Black"/>
                <a:cs typeface="Lato Black"/>
                <a:sym typeface="Lato Black"/>
              </a:defRPr>
            </a:lvl4pPr>
            <a:lvl5pPr lvl="4">
              <a:spcBef>
                <a:spcPts val="0"/>
              </a:spcBef>
              <a:spcAft>
                <a:spcPts val="0"/>
              </a:spcAft>
              <a:buSzPts val="2800"/>
              <a:buFont typeface="Lato Black"/>
              <a:buNone/>
              <a:defRPr>
                <a:latin typeface="Lato Black"/>
                <a:ea typeface="Lato Black"/>
                <a:cs typeface="Lato Black"/>
                <a:sym typeface="Lato Black"/>
              </a:defRPr>
            </a:lvl5pPr>
            <a:lvl6pPr lvl="5">
              <a:spcBef>
                <a:spcPts val="0"/>
              </a:spcBef>
              <a:spcAft>
                <a:spcPts val="0"/>
              </a:spcAft>
              <a:buSzPts val="2800"/>
              <a:buFont typeface="Lato Black"/>
              <a:buNone/>
              <a:defRPr>
                <a:latin typeface="Lato Black"/>
                <a:ea typeface="Lato Black"/>
                <a:cs typeface="Lato Black"/>
                <a:sym typeface="Lato Black"/>
              </a:defRPr>
            </a:lvl6pPr>
            <a:lvl7pPr lvl="6">
              <a:spcBef>
                <a:spcPts val="0"/>
              </a:spcBef>
              <a:spcAft>
                <a:spcPts val="0"/>
              </a:spcAft>
              <a:buSzPts val="2800"/>
              <a:buFont typeface="Lato Black"/>
              <a:buNone/>
              <a:defRPr>
                <a:latin typeface="Lato Black"/>
                <a:ea typeface="Lato Black"/>
                <a:cs typeface="Lato Black"/>
                <a:sym typeface="Lato Black"/>
              </a:defRPr>
            </a:lvl7pPr>
            <a:lvl8pPr lvl="7">
              <a:spcBef>
                <a:spcPts val="0"/>
              </a:spcBef>
              <a:spcAft>
                <a:spcPts val="0"/>
              </a:spcAft>
              <a:buSzPts val="2800"/>
              <a:buFont typeface="Lato Black"/>
              <a:buNone/>
              <a:defRPr>
                <a:latin typeface="Lato Black"/>
                <a:ea typeface="Lato Black"/>
                <a:cs typeface="Lato Black"/>
                <a:sym typeface="Lato Black"/>
              </a:defRPr>
            </a:lvl8pPr>
            <a:lvl9pPr lvl="8">
              <a:spcBef>
                <a:spcPts val="0"/>
              </a:spcBef>
              <a:spcAft>
                <a:spcPts val="0"/>
              </a:spcAft>
              <a:buSzPts val="2800"/>
              <a:buFont typeface="Lato Black"/>
              <a:buNone/>
              <a:defRPr>
                <a:latin typeface="Lato Black"/>
                <a:ea typeface="Lato Black"/>
                <a:cs typeface="Lato Black"/>
                <a:sym typeface="Lato Black"/>
              </a:defRPr>
            </a:lvl9pPr>
          </a:lstStyle>
          <a:p/>
        </p:txBody>
      </p:sp>
      <p:sp>
        <p:nvSpPr>
          <p:cNvPr id="697" name="Google Shape;697;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ic - Content Slide with Image" type="tx">
  <p:cSld name="TITLE_AND_BODY">
    <p:spTree>
      <p:nvGrpSpPr>
        <p:cNvPr id="698" name="Shape 698"/>
        <p:cNvGrpSpPr/>
        <p:nvPr/>
      </p:nvGrpSpPr>
      <p:grpSpPr>
        <a:xfrm>
          <a:off x="0" y="0"/>
          <a:ext cx="0" cy="0"/>
          <a:chOff x="0" y="0"/>
          <a:chExt cx="0" cy="0"/>
        </a:xfrm>
      </p:grpSpPr>
      <p:sp>
        <p:nvSpPr>
          <p:cNvPr id="699" name="Google Shape;699;p23"/>
          <p:cNvSpPr/>
          <p:nvPr/>
        </p:nvSpPr>
        <p:spPr>
          <a:xfrm>
            <a:off x="334528" y="4750943"/>
            <a:ext cx="8809479" cy="492422"/>
          </a:xfrm>
          <a:custGeom>
            <a:rect b="b" l="l" r="r" t="t"/>
            <a:pathLst>
              <a:path extrusionOk="0" h="656562" w="11745972">
                <a:moveTo>
                  <a:pt x="380314" y="656562"/>
                </a:moveTo>
                <a:cubicBezTo>
                  <a:pt x="466909" y="479680"/>
                  <a:pt x="648726" y="357579"/>
                  <a:pt x="858518" y="357579"/>
                </a:cubicBezTo>
                <a:lnTo>
                  <a:pt x="11745972" y="357579"/>
                </a:lnTo>
                <a:lnTo>
                  <a:pt x="11745972" y="0"/>
                </a:lnTo>
                <a:lnTo>
                  <a:pt x="858470" y="0"/>
                </a:lnTo>
                <a:cubicBezTo>
                  <a:pt x="448656" y="0"/>
                  <a:pt x="102751" y="278721"/>
                  <a:pt x="0" y="656562"/>
                </a:cubicBezTo>
                <a:lnTo>
                  <a:pt x="380266" y="656562"/>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00" name="Google Shape;700;p23"/>
          <p:cNvSpPr txBox="1"/>
          <p:nvPr>
            <p:ph type="title"/>
          </p:nvPr>
        </p:nvSpPr>
        <p:spPr>
          <a:xfrm>
            <a:off x="356025" y="218892"/>
            <a:ext cx="4448100" cy="472200"/>
          </a:xfrm>
          <a:prstGeom prst="rect">
            <a:avLst/>
          </a:prstGeom>
        </p:spPr>
        <p:txBody>
          <a:bodyPr anchorCtr="0" anchor="t" bIns="91425" lIns="91425" spcFirstLastPara="1" rIns="91425" wrap="square" tIns="91425">
            <a:normAutofit/>
          </a:bodyPr>
          <a:lstStyle>
            <a:lvl1pPr lvl="0">
              <a:spcBef>
                <a:spcPts val="0"/>
              </a:spcBef>
              <a:spcAft>
                <a:spcPts val="0"/>
              </a:spcAft>
              <a:buSzPts val="2100"/>
              <a:buNone/>
              <a:defRPr sz="2100"/>
            </a:lvl1pPr>
            <a:lvl2pPr lvl="1">
              <a:spcBef>
                <a:spcPts val="0"/>
              </a:spcBef>
              <a:spcAft>
                <a:spcPts val="0"/>
              </a:spcAft>
              <a:buSzPts val="700"/>
              <a:buFont typeface="Lato"/>
              <a:buNone/>
              <a:defRPr b="1" sz="700">
                <a:latin typeface="Lato"/>
                <a:ea typeface="Lato"/>
                <a:cs typeface="Lato"/>
                <a:sym typeface="Lato"/>
              </a:defRPr>
            </a:lvl2pPr>
            <a:lvl3pPr lvl="2">
              <a:spcBef>
                <a:spcPts val="0"/>
              </a:spcBef>
              <a:spcAft>
                <a:spcPts val="0"/>
              </a:spcAft>
              <a:buSzPts val="700"/>
              <a:buFont typeface="Lato"/>
              <a:buNone/>
              <a:defRPr b="1" sz="700">
                <a:latin typeface="Lato"/>
                <a:ea typeface="Lato"/>
                <a:cs typeface="Lato"/>
                <a:sym typeface="Lato"/>
              </a:defRPr>
            </a:lvl3pPr>
            <a:lvl4pPr lvl="3">
              <a:spcBef>
                <a:spcPts val="0"/>
              </a:spcBef>
              <a:spcAft>
                <a:spcPts val="0"/>
              </a:spcAft>
              <a:buSzPts val="700"/>
              <a:buFont typeface="Lato"/>
              <a:buNone/>
              <a:defRPr b="1" sz="700">
                <a:latin typeface="Lato"/>
                <a:ea typeface="Lato"/>
                <a:cs typeface="Lato"/>
                <a:sym typeface="Lato"/>
              </a:defRPr>
            </a:lvl4pPr>
            <a:lvl5pPr lvl="4">
              <a:spcBef>
                <a:spcPts val="0"/>
              </a:spcBef>
              <a:spcAft>
                <a:spcPts val="0"/>
              </a:spcAft>
              <a:buSzPts val="700"/>
              <a:buFont typeface="Lato"/>
              <a:buNone/>
              <a:defRPr b="1" sz="700">
                <a:latin typeface="Lato"/>
                <a:ea typeface="Lato"/>
                <a:cs typeface="Lato"/>
                <a:sym typeface="Lato"/>
              </a:defRPr>
            </a:lvl5pPr>
            <a:lvl6pPr lvl="5">
              <a:spcBef>
                <a:spcPts val="0"/>
              </a:spcBef>
              <a:spcAft>
                <a:spcPts val="0"/>
              </a:spcAft>
              <a:buSzPts val="700"/>
              <a:buFont typeface="Lato"/>
              <a:buNone/>
              <a:defRPr b="1" sz="700">
                <a:latin typeface="Lato"/>
                <a:ea typeface="Lato"/>
                <a:cs typeface="Lato"/>
                <a:sym typeface="Lato"/>
              </a:defRPr>
            </a:lvl6pPr>
            <a:lvl7pPr lvl="6">
              <a:spcBef>
                <a:spcPts val="0"/>
              </a:spcBef>
              <a:spcAft>
                <a:spcPts val="0"/>
              </a:spcAft>
              <a:buSzPts val="700"/>
              <a:buFont typeface="Lato"/>
              <a:buNone/>
              <a:defRPr b="1" sz="700">
                <a:latin typeface="Lato"/>
                <a:ea typeface="Lato"/>
                <a:cs typeface="Lato"/>
                <a:sym typeface="Lato"/>
              </a:defRPr>
            </a:lvl7pPr>
            <a:lvl8pPr lvl="7">
              <a:spcBef>
                <a:spcPts val="0"/>
              </a:spcBef>
              <a:spcAft>
                <a:spcPts val="0"/>
              </a:spcAft>
              <a:buSzPts val="700"/>
              <a:buFont typeface="Lato"/>
              <a:buNone/>
              <a:defRPr b="1" sz="700">
                <a:latin typeface="Lato"/>
                <a:ea typeface="Lato"/>
                <a:cs typeface="Lato"/>
                <a:sym typeface="Lato"/>
              </a:defRPr>
            </a:lvl8pPr>
            <a:lvl9pPr lvl="8">
              <a:spcBef>
                <a:spcPts val="0"/>
              </a:spcBef>
              <a:spcAft>
                <a:spcPts val="0"/>
              </a:spcAft>
              <a:buSzPts val="700"/>
              <a:buFont typeface="Lato"/>
              <a:buNone/>
              <a:defRPr b="1" sz="700">
                <a:latin typeface="Lato"/>
                <a:ea typeface="Lato"/>
                <a:cs typeface="Lato"/>
                <a:sym typeface="Lato"/>
              </a:defRPr>
            </a:lvl9pPr>
          </a:lstStyle>
          <a:p/>
        </p:txBody>
      </p:sp>
      <p:sp>
        <p:nvSpPr>
          <p:cNvPr id="701" name="Google Shape;701;p23"/>
          <p:cNvSpPr txBox="1"/>
          <p:nvPr>
            <p:ph idx="1" type="subTitle"/>
          </p:nvPr>
        </p:nvSpPr>
        <p:spPr>
          <a:xfrm>
            <a:off x="356025" y="602528"/>
            <a:ext cx="3369600" cy="349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sz="1100">
                <a:solidFill>
                  <a:schemeClr val="dk1"/>
                </a:solidFill>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702" name="Google Shape;702;p23"/>
          <p:cNvSpPr txBox="1"/>
          <p:nvPr>
            <p:ph idx="2" type="body"/>
          </p:nvPr>
        </p:nvSpPr>
        <p:spPr>
          <a:xfrm>
            <a:off x="356025" y="1036025"/>
            <a:ext cx="4136700" cy="229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sp>
        <p:nvSpPr>
          <p:cNvPr id="703" name="Google Shape;703;p23"/>
          <p:cNvSpPr/>
          <p:nvPr>
            <p:ph idx="3" type="pic"/>
          </p:nvPr>
        </p:nvSpPr>
        <p:spPr>
          <a:xfrm>
            <a:off x="5518375" y="325700"/>
            <a:ext cx="3293700" cy="4099500"/>
          </a:xfrm>
          <a:prstGeom prst="roundRect">
            <a:avLst>
              <a:gd fmla="val 11126" name="adj"/>
            </a:avLst>
          </a:prstGeom>
          <a:noFill/>
          <a:ln>
            <a:noFill/>
          </a:ln>
        </p:spPr>
      </p:sp>
      <p:grpSp>
        <p:nvGrpSpPr>
          <p:cNvPr id="704" name="Google Shape;704;p23"/>
          <p:cNvGrpSpPr/>
          <p:nvPr/>
        </p:nvGrpSpPr>
        <p:grpSpPr>
          <a:xfrm>
            <a:off x="8711398" y="4707491"/>
            <a:ext cx="349210" cy="349219"/>
            <a:chOff x="356779" y="2280317"/>
            <a:chExt cx="1661321" cy="1661366"/>
          </a:xfrm>
        </p:grpSpPr>
        <p:sp>
          <p:nvSpPr>
            <p:cNvPr id="705" name="Google Shape;705;p23"/>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06" name="Google Shape;706;p23"/>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07" name="Google Shape;707;p23"/>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708" name="Google Shape;708;p23"/>
          <p:cNvSpPr txBox="1"/>
          <p:nvPr>
            <p:ph idx="12" type="sldNum"/>
          </p:nvPr>
        </p:nvSpPr>
        <p:spPr>
          <a:xfrm>
            <a:off x="8064033" y="4685292"/>
            <a:ext cx="548700" cy="393600"/>
          </a:xfrm>
          <a:prstGeom prst="rect">
            <a:avLst/>
          </a:prstGeom>
        </p:spPr>
        <p:txBody>
          <a:bodyPr anchorCtr="0" anchor="t" bIns="91425" lIns="91425" spcFirstLastPara="1" rIns="91425" wrap="square" tIns="91425">
            <a:normAutofit/>
          </a:bodyPr>
          <a:lstStyle>
            <a:lvl1pPr lvl="0" algn="r">
              <a:buNone/>
              <a:defRPr sz="900">
                <a:solidFill>
                  <a:schemeClr val="dk2"/>
                </a:solidFill>
                <a:latin typeface="Lato"/>
                <a:ea typeface="Lato"/>
                <a:cs typeface="Lato"/>
                <a:sym typeface="Lato"/>
              </a:defRPr>
            </a:lvl1pPr>
            <a:lvl2pPr lvl="1" algn="r">
              <a:buNone/>
              <a:defRPr sz="900">
                <a:solidFill>
                  <a:schemeClr val="dk2"/>
                </a:solidFill>
                <a:latin typeface="Lato"/>
                <a:ea typeface="Lato"/>
                <a:cs typeface="Lato"/>
                <a:sym typeface="Lato"/>
              </a:defRPr>
            </a:lvl2pPr>
            <a:lvl3pPr lvl="2" algn="r">
              <a:buNone/>
              <a:defRPr sz="900">
                <a:solidFill>
                  <a:schemeClr val="dk2"/>
                </a:solidFill>
                <a:latin typeface="Lato"/>
                <a:ea typeface="Lato"/>
                <a:cs typeface="Lato"/>
                <a:sym typeface="Lato"/>
              </a:defRPr>
            </a:lvl3pPr>
            <a:lvl4pPr lvl="3" algn="r">
              <a:buNone/>
              <a:defRPr sz="900">
                <a:solidFill>
                  <a:schemeClr val="dk2"/>
                </a:solidFill>
                <a:latin typeface="Lato"/>
                <a:ea typeface="Lato"/>
                <a:cs typeface="Lato"/>
                <a:sym typeface="Lato"/>
              </a:defRPr>
            </a:lvl4pPr>
            <a:lvl5pPr lvl="4" algn="r">
              <a:buNone/>
              <a:defRPr sz="900">
                <a:solidFill>
                  <a:schemeClr val="dk2"/>
                </a:solidFill>
                <a:latin typeface="Lato"/>
                <a:ea typeface="Lato"/>
                <a:cs typeface="Lato"/>
                <a:sym typeface="Lato"/>
              </a:defRPr>
            </a:lvl5pPr>
            <a:lvl6pPr lvl="5" algn="r">
              <a:buNone/>
              <a:defRPr sz="900">
                <a:solidFill>
                  <a:schemeClr val="dk2"/>
                </a:solidFill>
                <a:latin typeface="Lato"/>
                <a:ea typeface="Lato"/>
                <a:cs typeface="Lato"/>
                <a:sym typeface="Lato"/>
              </a:defRPr>
            </a:lvl6pPr>
            <a:lvl7pPr lvl="6" algn="r">
              <a:buNone/>
              <a:defRPr sz="900">
                <a:solidFill>
                  <a:schemeClr val="dk2"/>
                </a:solidFill>
                <a:latin typeface="Lato"/>
                <a:ea typeface="Lato"/>
                <a:cs typeface="Lato"/>
                <a:sym typeface="Lato"/>
              </a:defRPr>
            </a:lvl7pPr>
            <a:lvl8pPr lvl="7" algn="r">
              <a:buNone/>
              <a:defRPr sz="900">
                <a:solidFill>
                  <a:schemeClr val="dk2"/>
                </a:solidFill>
                <a:latin typeface="Lato"/>
                <a:ea typeface="Lato"/>
                <a:cs typeface="Lato"/>
                <a:sym typeface="Lato"/>
              </a:defRPr>
            </a:lvl8pPr>
            <a:lvl9pPr lvl="8" algn="r">
              <a:buNone/>
              <a:defRPr sz="9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ic - Content Slide with Image 2">
  <p:cSld name="TITLE_AND_BODY_4">
    <p:spTree>
      <p:nvGrpSpPr>
        <p:cNvPr id="709" name="Shape 709"/>
        <p:cNvGrpSpPr/>
        <p:nvPr/>
      </p:nvGrpSpPr>
      <p:grpSpPr>
        <a:xfrm>
          <a:off x="0" y="0"/>
          <a:ext cx="0" cy="0"/>
          <a:chOff x="0" y="0"/>
          <a:chExt cx="0" cy="0"/>
        </a:xfrm>
      </p:grpSpPr>
      <p:sp>
        <p:nvSpPr>
          <p:cNvPr id="710" name="Google Shape;710;p24"/>
          <p:cNvSpPr/>
          <p:nvPr/>
        </p:nvSpPr>
        <p:spPr>
          <a:xfrm>
            <a:off x="334528" y="4750943"/>
            <a:ext cx="8809479" cy="492422"/>
          </a:xfrm>
          <a:custGeom>
            <a:rect b="b" l="l" r="r" t="t"/>
            <a:pathLst>
              <a:path extrusionOk="0" h="656562" w="11745972">
                <a:moveTo>
                  <a:pt x="380314" y="656562"/>
                </a:moveTo>
                <a:cubicBezTo>
                  <a:pt x="466909" y="479680"/>
                  <a:pt x="648726" y="357579"/>
                  <a:pt x="858518" y="357579"/>
                </a:cubicBezTo>
                <a:lnTo>
                  <a:pt x="11745972" y="357579"/>
                </a:lnTo>
                <a:lnTo>
                  <a:pt x="11745972" y="0"/>
                </a:lnTo>
                <a:lnTo>
                  <a:pt x="858470" y="0"/>
                </a:lnTo>
                <a:cubicBezTo>
                  <a:pt x="448656" y="0"/>
                  <a:pt x="102751" y="278721"/>
                  <a:pt x="0" y="656562"/>
                </a:cubicBezTo>
                <a:lnTo>
                  <a:pt x="380266" y="656562"/>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11" name="Google Shape;711;p24"/>
          <p:cNvSpPr txBox="1"/>
          <p:nvPr>
            <p:ph type="title"/>
          </p:nvPr>
        </p:nvSpPr>
        <p:spPr>
          <a:xfrm>
            <a:off x="356025" y="218892"/>
            <a:ext cx="4448100" cy="472200"/>
          </a:xfrm>
          <a:prstGeom prst="rect">
            <a:avLst/>
          </a:prstGeom>
        </p:spPr>
        <p:txBody>
          <a:bodyPr anchorCtr="0" anchor="t" bIns="91425" lIns="91425" spcFirstLastPara="1" rIns="91425" wrap="square" tIns="91425">
            <a:normAutofit/>
          </a:bodyPr>
          <a:lstStyle>
            <a:lvl1pPr lvl="0">
              <a:spcBef>
                <a:spcPts val="0"/>
              </a:spcBef>
              <a:spcAft>
                <a:spcPts val="0"/>
              </a:spcAft>
              <a:buSzPts val="2100"/>
              <a:buNone/>
              <a:defRPr sz="2100"/>
            </a:lvl1pPr>
            <a:lvl2pPr lvl="1">
              <a:spcBef>
                <a:spcPts val="0"/>
              </a:spcBef>
              <a:spcAft>
                <a:spcPts val="0"/>
              </a:spcAft>
              <a:buSzPts val="700"/>
              <a:buFont typeface="Lato"/>
              <a:buNone/>
              <a:defRPr b="1" sz="700">
                <a:latin typeface="Lato"/>
                <a:ea typeface="Lato"/>
                <a:cs typeface="Lato"/>
                <a:sym typeface="Lato"/>
              </a:defRPr>
            </a:lvl2pPr>
            <a:lvl3pPr lvl="2">
              <a:spcBef>
                <a:spcPts val="0"/>
              </a:spcBef>
              <a:spcAft>
                <a:spcPts val="0"/>
              </a:spcAft>
              <a:buSzPts val="700"/>
              <a:buFont typeface="Lato"/>
              <a:buNone/>
              <a:defRPr b="1" sz="700">
                <a:latin typeface="Lato"/>
                <a:ea typeface="Lato"/>
                <a:cs typeface="Lato"/>
                <a:sym typeface="Lato"/>
              </a:defRPr>
            </a:lvl3pPr>
            <a:lvl4pPr lvl="3">
              <a:spcBef>
                <a:spcPts val="0"/>
              </a:spcBef>
              <a:spcAft>
                <a:spcPts val="0"/>
              </a:spcAft>
              <a:buSzPts val="700"/>
              <a:buFont typeface="Lato"/>
              <a:buNone/>
              <a:defRPr b="1" sz="700">
                <a:latin typeface="Lato"/>
                <a:ea typeface="Lato"/>
                <a:cs typeface="Lato"/>
                <a:sym typeface="Lato"/>
              </a:defRPr>
            </a:lvl4pPr>
            <a:lvl5pPr lvl="4">
              <a:spcBef>
                <a:spcPts val="0"/>
              </a:spcBef>
              <a:spcAft>
                <a:spcPts val="0"/>
              </a:spcAft>
              <a:buSzPts val="700"/>
              <a:buFont typeface="Lato"/>
              <a:buNone/>
              <a:defRPr b="1" sz="700">
                <a:latin typeface="Lato"/>
                <a:ea typeface="Lato"/>
                <a:cs typeface="Lato"/>
                <a:sym typeface="Lato"/>
              </a:defRPr>
            </a:lvl5pPr>
            <a:lvl6pPr lvl="5">
              <a:spcBef>
                <a:spcPts val="0"/>
              </a:spcBef>
              <a:spcAft>
                <a:spcPts val="0"/>
              </a:spcAft>
              <a:buSzPts val="700"/>
              <a:buFont typeface="Lato"/>
              <a:buNone/>
              <a:defRPr b="1" sz="700">
                <a:latin typeface="Lato"/>
                <a:ea typeface="Lato"/>
                <a:cs typeface="Lato"/>
                <a:sym typeface="Lato"/>
              </a:defRPr>
            </a:lvl6pPr>
            <a:lvl7pPr lvl="6">
              <a:spcBef>
                <a:spcPts val="0"/>
              </a:spcBef>
              <a:spcAft>
                <a:spcPts val="0"/>
              </a:spcAft>
              <a:buSzPts val="700"/>
              <a:buFont typeface="Lato"/>
              <a:buNone/>
              <a:defRPr b="1" sz="700">
                <a:latin typeface="Lato"/>
                <a:ea typeface="Lato"/>
                <a:cs typeface="Lato"/>
                <a:sym typeface="Lato"/>
              </a:defRPr>
            </a:lvl7pPr>
            <a:lvl8pPr lvl="7">
              <a:spcBef>
                <a:spcPts val="0"/>
              </a:spcBef>
              <a:spcAft>
                <a:spcPts val="0"/>
              </a:spcAft>
              <a:buSzPts val="700"/>
              <a:buFont typeface="Lato"/>
              <a:buNone/>
              <a:defRPr b="1" sz="700">
                <a:latin typeface="Lato"/>
                <a:ea typeface="Lato"/>
                <a:cs typeface="Lato"/>
                <a:sym typeface="Lato"/>
              </a:defRPr>
            </a:lvl8pPr>
            <a:lvl9pPr lvl="8">
              <a:spcBef>
                <a:spcPts val="0"/>
              </a:spcBef>
              <a:spcAft>
                <a:spcPts val="0"/>
              </a:spcAft>
              <a:buSzPts val="700"/>
              <a:buFont typeface="Lato"/>
              <a:buNone/>
              <a:defRPr b="1" sz="700">
                <a:latin typeface="Lato"/>
                <a:ea typeface="Lato"/>
                <a:cs typeface="Lato"/>
                <a:sym typeface="Lato"/>
              </a:defRPr>
            </a:lvl9pPr>
          </a:lstStyle>
          <a:p/>
        </p:txBody>
      </p:sp>
      <p:sp>
        <p:nvSpPr>
          <p:cNvPr id="712" name="Google Shape;712;p24"/>
          <p:cNvSpPr txBox="1"/>
          <p:nvPr>
            <p:ph idx="1" type="subTitle"/>
          </p:nvPr>
        </p:nvSpPr>
        <p:spPr>
          <a:xfrm>
            <a:off x="356025" y="602528"/>
            <a:ext cx="3369600" cy="349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sz="1100">
                <a:solidFill>
                  <a:schemeClr val="dk1"/>
                </a:solidFill>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grpSp>
        <p:nvGrpSpPr>
          <p:cNvPr id="713" name="Google Shape;713;p24"/>
          <p:cNvGrpSpPr/>
          <p:nvPr/>
        </p:nvGrpSpPr>
        <p:grpSpPr>
          <a:xfrm>
            <a:off x="8711398" y="4707491"/>
            <a:ext cx="349210" cy="349219"/>
            <a:chOff x="356779" y="2280317"/>
            <a:chExt cx="1661321" cy="1661366"/>
          </a:xfrm>
        </p:grpSpPr>
        <p:sp>
          <p:nvSpPr>
            <p:cNvPr id="714" name="Google Shape;714;p24"/>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15" name="Google Shape;715;p24"/>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16" name="Google Shape;716;p24"/>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717" name="Google Shape;717;p24"/>
          <p:cNvSpPr txBox="1"/>
          <p:nvPr>
            <p:ph idx="12" type="sldNum"/>
          </p:nvPr>
        </p:nvSpPr>
        <p:spPr>
          <a:xfrm>
            <a:off x="8064033" y="4685292"/>
            <a:ext cx="548700" cy="393600"/>
          </a:xfrm>
          <a:prstGeom prst="rect">
            <a:avLst/>
          </a:prstGeom>
        </p:spPr>
        <p:txBody>
          <a:bodyPr anchorCtr="0" anchor="t" bIns="91425" lIns="91425" spcFirstLastPara="1" rIns="91425" wrap="square" tIns="91425">
            <a:normAutofit/>
          </a:bodyPr>
          <a:lstStyle>
            <a:lvl1pPr lvl="0" algn="r">
              <a:buNone/>
              <a:defRPr sz="900">
                <a:solidFill>
                  <a:schemeClr val="dk2"/>
                </a:solidFill>
                <a:latin typeface="Lato"/>
                <a:ea typeface="Lato"/>
                <a:cs typeface="Lato"/>
                <a:sym typeface="Lato"/>
              </a:defRPr>
            </a:lvl1pPr>
            <a:lvl2pPr lvl="1" algn="r">
              <a:buNone/>
              <a:defRPr sz="900">
                <a:solidFill>
                  <a:schemeClr val="dk2"/>
                </a:solidFill>
                <a:latin typeface="Lato"/>
                <a:ea typeface="Lato"/>
                <a:cs typeface="Lato"/>
                <a:sym typeface="Lato"/>
              </a:defRPr>
            </a:lvl2pPr>
            <a:lvl3pPr lvl="2" algn="r">
              <a:buNone/>
              <a:defRPr sz="900">
                <a:solidFill>
                  <a:schemeClr val="dk2"/>
                </a:solidFill>
                <a:latin typeface="Lato"/>
                <a:ea typeface="Lato"/>
                <a:cs typeface="Lato"/>
                <a:sym typeface="Lato"/>
              </a:defRPr>
            </a:lvl3pPr>
            <a:lvl4pPr lvl="3" algn="r">
              <a:buNone/>
              <a:defRPr sz="900">
                <a:solidFill>
                  <a:schemeClr val="dk2"/>
                </a:solidFill>
                <a:latin typeface="Lato"/>
                <a:ea typeface="Lato"/>
                <a:cs typeface="Lato"/>
                <a:sym typeface="Lato"/>
              </a:defRPr>
            </a:lvl4pPr>
            <a:lvl5pPr lvl="4" algn="r">
              <a:buNone/>
              <a:defRPr sz="900">
                <a:solidFill>
                  <a:schemeClr val="dk2"/>
                </a:solidFill>
                <a:latin typeface="Lato"/>
                <a:ea typeface="Lato"/>
                <a:cs typeface="Lato"/>
                <a:sym typeface="Lato"/>
              </a:defRPr>
            </a:lvl5pPr>
            <a:lvl6pPr lvl="5" algn="r">
              <a:buNone/>
              <a:defRPr sz="900">
                <a:solidFill>
                  <a:schemeClr val="dk2"/>
                </a:solidFill>
                <a:latin typeface="Lato"/>
                <a:ea typeface="Lato"/>
                <a:cs typeface="Lato"/>
                <a:sym typeface="Lato"/>
              </a:defRPr>
            </a:lvl6pPr>
            <a:lvl7pPr lvl="6" algn="r">
              <a:buNone/>
              <a:defRPr sz="900">
                <a:solidFill>
                  <a:schemeClr val="dk2"/>
                </a:solidFill>
                <a:latin typeface="Lato"/>
                <a:ea typeface="Lato"/>
                <a:cs typeface="Lato"/>
                <a:sym typeface="Lato"/>
              </a:defRPr>
            </a:lvl7pPr>
            <a:lvl8pPr lvl="7" algn="r">
              <a:buNone/>
              <a:defRPr sz="900">
                <a:solidFill>
                  <a:schemeClr val="dk2"/>
                </a:solidFill>
                <a:latin typeface="Lato"/>
                <a:ea typeface="Lato"/>
                <a:cs typeface="Lato"/>
                <a:sym typeface="Lato"/>
              </a:defRPr>
            </a:lvl8pPr>
            <a:lvl9pPr lvl="8" algn="r">
              <a:buNone/>
              <a:defRPr sz="9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ic - Content Slide with Image 1">
  <p:cSld name="TITLE_AND_BODY_3">
    <p:spTree>
      <p:nvGrpSpPr>
        <p:cNvPr id="718" name="Shape 718"/>
        <p:cNvGrpSpPr/>
        <p:nvPr/>
      </p:nvGrpSpPr>
      <p:grpSpPr>
        <a:xfrm>
          <a:off x="0" y="0"/>
          <a:ext cx="0" cy="0"/>
          <a:chOff x="0" y="0"/>
          <a:chExt cx="0" cy="0"/>
        </a:xfrm>
      </p:grpSpPr>
      <p:sp>
        <p:nvSpPr>
          <p:cNvPr id="719" name="Google Shape;719;p25"/>
          <p:cNvSpPr/>
          <p:nvPr/>
        </p:nvSpPr>
        <p:spPr>
          <a:xfrm>
            <a:off x="334528" y="4750943"/>
            <a:ext cx="8809479" cy="492422"/>
          </a:xfrm>
          <a:custGeom>
            <a:rect b="b" l="l" r="r" t="t"/>
            <a:pathLst>
              <a:path extrusionOk="0" h="656562" w="11745972">
                <a:moveTo>
                  <a:pt x="380314" y="656562"/>
                </a:moveTo>
                <a:cubicBezTo>
                  <a:pt x="466909" y="479680"/>
                  <a:pt x="648726" y="357579"/>
                  <a:pt x="858518" y="357579"/>
                </a:cubicBezTo>
                <a:lnTo>
                  <a:pt x="11745972" y="357579"/>
                </a:lnTo>
                <a:lnTo>
                  <a:pt x="11745972" y="0"/>
                </a:lnTo>
                <a:lnTo>
                  <a:pt x="858470" y="0"/>
                </a:lnTo>
                <a:cubicBezTo>
                  <a:pt x="448656" y="0"/>
                  <a:pt x="102751" y="278721"/>
                  <a:pt x="0" y="656562"/>
                </a:cubicBezTo>
                <a:lnTo>
                  <a:pt x="380266" y="656562"/>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20" name="Google Shape;720;p25"/>
          <p:cNvSpPr txBox="1"/>
          <p:nvPr>
            <p:ph type="title"/>
          </p:nvPr>
        </p:nvSpPr>
        <p:spPr>
          <a:xfrm>
            <a:off x="356025" y="218892"/>
            <a:ext cx="4448100" cy="472200"/>
          </a:xfrm>
          <a:prstGeom prst="rect">
            <a:avLst/>
          </a:prstGeom>
        </p:spPr>
        <p:txBody>
          <a:bodyPr anchorCtr="0" anchor="t" bIns="91425" lIns="91425" spcFirstLastPara="1" rIns="91425" wrap="square" tIns="91425">
            <a:normAutofit/>
          </a:bodyPr>
          <a:lstStyle>
            <a:lvl1pPr lvl="0">
              <a:spcBef>
                <a:spcPts val="0"/>
              </a:spcBef>
              <a:spcAft>
                <a:spcPts val="0"/>
              </a:spcAft>
              <a:buSzPts val="2100"/>
              <a:buNone/>
              <a:defRPr sz="2100"/>
            </a:lvl1pPr>
            <a:lvl2pPr lvl="1">
              <a:spcBef>
                <a:spcPts val="0"/>
              </a:spcBef>
              <a:spcAft>
                <a:spcPts val="0"/>
              </a:spcAft>
              <a:buSzPts val="700"/>
              <a:buFont typeface="Lato"/>
              <a:buNone/>
              <a:defRPr b="1" sz="700">
                <a:latin typeface="Lato"/>
                <a:ea typeface="Lato"/>
                <a:cs typeface="Lato"/>
                <a:sym typeface="Lato"/>
              </a:defRPr>
            </a:lvl2pPr>
            <a:lvl3pPr lvl="2">
              <a:spcBef>
                <a:spcPts val="0"/>
              </a:spcBef>
              <a:spcAft>
                <a:spcPts val="0"/>
              </a:spcAft>
              <a:buSzPts val="700"/>
              <a:buFont typeface="Lato"/>
              <a:buNone/>
              <a:defRPr b="1" sz="700">
                <a:latin typeface="Lato"/>
                <a:ea typeface="Lato"/>
                <a:cs typeface="Lato"/>
                <a:sym typeface="Lato"/>
              </a:defRPr>
            </a:lvl3pPr>
            <a:lvl4pPr lvl="3">
              <a:spcBef>
                <a:spcPts val="0"/>
              </a:spcBef>
              <a:spcAft>
                <a:spcPts val="0"/>
              </a:spcAft>
              <a:buSzPts val="700"/>
              <a:buFont typeface="Lato"/>
              <a:buNone/>
              <a:defRPr b="1" sz="700">
                <a:latin typeface="Lato"/>
                <a:ea typeface="Lato"/>
                <a:cs typeface="Lato"/>
                <a:sym typeface="Lato"/>
              </a:defRPr>
            </a:lvl4pPr>
            <a:lvl5pPr lvl="4">
              <a:spcBef>
                <a:spcPts val="0"/>
              </a:spcBef>
              <a:spcAft>
                <a:spcPts val="0"/>
              </a:spcAft>
              <a:buSzPts val="700"/>
              <a:buFont typeface="Lato"/>
              <a:buNone/>
              <a:defRPr b="1" sz="700">
                <a:latin typeface="Lato"/>
                <a:ea typeface="Lato"/>
                <a:cs typeface="Lato"/>
                <a:sym typeface="Lato"/>
              </a:defRPr>
            </a:lvl5pPr>
            <a:lvl6pPr lvl="5">
              <a:spcBef>
                <a:spcPts val="0"/>
              </a:spcBef>
              <a:spcAft>
                <a:spcPts val="0"/>
              </a:spcAft>
              <a:buSzPts val="700"/>
              <a:buFont typeface="Lato"/>
              <a:buNone/>
              <a:defRPr b="1" sz="700">
                <a:latin typeface="Lato"/>
                <a:ea typeface="Lato"/>
                <a:cs typeface="Lato"/>
                <a:sym typeface="Lato"/>
              </a:defRPr>
            </a:lvl6pPr>
            <a:lvl7pPr lvl="6">
              <a:spcBef>
                <a:spcPts val="0"/>
              </a:spcBef>
              <a:spcAft>
                <a:spcPts val="0"/>
              </a:spcAft>
              <a:buSzPts val="700"/>
              <a:buFont typeface="Lato"/>
              <a:buNone/>
              <a:defRPr b="1" sz="700">
                <a:latin typeface="Lato"/>
                <a:ea typeface="Lato"/>
                <a:cs typeface="Lato"/>
                <a:sym typeface="Lato"/>
              </a:defRPr>
            </a:lvl7pPr>
            <a:lvl8pPr lvl="7">
              <a:spcBef>
                <a:spcPts val="0"/>
              </a:spcBef>
              <a:spcAft>
                <a:spcPts val="0"/>
              </a:spcAft>
              <a:buSzPts val="700"/>
              <a:buFont typeface="Lato"/>
              <a:buNone/>
              <a:defRPr b="1" sz="700">
                <a:latin typeface="Lato"/>
                <a:ea typeface="Lato"/>
                <a:cs typeface="Lato"/>
                <a:sym typeface="Lato"/>
              </a:defRPr>
            </a:lvl8pPr>
            <a:lvl9pPr lvl="8">
              <a:spcBef>
                <a:spcPts val="0"/>
              </a:spcBef>
              <a:spcAft>
                <a:spcPts val="0"/>
              </a:spcAft>
              <a:buSzPts val="700"/>
              <a:buFont typeface="Lato"/>
              <a:buNone/>
              <a:defRPr b="1" sz="700">
                <a:latin typeface="Lato"/>
                <a:ea typeface="Lato"/>
                <a:cs typeface="Lato"/>
                <a:sym typeface="Lato"/>
              </a:defRPr>
            </a:lvl9pPr>
          </a:lstStyle>
          <a:p/>
        </p:txBody>
      </p:sp>
      <p:sp>
        <p:nvSpPr>
          <p:cNvPr id="721" name="Google Shape;721;p25"/>
          <p:cNvSpPr txBox="1"/>
          <p:nvPr>
            <p:ph idx="1" type="subTitle"/>
          </p:nvPr>
        </p:nvSpPr>
        <p:spPr>
          <a:xfrm>
            <a:off x="356025" y="602528"/>
            <a:ext cx="3369600" cy="349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sz="1100">
                <a:solidFill>
                  <a:schemeClr val="dk1"/>
                </a:solidFill>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722" name="Google Shape;722;p25"/>
          <p:cNvSpPr txBox="1"/>
          <p:nvPr>
            <p:ph idx="2" type="body"/>
          </p:nvPr>
        </p:nvSpPr>
        <p:spPr>
          <a:xfrm>
            <a:off x="356025" y="1036025"/>
            <a:ext cx="4136700" cy="229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sp>
        <p:nvSpPr>
          <p:cNvPr id="723" name="Google Shape;723;p25"/>
          <p:cNvSpPr/>
          <p:nvPr>
            <p:ph idx="3" type="pic"/>
          </p:nvPr>
        </p:nvSpPr>
        <p:spPr>
          <a:xfrm>
            <a:off x="5518375" y="325700"/>
            <a:ext cx="3293700" cy="4099500"/>
          </a:xfrm>
          <a:prstGeom prst="roundRect">
            <a:avLst>
              <a:gd fmla="val 11126" name="adj"/>
            </a:avLst>
          </a:prstGeom>
          <a:noFill/>
          <a:ln>
            <a:noFill/>
          </a:ln>
        </p:spPr>
      </p:sp>
      <p:grpSp>
        <p:nvGrpSpPr>
          <p:cNvPr id="724" name="Google Shape;724;p25"/>
          <p:cNvGrpSpPr/>
          <p:nvPr/>
        </p:nvGrpSpPr>
        <p:grpSpPr>
          <a:xfrm>
            <a:off x="8711398" y="4707491"/>
            <a:ext cx="349210" cy="349219"/>
            <a:chOff x="356779" y="2280317"/>
            <a:chExt cx="1661321" cy="1661366"/>
          </a:xfrm>
        </p:grpSpPr>
        <p:sp>
          <p:nvSpPr>
            <p:cNvPr id="725" name="Google Shape;725;p25"/>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26" name="Google Shape;726;p25"/>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27" name="Google Shape;727;p25"/>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728" name="Google Shape;728;p25"/>
          <p:cNvSpPr txBox="1"/>
          <p:nvPr>
            <p:ph idx="12" type="sldNum"/>
          </p:nvPr>
        </p:nvSpPr>
        <p:spPr>
          <a:xfrm>
            <a:off x="8064033" y="4685292"/>
            <a:ext cx="548700" cy="393600"/>
          </a:xfrm>
          <a:prstGeom prst="rect">
            <a:avLst/>
          </a:prstGeom>
        </p:spPr>
        <p:txBody>
          <a:bodyPr anchorCtr="0" anchor="t" bIns="91425" lIns="91425" spcFirstLastPara="1" rIns="91425" wrap="square" tIns="91425">
            <a:normAutofit/>
          </a:bodyPr>
          <a:lstStyle>
            <a:lvl1pPr lvl="0" algn="r">
              <a:buNone/>
              <a:defRPr sz="900">
                <a:solidFill>
                  <a:schemeClr val="dk2"/>
                </a:solidFill>
                <a:latin typeface="Lato"/>
                <a:ea typeface="Lato"/>
                <a:cs typeface="Lato"/>
                <a:sym typeface="Lato"/>
              </a:defRPr>
            </a:lvl1pPr>
            <a:lvl2pPr lvl="1" algn="r">
              <a:buNone/>
              <a:defRPr sz="900">
                <a:solidFill>
                  <a:schemeClr val="dk2"/>
                </a:solidFill>
                <a:latin typeface="Lato"/>
                <a:ea typeface="Lato"/>
                <a:cs typeface="Lato"/>
                <a:sym typeface="Lato"/>
              </a:defRPr>
            </a:lvl2pPr>
            <a:lvl3pPr lvl="2" algn="r">
              <a:buNone/>
              <a:defRPr sz="900">
                <a:solidFill>
                  <a:schemeClr val="dk2"/>
                </a:solidFill>
                <a:latin typeface="Lato"/>
                <a:ea typeface="Lato"/>
                <a:cs typeface="Lato"/>
                <a:sym typeface="Lato"/>
              </a:defRPr>
            </a:lvl3pPr>
            <a:lvl4pPr lvl="3" algn="r">
              <a:buNone/>
              <a:defRPr sz="900">
                <a:solidFill>
                  <a:schemeClr val="dk2"/>
                </a:solidFill>
                <a:latin typeface="Lato"/>
                <a:ea typeface="Lato"/>
                <a:cs typeface="Lato"/>
                <a:sym typeface="Lato"/>
              </a:defRPr>
            </a:lvl4pPr>
            <a:lvl5pPr lvl="4" algn="r">
              <a:buNone/>
              <a:defRPr sz="900">
                <a:solidFill>
                  <a:schemeClr val="dk2"/>
                </a:solidFill>
                <a:latin typeface="Lato"/>
                <a:ea typeface="Lato"/>
                <a:cs typeface="Lato"/>
                <a:sym typeface="Lato"/>
              </a:defRPr>
            </a:lvl5pPr>
            <a:lvl6pPr lvl="5" algn="r">
              <a:buNone/>
              <a:defRPr sz="900">
                <a:solidFill>
                  <a:schemeClr val="dk2"/>
                </a:solidFill>
                <a:latin typeface="Lato"/>
                <a:ea typeface="Lato"/>
                <a:cs typeface="Lato"/>
                <a:sym typeface="Lato"/>
              </a:defRPr>
            </a:lvl6pPr>
            <a:lvl7pPr lvl="6" algn="r">
              <a:buNone/>
              <a:defRPr sz="900">
                <a:solidFill>
                  <a:schemeClr val="dk2"/>
                </a:solidFill>
                <a:latin typeface="Lato"/>
                <a:ea typeface="Lato"/>
                <a:cs typeface="Lato"/>
                <a:sym typeface="Lato"/>
              </a:defRPr>
            </a:lvl7pPr>
            <a:lvl8pPr lvl="7" algn="r">
              <a:buNone/>
              <a:defRPr sz="900">
                <a:solidFill>
                  <a:schemeClr val="dk2"/>
                </a:solidFill>
                <a:latin typeface="Lato"/>
                <a:ea typeface="Lato"/>
                <a:cs typeface="Lato"/>
                <a:sym typeface="Lato"/>
              </a:defRPr>
            </a:lvl8pPr>
            <a:lvl9pPr lvl="8" algn="r">
              <a:buNone/>
              <a:defRPr sz="9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ic - Content Slide with Image 1 1">
  <p:cSld name="TITLE_AND_BODY_3_1">
    <p:spTree>
      <p:nvGrpSpPr>
        <p:cNvPr id="729" name="Shape 729"/>
        <p:cNvGrpSpPr/>
        <p:nvPr/>
      </p:nvGrpSpPr>
      <p:grpSpPr>
        <a:xfrm>
          <a:off x="0" y="0"/>
          <a:ext cx="0" cy="0"/>
          <a:chOff x="0" y="0"/>
          <a:chExt cx="0" cy="0"/>
        </a:xfrm>
      </p:grpSpPr>
      <p:sp>
        <p:nvSpPr>
          <p:cNvPr id="730" name="Google Shape;730;p26"/>
          <p:cNvSpPr/>
          <p:nvPr/>
        </p:nvSpPr>
        <p:spPr>
          <a:xfrm>
            <a:off x="334528" y="4750943"/>
            <a:ext cx="8809479" cy="492422"/>
          </a:xfrm>
          <a:custGeom>
            <a:rect b="b" l="l" r="r" t="t"/>
            <a:pathLst>
              <a:path extrusionOk="0" h="656562" w="11745972">
                <a:moveTo>
                  <a:pt x="380314" y="656562"/>
                </a:moveTo>
                <a:cubicBezTo>
                  <a:pt x="466909" y="479680"/>
                  <a:pt x="648726" y="357579"/>
                  <a:pt x="858518" y="357579"/>
                </a:cubicBezTo>
                <a:lnTo>
                  <a:pt x="11745972" y="357579"/>
                </a:lnTo>
                <a:lnTo>
                  <a:pt x="11745972" y="0"/>
                </a:lnTo>
                <a:lnTo>
                  <a:pt x="858470" y="0"/>
                </a:lnTo>
                <a:cubicBezTo>
                  <a:pt x="448656" y="0"/>
                  <a:pt x="102751" y="278721"/>
                  <a:pt x="0" y="656562"/>
                </a:cubicBezTo>
                <a:lnTo>
                  <a:pt x="380266" y="656562"/>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31" name="Google Shape;731;p26"/>
          <p:cNvSpPr txBox="1"/>
          <p:nvPr>
            <p:ph type="title"/>
          </p:nvPr>
        </p:nvSpPr>
        <p:spPr>
          <a:xfrm>
            <a:off x="356025" y="218892"/>
            <a:ext cx="4448100" cy="472200"/>
          </a:xfrm>
          <a:prstGeom prst="rect">
            <a:avLst/>
          </a:prstGeom>
        </p:spPr>
        <p:txBody>
          <a:bodyPr anchorCtr="0" anchor="t" bIns="91425" lIns="91425" spcFirstLastPara="1" rIns="91425" wrap="square" tIns="91425">
            <a:normAutofit/>
          </a:bodyPr>
          <a:lstStyle>
            <a:lvl1pPr lvl="0">
              <a:spcBef>
                <a:spcPts val="0"/>
              </a:spcBef>
              <a:spcAft>
                <a:spcPts val="0"/>
              </a:spcAft>
              <a:buSzPts val="2100"/>
              <a:buNone/>
              <a:defRPr sz="2100"/>
            </a:lvl1pPr>
            <a:lvl2pPr lvl="1">
              <a:spcBef>
                <a:spcPts val="0"/>
              </a:spcBef>
              <a:spcAft>
                <a:spcPts val="0"/>
              </a:spcAft>
              <a:buSzPts val="700"/>
              <a:buFont typeface="Lato"/>
              <a:buNone/>
              <a:defRPr b="1" sz="700">
                <a:latin typeface="Lato"/>
                <a:ea typeface="Lato"/>
                <a:cs typeface="Lato"/>
                <a:sym typeface="Lato"/>
              </a:defRPr>
            </a:lvl2pPr>
            <a:lvl3pPr lvl="2">
              <a:spcBef>
                <a:spcPts val="0"/>
              </a:spcBef>
              <a:spcAft>
                <a:spcPts val="0"/>
              </a:spcAft>
              <a:buSzPts val="700"/>
              <a:buFont typeface="Lato"/>
              <a:buNone/>
              <a:defRPr b="1" sz="700">
                <a:latin typeface="Lato"/>
                <a:ea typeface="Lato"/>
                <a:cs typeface="Lato"/>
                <a:sym typeface="Lato"/>
              </a:defRPr>
            </a:lvl3pPr>
            <a:lvl4pPr lvl="3">
              <a:spcBef>
                <a:spcPts val="0"/>
              </a:spcBef>
              <a:spcAft>
                <a:spcPts val="0"/>
              </a:spcAft>
              <a:buSzPts val="700"/>
              <a:buFont typeface="Lato"/>
              <a:buNone/>
              <a:defRPr b="1" sz="700">
                <a:latin typeface="Lato"/>
                <a:ea typeface="Lato"/>
                <a:cs typeface="Lato"/>
                <a:sym typeface="Lato"/>
              </a:defRPr>
            </a:lvl4pPr>
            <a:lvl5pPr lvl="4">
              <a:spcBef>
                <a:spcPts val="0"/>
              </a:spcBef>
              <a:spcAft>
                <a:spcPts val="0"/>
              </a:spcAft>
              <a:buSzPts val="700"/>
              <a:buFont typeface="Lato"/>
              <a:buNone/>
              <a:defRPr b="1" sz="700">
                <a:latin typeface="Lato"/>
                <a:ea typeface="Lato"/>
                <a:cs typeface="Lato"/>
                <a:sym typeface="Lato"/>
              </a:defRPr>
            </a:lvl5pPr>
            <a:lvl6pPr lvl="5">
              <a:spcBef>
                <a:spcPts val="0"/>
              </a:spcBef>
              <a:spcAft>
                <a:spcPts val="0"/>
              </a:spcAft>
              <a:buSzPts val="700"/>
              <a:buFont typeface="Lato"/>
              <a:buNone/>
              <a:defRPr b="1" sz="700">
                <a:latin typeface="Lato"/>
                <a:ea typeface="Lato"/>
                <a:cs typeface="Lato"/>
                <a:sym typeface="Lato"/>
              </a:defRPr>
            </a:lvl6pPr>
            <a:lvl7pPr lvl="6">
              <a:spcBef>
                <a:spcPts val="0"/>
              </a:spcBef>
              <a:spcAft>
                <a:spcPts val="0"/>
              </a:spcAft>
              <a:buSzPts val="700"/>
              <a:buFont typeface="Lato"/>
              <a:buNone/>
              <a:defRPr b="1" sz="700">
                <a:latin typeface="Lato"/>
                <a:ea typeface="Lato"/>
                <a:cs typeface="Lato"/>
                <a:sym typeface="Lato"/>
              </a:defRPr>
            </a:lvl7pPr>
            <a:lvl8pPr lvl="7">
              <a:spcBef>
                <a:spcPts val="0"/>
              </a:spcBef>
              <a:spcAft>
                <a:spcPts val="0"/>
              </a:spcAft>
              <a:buSzPts val="700"/>
              <a:buFont typeface="Lato"/>
              <a:buNone/>
              <a:defRPr b="1" sz="700">
                <a:latin typeface="Lato"/>
                <a:ea typeface="Lato"/>
                <a:cs typeface="Lato"/>
                <a:sym typeface="Lato"/>
              </a:defRPr>
            </a:lvl8pPr>
            <a:lvl9pPr lvl="8">
              <a:spcBef>
                <a:spcPts val="0"/>
              </a:spcBef>
              <a:spcAft>
                <a:spcPts val="0"/>
              </a:spcAft>
              <a:buSzPts val="700"/>
              <a:buFont typeface="Lato"/>
              <a:buNone/>
              <a:defRPr b="1" sz="700">
                <a:latin typeface="Lato"/>
                <a:ea typeface="Lato"/>
                <a:cs typeface="Lato"/>
                <a:sym typeface="Lato"/>
              </a:defRPr>
            </a:lvl9pPr>
          </a:lstStyle>
          <a:p/>
        </p:txBody>
      </p:sp>
      <p:sp>
        <p:nvSpPr>
          <p:cNvPr id="732" name="Google Shape;732;p26"/>
          <p:cNvSpPr txBox="1"/>
          <p:nvPr>
            <p:ph idx="1" type="subTitle"/>
          </p:nvPr>
        </p:nvSpPr>
        <p:spPr>
          <a:xfrm>
            <a:off x="356025" y="602528"/>
            <a:ext cx="3369600" cy="349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sz="1100">
                <a:solidFill>
                  <a:schemeClr val="dk1"/>
                </a:solidFill>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733" name="Google Shape;733;p26"/>
          <p:cNvSpPr txBox="1"/>
          <p:nvPr>
            <p:ph idx="2" type="body"/>
          </p:nvPr>
        </p:nvSpPr>
        <p:spPr>
          <a:xfrm>
            <a:off x="356025" y="1036025"/>
            <a:ext cx="4136700" cy="229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Char char="❏"/>
              <a:defRPr sz="1200">
                <a:solidFill>
                  <a:schemeClr val="dk1"/>
                </a:solidFill>
              </a:defRPr>
            </a:lvl1pPr>
            <a:lvl2pPr indent="-304800" lvl="1" marL="914400">
              <a:spcBef>
                <a:spcPts val="0"/>
              </a:spcBef>
              <a:spcAft>
                <a:spcPts val="0"/>
              </a:spcAft>
              <a:buClr>
                <a:schemeClr val="dk1"/>
              </a:buClr>
              <a:buSzPts val="1200"/>
              <a:buChar char="❏"/>
              <a:defRPr sz="1200">
                <a:solidFill>
                  <a:schemeClr val="dk1"/>
                </a:solidFill>
              </a:defRPr>
            </a:lvl2pPr>
            <a:lvl3pPr indent="-304800" lvl="2" marL="1371600">
              <a:spcBef>
                <a:spcPts val="0"/>
              </a:spcBef>
              <a:spcAft>
                <a:spcPts val="0"/>
              </a:spcAft>
              <a:buClr>
                <a:schemeClr val="dk1"/>
              </a:buClr>
              <a:buSzPts val="1200"/>
              <a:buChar char="❏"/>
              <a:defRPr sz="1200">
                <a:solidFill>
                  <a:schemeClr val="dk1"/>
                </a:solidFill>
              </a:defRPr>
            </a:lvl3pPr>
            <a:lvl4pPr indent="-304800" lvl="3" marL="1828800">
              <a:spcBef>
                <a:spcPts val="0"/>
              </a:spcBef>
              <a:spcAft>
                <a:spcPts val="0"/>
              </a:spcAft>
              <a:buClr>
                <a:schemeClr val="dk1"/>
              </a:buClr>
              <a:buSzPts val="1200"/>
              <a:buChar char="❏"/>
              <a:defRPr sz="1200">
                <a:solidFill>
                  <a:schemeClr val="dk1"/>
                </a:solidFill>
              </a:defRPr>
            </a:lvl4pPr>
            <a:lvl5pPr indent="-304800" lvl="4" marL="2286000">
              <a:spcBef>
                <a:spcPts val="0"/>
              </a:spcBef>
              <a:spcAft>
                <a:spcPts val="0"/>
              </a:spcAft>
              <a:buClr>
                <a:schemeClr val="dk1"/>
              </a:buClr>
              <a:buSzPts val="1200"/>
              <a:buChar char="❏"/>
              <a:defRPr sz="1200">
                <a:solidFill>
                  <a:schemeClr val="dk1"/>
                </a:solidFill>
              </a:defRPr>
            </a:lvl5pPr>
            <a:lvl6pPr indent="-304800" lvl="5" marL="2743200">
              <a:spcBef>
                <a:spcPts val="0"/>
              </a:spcBef>
              <a:spcAft>
                <a:spcPts val="0"/>
              </a:spcAft>
              <a:buClr>
                <a:schemeClr val="dk1"/>
              </a:buClr>
              <a:buSzPts val="1200"/>
              <a:buChar char="❏"/>
              <a:defRPr sz="1200">
                <a:solidFill>
                  <a:schemeClr val="dk1"/>
                </a:solidFill>
              </a:defRPr>
            </a:lvl6pPr>
            <a:lvl7pPr indent="-304800" lvl="6" marL="3200400">
              <a:spcBef>
                <a:spcPts val="0"/>
              </a:spcBef>
              <a:spcAft>
                <a:spcPts val="0"/>
              </a:spcAft>
              <a:buClr>
                <a:schemeClr val="dk1"/>
              </a:buClr>
              <a:buSzPts val="1200"/>
              <a:buChar char="❏"/>
              <a:defRPr sz="1200">
                <a:solidFill>
                  <a:schemeClr val="dk1"/>
                </a:solidFill>
              </a:defRPr>
            </a:lvl7pPr>
            <a:lvl8pPr indent="-304800" lvl="7" marL="3657600">
              <a:spcBef>
                <a:spcPts val="0"/>
              </a:spcBef>
              <a:spcAft>
                <a:spcPts val="0"/>
              </a:spcAft>
              <a:buClr>
                <a:schemeClr val="dk1"/>
              </a:buClr>
              <a:buSzPts val="1200"/>
              <a:buChar char="❏"/>
              <a:defRPr sz="1200">
                <a:solidFill>
                  <a:schemeClr val="dk1"/>
                </a:solidFill>
              </a:defRPr>
            </a:lvl8pPr>
            <a:lvl9pPr indent="-304800" lvl="8" marL="4114800">
              <a:spcBef>
                <a:spcPts val="0"/>
              </a:spcBef>
              <a:spcAft>
                <a:spcPts val="0"/>
              </a:spcAft>
              <a:buClr>
                <a:schemeClr val="dk1"/>
              </a:buClr>
              <a:buSzPts val="1200"/>
              <a:buChar char="❏"/>
              <a:defRPr sz="1200">
                <a:solidFill>
                  <a:schemeClr val="dk1"/>
                </a:solidFill>
              </a:defRPr>
            </a:lvl9pPr>
          </a:lstStyle>
          <a:p/>
        </p:txBody>
      </p:sp>
      <p:sp>
        <p:nvSpPr>
          <p:cNvPr id="734" name="Google Shape;734;p26"/>
          <p:cNvSpPr/>
          <p:nvPr>
            <p:ph idx="3" type="pic"/>
          </p:nvPr>
        </p:nvSpPr>
        <p:spPr>
          <a:xfrm>
            <a:off x="5518375" y="325700"/>
            <a:ext cx="3293700" cy="4099500"/>
          </a:xfrm>
          <a:prstGeom prst="roundRect">
            <a:avLst>
              <a:gd fmla="val 11126" name="adj"/>
            </a:avLst>
          </a:prstGeom>
          <a:noFill/>
          <a:ln>
            <a:noFill/>
          </a:ln>
        </p:spPr>
      </p:sp>
      <p:grpSp>
        <p:nvGrpSpPr>
          <p:cNvPr id="735" name="Google Shape;735;p26"/>
          <p:cNvGrpSpPr/>
          <p:nvPr/>
        </p:nvGrpSpPr>
        <p:grpSpPr>
          <a:xfrm>
            <a:off x="8711398" y="4707491"/>
            <a:ext cx="349210" cy="349219"/>
            <a:chOff x="356779" y="2280317"/>
            <a:chExt cx="1661321" cy="1661366"/>
          </a:xfrm>
        </p:grpSpPr>
        <p:sp>
          <p:nvSpPr>
            <p:cNvPr id="736" name="Google Shape;736;p26"/>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37" name="Google Shape;737;p26"/>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38" name="Google Shape;738;p26"/>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739" name="Google Shape;739;p26"/>
          <p:cNvSpPr txBox="1"/>
          <p:nvPr>
            <p:ph idx="12" type="sldNum"/>
          </p:nvPr>
        </p:nvSpPr>
        <p:spPr>
          <a:xfrm>
            <a:off x="8064033" y="4685292"/>
            <a:ext cx="548700" cy="393600"/>
          </a:xfrm>
          <a:prstGeom prst="rect">
            <a:avLst/>
          </a:prstGeom>
        </p:spPr>
        <p:txBody>
          <a:bodyPr anchorCtr="0" anchor="t" bIns="91425" lIns="91425" spcFirstLastPara="1" rIns="91425" wrap="square" tIns="91425">
            <a:normAutofit/>
          </a:bodyPr>
          <a:lstStyle>
            <a:lvl1pPr lvl="0" algn="r">
              <a:buNone/>
              <a:defRPr sz="900">
                <a:solidFill>
                  <a:schemeClr val="dk2"/>
                </a:solidFill>
                <a:latin typeface="Lato"/>
                <a:ea typeface="Lato"/>
                <a:cs typeface="Lato"/>
                <a:sym typeface="Lato"/>
              </a:defRPr>
            </a:lvl1pPr>
            <a:lvl2pPr lvl="1" algn="r">
              <a:buNone/>
              <a:defRPr sz="900">
                <a:solidFill>
                  <a:schemeClr val="dk2"/>
                </a:solidFill>
                <a:latin typeface="Lato"/>
                <a:ea typeface="Lato"/>
                <a:cs typeface="Lato"/>
                <a:sym typeface="Lato"/>
              </a:defRPr>
            </a:lvl2pPr>
            <a:lvl3pPr lvl="2" algn="r">
              <a:buNone/>
              <a:defRPr sz="900">
                <a:solidFill>
                  <a:schemeClr val="dk2"/>
                </a:solidFill>
                <a:latin typeface="Lato"/>
                <a:ea typeface="Lato"/>
                <a:cs typeface="Lato"/>
                <a:sym typeface="Lato"/>
              </a:defRPr>
            </a:lvl3pPr>
            <a:lvl4pPr lvl="3" algn="r">
              <a:buNone/>
              <a:defRPr sz="900">
                <a:solidFill>
                  <a:schemeClr val="dk2"/>
                </a:solidFill>
                <a:latin typeface="Lato"/>
                <a:ea typeface="Lato"/>
                <a:cs typeface="Lato"/>
                <a:sym typeface="Lato"/>
              </a:defRPr>
            </a:lvl4pPr>
            <a:lvl5pPr lvl="4" algn="r">
              <a:buNone/>
              <a:defRPr sz="900">
                <a:solidFill>
                  <a:schemeClr val="dk2"/>
                </a:solidFill>
                <a:latin typeface="Lato"/>
                <a:ea typeface="Lato"/>
                <a:cs typeface="Lato"/>
                <a:sym typeface="Lato"/>
              </a:defRPr>
            </a:lvl5pPr>
            <a:lvl6pPr lvl="5" algn="r">
              <a:buNone/>
              <a:defRPr sz="900">
                <a:solidFill>
                  <a:schemeClr val="dk2"/>
                </a:solidFill>
                <a:latin typeface="Lato"/>
                <a:ea typeface="Lato"/>
                <a:cs typeface="Lato"/>
                <a:sym typeface="Lato"/>
              </a:defRPr>
            </a:lvl6pPr>
            <a:lvl7pPr lvl="6" algn="r">
              <a:buNone/>
              <a:defRPr sz="900">
                <a:solidFill>
                  <a:schemeClr val="dk2"/>
                </a:solidFill>
                <a:latin typeface="Lato"/>
                <a:ea typeface="Lato"/>
                <a:cs typeface="Lato"/>
                <a:sym typeface="Lato"/>
              </a:defRPr>
            </a:lvl7pPr>
            <a:lvl8pPr lvl="7" algn="r">
              <a:buNone/>
              <a:defRPr sz="900">
                <a:solidFill>
                  <a:schemeClr val="dk2"/>
                </a:solidFill>
                <a:latin typeface="Lato"/>
                <a:ea typeface="Lato"/>
                <a:cs typeface="Lato"/>
                <a:sym typeface="Lato"/>
              </a:defRPr>
            </a:lvl8pPr>
            <a:lvl9pPr lvl="8" algn="r">
              <a:buNone/>
              <a:defRPr sz="9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dk1"/>
        </a:solidFill>
      </p:bgPr>
    </p:bg>
    <p:spTree>
      <p:nvGrpSpPr>
        <p:cNvPr id="740" name="Shape 740"/>
        <p:cNvGrpSpPr/>
        <p:nvPr/>
      </p:nvGrpSpPr>
      <p:grpSpPr>
        <a:xfrm>
          <a:off x="0" y="0"/>
          <a:ext cx="0" cy="0"/>
          <a:chOff x="0" y="0"/>
          <a:chExt cx="0" cy="0"/>
        </a:xfrm>
      </p:grpSpPr>
      <p:sp>
        <p:nvSpPr>
          <p:cNvPr id="741" name="Google Shape;741;p27"/>
          <p:cNvSpPr/>
          <p:nvPr/>
        </p:nvSpPr>
        <p:spPr>
          <a:xfrm>
            <a:off x="-595068" y="1194689"/>
            <a:ext cx="5838050" cy="4425431"/>
          </a:xfrm>
          <a:custGeom>
            <a:rect b="b" l="l" r="r" t="t"/>
            <a:pathLst>
              <a:path extrusionOk="0" h="5784877" w="7631438">
                <a:moveTo>
                  <a:pt x="7631439" y="2197472"/>
                </a:moveTo>
                <a:cubicBezTo>
                  <a:pt x="7631237" y="2190277"/>
                  <a:pt x="7630766" y="2183083"/>
                  <a:pt x="7630095" y="2176024"/>
                </a:cubicBezTo>
                <a:cubicBezTo>
                  <a:pt x="7629960" y="2174410"/>
                  <a:pt x="7629893" y="2172729"/>
                  <a:pt x="7629692" y="2171115"/>
                </a:cubicBezTo>
                <a:cubicBezTo>
                  <a:pt x="7628751" y="2162509"/>
                  <a:pt x="7627274" y="2154105"/>
                  <a:pt x="7625594" y="2145700"/>
                </a:cubicBezTo>
                <a:cubicBezTo>
                  <a:pt x="7625056" y="2143213"/>
                  <a:pt x="7624452" y="2140725"/>
                  <a:pt x="7623915" y="2138170"/>
                </a:cubicBezTo>
                <a:cubicBezTo>
                  <a:pt x="7622436" y="2131850"/>
                  <a:pt x="7620824" y="2125597"/>
                  <a:pt x="7618943" y="2119412"/>
                </a:cubicBezTo>
                <a:cubicBezTo>
                  <a:pt x="7618204" y="2116924"/>
                  <a:pt x="7617465" y="2114436"/>
                  <a:pt x="7616659" y="2112016"/>
                </a:cubicBezTo>
                <a:cubicBezTo>
                  <a:pt x="7613905" y="2103746"/>
                  <a:pt x="7610882" y="2095543"/>
                  <a:pt x="7607321" y="2087475"/>
                </a:cubicBezTo>
                <a:cubicBezTo>
                  <a:pt x="7423055" y="1669473"/>
                  <a:pt x="6302069" y="1838435"/>
                  <a:pt x="4986471" y="2278759"/>
                </a:cubicBezTo>
                <a:cubicBezTo>
                  <a:pt x="4788366" y="2100384"/>
                  <a:pt x="4582400" y="1926379"/>
                  <a:pt x="4371800" y="1760106"/>
                </a:cubicBezTo>
                <a:cubicBezTo>
                  <a:pt x="2723809" y="459305"/>
                  <a:pt x="685653" y="-462894"/>
                  <a:pt x="126739" y="245699"/>
                </a:cubicBezTo>
                <a:cubicBezTo>
                  <a:pt x="-259664" y="736113"/>
                  <a:pt x="277888" y="1734288"/>
                  <a:pt x="1191565" y="2733740"/>
                </a:cubicBezTo>
                <a:cubicBezTo>
                  <a:pt x="1158648" y="2805884"/>
                  <a:pt x="1146690" y="2888247"/>
                  <a:pt x="1164291" y="2971753"/>
                </a:cubicBezTo>
                <a:cubicBezTo>
                  <a:pt x="1208023" y="3179577"/>
                  <a:pt x="1411772" y="3312434"/>
                  <a:pt x="1619349" y="3268664"/>
                </a:cubicBezTo>
                <a:cubicBezTo>
                  <a:pt x="1644742" y="3263353"/>
                  <a:pt x="1668993" y="3255419"/>
                  <a:pt x="1691967" y="3245535"/>
                </a:cubicBezTo>
                <a:cubicBezTo>
                  <a:pt x="1806975" y="3355936"/>
                  <a:pt x="1925744" y="3464991"/>
                  <a:pt x="2047066" y="3572500"/>
                </a:cubicBezTo>
                <a:cubicBezTo>
                  <a:pt x="816447" y="4253863"/>
                  <a:pt x="-83727" y="4978592"/>
                  <a:pt x="102287" y="5400762"/>
                </a:cubicBezTo>
                <a:cubicBezTo>
                  <a:pt x="175846" y="5567640"/>
                  <a:pt x="398404" y="5640994"/>
                  <a:pt x="723138" y="5640994"/>
                </a:cubicBezTo>
                <a:cubicBezTo>
                  <a:pt x="742754" y="5640994"/>
                  <a:pt x="762907" y="5640658"/>
                  <a:pt x="783262" y="5640120"/>
                </a:cubicBezTo>
                <a:cubicBezTo>
                  <a:pt x="786553" y="5640053"/>
                  <a:pt x="789845" y="5639985"/>
                  <a:pt x="793204" y="5639851"/>
                </a:cubicBezTo>
                <a:cubicBezTo>
                  <a:pt x="812484" y="5639246"/>
                  <a:pt x="832167" y="5638439"/>
                  <a:pt x="852051" y="5637363"/>
                </a:cubicBezTo>
                <a:cubicBezTo>
                  <a:pt x="856418" y="5637162"/>
                  <a:pt x="860851" y="5636893"/>
                  <a:pt x="865285" y="5636624"/>
                </a:cubicBezTo>
                <a:cubicBezTo>
                  <a:pt x="885102" y="5635481"/>
                  <a:pt x="905188" y="5634136"/>
                  <a:pt x="925610" y="5632590"/>
                </a:cubicBezTo>
                <a:cubicBezTo>
                  <a:pt x="929842" y="5632253"/>
                  <a:pt x="934142" y="5631917"/>
                  <a:pt x="938374" y="5631514"/>
                </a:cubicBezTo>
                <a:cubicBezTo>
                  <a:pt x="958594" y="5629900"/>
                  <a:pt x="979016" y="5628085"/>
                  <a:pt x="999774" y="5626001"/>
                </a:cubicBezTo>
                <a:cubicBezTo>
                  <a:pt x="1002528" y="5625731"/>
                  <a:pt x="1005350" y="5625463"/>
                  <a:pt x="1008104" y="5625127"/>
                </a:cubicBezTo>
                <a:cubicBezTo>
                  <a:pt x="1028727" y="5623042"/>
                  <a:pt x="1049686" y="5620689"/>
                  <a:pt x="1070847" y="5618201"/>
                </a:cubicBezTo>
                <a:cubicBezTo>
                  <a:pt x="1075886" y="5617596"/>
                  <a:pt x="1080924" y="5617058"/>
                  <a:pt x="1086029" y="5616386"/>
                </a:cubicBezTo>
                <a:cubicBezTo>
                  <a:pt x="1107190" y="5613831"/>
                  <a:pt x="1128620" y="5611007"/>
                  <a:pt x="1150318" y="5608049"/>
                </a:cubicBezTo>
                <a:cubicBezTo>
                  <a:pt x="1156364" y="5607242"/>
                  <a:pt x="1162410" y="5606368"/>
                  <a:pt x="1168523" y="5605494"/>
                </a:cubicBezTo>
                <a:cubicBezTo>
                  <a:pt x="1190154" y="5602468"/>
                  <a:pt x="1211987" y="5599241"/>
                  <a:pt x="1234088" y="5595745"/>
                </a:cubicBezTo>
                <a:cubicBezTo>
                  <a:pt x="1239932" y="5594871"/>
                  <a:pt x="1245777" y="5593862"/>
                  <a:pt x="1251621" y="5592921"/>
                </a:cubicBezTo>
                <a:cubicBezTo>
                  <a:pt x="1272648" y="5589559"/>
                  <a:pt x="1293876" y="5586063"/>
                  <a:pt x="1315305" y="5582432"/>
                </a:cubicBezTo>
                <a:cubicBezTo>
                  <a:pt x="1320411" y="5581558"/>
                  <a:pt x="1325516" y="5580684"/>
                  <a:pt x="1330621" y="5579810"/>
                </a:cubicBezTo>
                <a:cubicBezTo>
                  <a:pt x="1352253" y="5576045"/>
                  <a:pt x="1374085" y="5572078"/>
                  <a:pt x="1396119" y="5567977"/>
                </a:cubicBezTo>
                <a:cubicBezTo>
                  <a:pt x="1402568" y="5566766"/>
                  <a:pt x="1408950" y="5565623"/>
                  <a:pt x="1415399" y="5564346"/>
                </a:cubicBezTo>
                <a:cubicBezTo>
                  <a:pt x="1438306" y="5560043"/>
                  <a:pt x="1461415" y="5555470"/>
                  <a:pt x="1484793" y="5550764"/>
                </a:cubicBezTo>
                <a:cubicBezTo>
                  <a:pt x="1492048" y="5549285"/>
                  <a:pt x="1499303" y="5547806"/>
                  <a:pt x="1506559" y="5546327"/>
                </a:cubicBezTo>
                <a:cubicBezTo>
                  <a:pt x="1530003" y="5541553"/>
                  <a:pt x="1553583" y="5536645"/>
                  <a:pt x="1577363" y="5531468"/>
                </a:cubicBezTo>
                <a:cubicBezTo>
                  <a:pt x="1584081" y="5529988"/>
                  <a:pt x="1590866" y="5528509"/>
                  <a:pt x="1597651" y="5527030"/>
                </a:cubicBezTo>
                <a:cubicBezTo>
                  <a:pt x="1620088" y="5522122"/>
                  <a:pt x="1642592" y="5517147"/>
                  <a:pt x="1665365" y="5511969"/>
                </a:cubicBezTo>
                <a:cubicBezTo>
                  <a:pt x="1671479" y="5510557"/>
                  <a:pt x="1677659" y="5509146"/>
                  <a:pt x="1683839" y="5507734"/>
                </a:cubicBezTo>
                <a:cubicBezTo>
                  <a:pt x="1707150" y="5502355"/>
                  <a:pt x="1730729" y="5496842"/>
                  <a:pt x="1754375" y="5491194"/>
                </a:cubicBezTo>
                <a:cubicBezTo>
                  <a:pt x="1761429" y="5489513"/>
                  <a:pt x="1768415" y="5487832"/>
                  <a:pt x="1775469" y="5486151"/>
                </a:cubicBezTo>
                <a:cubicBezTo>
                  <a:pt x="1800324" y="5480167"/>
                  <a:pt x="1825381" y="5473914"/>
                  <a:pt x="1850573" y="5467594"/>
                </a:cubicBezTo>
                <a:cubicBezTo>
                  <a:pt x="1858231" y="5465644"/>
                  <a:pt x="1865956" y="5463695"/>
                  <a:pt x="1873615" y="5461745"/>
                </a:cubicBezTo>
                <a:cubicBezTo>
                  <a:pt x="1899075" y="5455290"/>
                  <a:pt x="1924736" y="5448701"/>
                  <a:pt x="1950533" y="5441910"/>
                </a:cubicBezTo>
                <a:cubicBezTo>
                  <a:pt x="1957250" y="5440162"/>
                  <a:pt x="1963968" y="5438347"/>
                  <a:pt x="1970686" y="5436532"/>
                </a:cubicBezTo>
                <a:cubicBezTo>
                  <a:pt x="1995608" y="5429942"/>
                  <a:pt x="2020733" y="5423219"/>
                  <a:pt x="2045924" y="5416294"/>
                </a:cubicBezTo>
                <a:cubicBezTo>
                  <a:pt x="2051030" y="5414882"/>
                  <a:pt x="2056135" y="5413537"/>
                  <a:pt x="2061240" y="5412125"/>
                </a:cubicBezTo>
                <a:cubicBezTo>
                  <a:pt x="2087440" y="5404931"/>
                  <a:pt x="2113907" y="5397535"/>
                  <a:pt x="2140375" y="5390005"/>
                </a:cubicBezTo>
                <a:cubicBezTo>
                  <a:pt x="2147093" y="5388122"/>
                  <a:pt x="2153811" y="5386239"/>
                  <a:pt x="2160528" y="5384290"/>
                </a:cubicBezTo>
                <a:cubicBezTo>
                  <a:pt x="2187668" y="5376558"/>
                  <a:pt x="2215009" y="5368624"/>
                  <a:pt x="2242485" y="5360623"/>
                </a:cubicBezTo>
                <a:cubicBezTo>
                  <a:pt x="2249605" y="5358538"/>
                  <a:pt x="2256793" y="5356454"/>
                  <a:pt x="2263981" y="5354303"/>
                </a:cubicBezTo>
                <a:cubicBezTo>
                  <a:pt x="2291860" y="5346100"/>
                  <a:pt x="2319805" y="5337763"/>
                  <a:pt x="2347953" y="5329224"/>
                </a:cubicBezTo>
                <a:cubicBezTo>
                  <a:pt x="2353797" y="5327476"/>
                  <a:pt x="2359642" y="5325660"/>
                  <a:pt x="2365486" y="5323845"/>
                </a:cubicBezTo>
                <a:cubicBezTo>
                  <a:pt x="2393835" y="5315239"/>
                  <a:pt x="2422251" y="5306498"/>
                  <a:pt x="2450868" y="5297556"/>
                </a:cubicBezTo>
                <a:cubicBezTo>
                  <a:pt x="2453287" y="5296817"/>
                  <a:pt x="2455705" y="5296077"/>
                  <a:pt x="2458056" y="5295338"/>
                </a:cubicBezTo>
                <a:cubicBezTo>
                  <a:pt x="2488152" y="5285924"/>
                  <a:pt x="2518448" y="5276310"/>
                  <a:pt x="2548813" y="5266561"/>
                </a:cubicBezTo>
                <a:cubicBezTo>
                  <a:pt x="2554388" y="5264745"/>
                  <a:pt x="2559897" y="5262997"/>
                  <a:pt x="2565472" y="5261249"/>
                </a:cubicBezTo>
                <a:cubicBezTo>
                  <a:pt x="2595098" y="5251702"/>
                  <a:pt x="2624857" y="5242020"/>
                  <a:pt x="2654684" y="5232204"/>
                </a:cubicBezTo>
                <a:cubicBezTo>
                  <a:pt x="2660730" y="5230187"/>
                  <a:pt x="2666776" y="5228236"/>
                  <a:pt x="2672822" y="5226220"/>
                </a:cubicBezTo>
                <a:cubicBezTo>
                  <a:pt x="2703119" y="5216202"/>
                  <a:pt x="2733483" y="5206049"/>
                  <a:pt x="2763981" y="5195762"/>
                </a:cubicBezTo>
                <a:cubicBezTo>
                  <a:pt x="2768415" y="5194283"/>
                  <a:pt x="2772848" y="5192736"/>
                  <a:pt x="2777282" y="5191257"/>
                </a:cubicBezTo>
                <a:cubicBezTo>
                  <a:pt x="2809326" y="5180365"/>
                  <a:pt x="2841436" y="5169406"/>
                  <a:pt x="2873681" y="5158245"/>
                </a:cubicBezTo>
                <a:cubicBezTo>
                  <a:pt x="2873950" y="5158177"/>
                  <a:pt x="2874219" y="5158043"/>
                  <a:pt x="2874555" y="5157976"/>
                </a:cubicBezTo>
                <a:cubicBezTo>
                  <a:pt x="2907270" y="5146613"/>
                  <a:pt x="2940120" y="5135116"/>
                  <a:pt x="2973037" y="5123484"/>
                </a:cubicBezTo>
                <a:cubicBezTo>
                  <a:pt x="2977201" y="5122005"/>
                  <a:pt x="2981434" y="5120526"/>
                  <a:pt x="2985599" y="5119046"/>
                </a:cubicBezTo>
                <a:cubicBezTo>
                  <a:pt x="3017373" y="5107751"/>
                  <a:pt x="3049215" y="5096388"/>
                  <a:pt x="3081125" y="5084824"/>
                </a:cubicBezTo>
                <a:cubicBezTo>
                  <a:pt x="3085894" y="5083076"/>
                  <a:pt x="3090731" y="5081328"/>
                  <a:pt x="3095568" y="5079579"/>
                </a:cubicBezTo>
                <a:cubicBezTo>
                  <a:pt x="3127880" y="5067881"/>
                  <a:pt x="3160327" y="5055980"/>
                  <a:pt x="3192773" y="5044012"/>
                </a:cubicBezTo>
                <a:cubicBezTo>
                  <a:pt x="3195796" y="5042936"/>
                  <a:pt x="3198752" y="5041793"/>
                  <a:pt x="3201775" y="5040650"/>
                </a:cubicBezTo>
                <a:cubicBezTo>
                  <a:pt x="3269758" y="5015437"/>
                  <a:pt x="3338010" y="4989686"/>
                  <a:pt x="3406464" y="4963330"/>
                </a:cubicBezTo>
                <a:cubicBezTo>
                  <a:pt x="3409688" y="4962052"/>
                  <a:pt x="3412980" y="4960842"/>
                  <a:pt x="3416204" y="4959565"/>
                </a:cubicBezTo>
                <a:cubicBezTo>
                  <a:pt x="3449255" y="4946790"/>
                  <a:pt x="3482374" y="4933948"/>
                  <a:pt x="3515492" y="4920904"/>
                </a:cubicBezTo>
                <a:cubicBezTo>
                  <a:pt x="3519523" y="4919290"/>
                  <a:pt x="3523553" y="4917744"/>
                  <a:pt x="3527584" y="4916130"/>
                </a:cubicBezTo>
                <a:cubicBezTo>
                  <a:pt x="3561038" y="4902952"/>
                  <a:pt x="3594492" y="4889707"/>
                  <a:pt x="3628014" y="4876327"/>
                </a:cubicBezTo>
                <a:cubicBezTo>
                  <a:pt x="3630298" y="4875386"/>
                  <a:pt x="3632649" y="4874444"/>
                  <a:pt x="3634933" y="4873570"/>
                </a:cubicBezTo>
                <a:cubicBezTo>
                  <a:pt x="3669798" y="4859653"/>
                  <a:pt x="3704596" y="4845533"/>
                  <a:pt x="3739461" y="4831347"/>
                </a:cubicBezTo>
                <a:cubicBezTo>
                  <a:pt x="4665163" y="5402443"/>
                  <a:pt x="5581930" y="5784945"/>
                  <a:pt x="6202714" y="5784878"/>
                </a:cubicBezTo>
                <a:cubicBezTo>
                  <a:pt x="6480088" y="5784810"/>
                  <a:pt x="6698481" y="5708633"/>
                  <a:pt x="6832097" y="5539132"/>
                </a:cubicBezTo>
                <a:cubicBezTo>
                  <a:pt x="7148837" y="5137200"/>
                  <a:pt x="6844660" y="4394116"/>
                  <a:pt x="6221792" y="3588906"/>
                </a:cubicBezTo>
                <a:cubicBezTo>
                  <a:pt x="6342845" y="3513804"/>
                  <a:pt x="6458458" y="3438836"/>
                  <a:pt x="6567688" y="3364474"/>
                </a:cubicBezTo>
                <a:cubicBezTo>
                  <a:pt x="6654615" y="3435744"/>
                  <a:pt x="6770831" y="3469698"/>
                  <a:pt x="6889399" y="3444753"/>
                </a:cubicBezTo>
                <a:cubicBezTo>
                  <a:pt x="7096977" y="3400983"/>
                  <a:pt x="7229786" y="3197059"/>
                  <a:pt x="7186054" y="2989301"/>
                </a:cubicBezTo>
                <a:cubicBezTo>
                  <a:pt x="7180209" y="2961466"/>
                  <a:pt x="7171006" y="2935244"/>
                  <a:pt x="7159787" y="2910300"/>
                </a:cubicBezTo>
                <a:cubicBezTo>
                  <a:pt x="7360781" y="2730715"/>
                  <a:pt x="7505951" y="2561282"/>
                  <a:pt x="7578637" y="2409599"/>
                </a:cubicBezTo>
                <a:cubicBezTo>
                  <a:pt x="7579376" y="2408053"/>
                  <a:pt x="7580115" y="2406506"/>
                  <a:pt x="7580854" y="2404960"/>
                </a:cubicBezTo>
                <a:cubicBezTo>
                  <a:pt x="7584213" y="2397900"/>
                  <a:pt x="7587370" y="2390840"/>
                  <a:pt x="7590393" y="2383848"/>
                </a:cubicBezTo>
                <a:cubicBezTo>
                  <a:pt x="7591535" y="2381226"/>
                  <a:pt x="7592610" y="2378604"/>
                  <a:pt x="7593685" y="2375914"/>
                </a:cubicBezTo>
                <a:cubicBezTo>
                  <a:pt x="7602149" y="2355542"/>
                  <a:pt x="7609203" y="2335573"/>
                  <a:pt x="7614845" y="2315940"/>
                </a:cubicBezTo>
                <a:cubicBezTo>
                  <a:pt x="7616122" y="2311503"/>
                  <a:pt x="7617398" y="2307132"/>
                  <a:pt x="7618473" y="2302695"/>
                </a:cubicBezTo>
                <a:cubicBezTo>
                  <a:pt x="7619750" y="2297854"/>
                  <a:pt x="7620891" y="2293013"/>
                  <a:pt x="7621966" y="2288172"/>
                </a:cubicBezTo>
                <a:cubicBezTo>
                  <a:pt x="7623175" y="2282861"/>
                  <a:pt x="7624116" y="2277616"/>
                  <a:pt x="7625124" y="2272439"/>
                </a:cubicBezTo>
                <a:cubicBezTo>
                  <a:pt x="7625862" y="2268539"/>
                  <a:pt x="7626668" y="2264573"/>
                  <a:pt x="7627274" y="2260673"/>
                </a:cubicBezTo>
                <a:cubicBezTo>
                  <a:pt x="7628617" y="2252067"/>
                  <a:pt x="7629557" y="2243595"/>
                  <a:pt x="7630296" y="2235191"/>
                </a:cubicBezTo>
                <a:cubicBezTo>
                  <a:pt x="7630565" y="2231762"/>
                  <a:pt x="7630699" y="2228333"/>
                  <a:pt x="7630901" y="2224904"/>
                </a:cubicBezTo>
                <a:cubicBezTo>
                  <a:pt x="7631237" y="2218987"/>
                  <a:pt x="7631439" y="2213070"/>
                  <a:pt x="7631439" y="2207221"/>
                </a:cubicBezTo>
                <a:cubicBezTo>
                  <a:pt x="7631439" y="2203926"/>
                  <a:pt x="7631439" y="2200564"/>
                  <a:pt x="7631371" y="2197270"/>
                </a:cubicBezTo>
                <a:close/>
                <a:moveTo>
                  <a:pt x="4934543" y="2534119"/>
                </a:moveTo>
                <a:cubicBezTo>
                  <a:pt x="4951942" y="2549986"/>
                  <a:pt x="4969677" y="2565921"/>
                  <a:pt x="4986874" y="2581789"/>
                </a:cubicBezTo>
                <a:lnTo>
                  <a:pt x="4798778" y="2581789"/>
                </a:lnTo>
                <a:cubicBezTo>
                  <a:pt x="4844458" y="2565518"/>
                  <a:pt x="4889803" y="2549516"/>
                  <a:pt x="4934543" y="2534119"/>
                </a:cubicBezTo>
                <a:close/>
                <a:moveTo>
                  <a:pt x="5117802" y="2704359"/>
                </a:moveTo>
                <a:cubicBezTo>
                  <a:pt x="5159184" y="2743691"/>
                  <a:pt x="5199826" y="2782889"/>
                  <a:pt x="5239662" y="2821953"/>
                </a:cubicBezTo>
                <a:lnTo>
                  <a:pt x="4164357" y="2821953"/>
                </a:lnTo>
                <a:cubicBezTo>
                  <a:pt x="4266869" y="2780805"/>
                  <a:pt x="4367030" y="2741943"/>
                  <a:pt x="4465781" y="2704359"/>
                </a:cubicBezTo>
                <a:lnTo>
                  <a:pt x="5117802" y="2704359"/>
                </a:lnTo>
                <a:close/>
                <a:moveTo>
                  <a:pt x="304288" y="385884"/>
                </a:moveTo>
                <a:cubicBezTo>
                  <a:pt x="314634" y="372773"/>
                  <a:pt x="326121" y="360536"/>
                  <a:pt x="338549" y="348972"/>
                </a:cubicBezTo>
                <a:lnTo>
                  <a:pt x="1460273" y="348972"/>
                </a:lnTo>
                <a:cubicBezTo>
                  <a:pt x="1527719" y="369815"/>
                  <a:pt x="1597449" y="393482"/>
                  <a:pt x="1669195" y="419502"/>
                </a:cubicBezTo>
                <a:lnTo>
                  <a:pt x="282187" y="419502"/>
                </a:lnTo>
                <a:cubicBezTo>
                  <a:pt x="289174" y="407937"/>
                  <a:pt x="296093" y="396306"/>
                  <a:pt x="304356" y="385817"/>
                </a:cubicBezTo>
                <a:close/>
                <a:moveTo>
                  <a:pt x="229117" y="584564"/>
                </a:moveTo>
                <a:lnTo>
                  <a:pt x="2072929" y="584564"/>
                </a:lnTo>
                <a:cubicBezTo>
                  <a:pt x="2126604" y="608769"/>
                  <a:pt x="2180480" y="633176"/>
                  <a:pt x="2235767" y="659801"/>
                </a:cubicBezTo>
                <a:lnTo>
                  <a:pt x="225019" y="659801"/>
                </a:lnTo>
                <a:cubicBezTo>
                  <a:pt x="224818" y="633579"/>
                  <a:pt x="226296" y="608567"/>
                  <a:pt x="229117" y="584564"/>
                </a:cubicBezTo>
                <a:close/>
                <a:moveTo>
                  <a:pt x="241881" y="820090"/>
                </a:moveTo>
                <a:lnTo>
                  <a:pt x="2549081" y="820090"/>
                </a:lnTo>
                <a:cubicBezTo>
                  <a:pt x="2597986" y="846311"/>
                  <a:pt x="2646623" y="872130"/>
                  <a:pt x="2696535" y="900032"/>
                </a:cubicBezTo>
                <a:lnTo>
                  <a:pt x="260153" y="900032"/>
                </a:lnTo>
                <a:cubicBezTo>
                  <a:pt x="253032" y="872735"/>
                  <a:pt x="246852" y="845975"/>
                  <a:pt x="241881" y="820090"/>
                </a:cubicBezTo>
                <a:close/>
                <a:moveTo>
                  <a:pt x="309998" y="1055615"/>
                </a:moveTo>
                <a:lnTo>
                  <a:pt x="2963699" y="1055615"/>
                </a:lnTo>
                <a:cubicBezTo>
                  <a:pt x="3009111" y="1082912"/>
                  <a:pt x="3055127" y="1111487"/>
                  <a:pt x="3101143" y="1140197"/>
                </a:cubicBezTo>
                <a:lnTo>
                  <a:pt x="343453" y="1140197"/>
                </a:lnTo>
                <a:cubicBezTo>
                  <a:pt x="331428" y="1111487"/>
                  <a:pt x="320209" y="1083248"/>
                  <a:pt x="309998" y="1055615"/>
                </a:cubicBezTo>
                <a:close/>
                <a:moveTo>
                  <a:pt x="412108" y="1291140"/>
                </a:moveTo>
                <a:lnTo>
                  <a:pt x="3336599" y="1291140"/>
                </a:lnTo>
                <a:cubicBezTo>
                  <a:pt x="3381272" y="1320522"/>
                  <a:pt x="3425878" y="1349836"/>
                  <a:pt x="3471021" y="1380428"/>
                </a:cubicBezTo>
                <a:lnTo>
                  <a:pt x="458326" y="1380428"/>
                </a:lnTo>
                <a:cubicBezTo>
                  <a:pt x="442203" y="1350240"/>
                  <a:pt x="426618" y="1320387"/>
                  <a:pt x="412108" y="1291140"/>
                </a:cubicBezTo>
                <a:close/>
                <a:moveTo>
                  <a:pt x="541155" y="1526531"/>
                </a:moveTo>
                <a:lnTo>
                  <a:pt x="3682226" y="1526531"/>
                </a:lnTo>
                <a:cubicBezTo>
                  <a:pt x="3725085" y="1556921"/>
                  <a:pt x="3768549" y="1589194"/>
                  <a:pt x="3811811" y="1620660"/>
                </a:cubicBezTo>
                <a:lnTo>
                  <a:pt x="598524" y="1620660"/>
                </a:lnTo>
                <a:cubicBezTo>
                  <a:pt x="578506" y="1588858"/>
                  <a:pt x="559562" y="1557593"/>
                  <a:pt x="541155" y="1526531"/>
                </a:cubicBezTo>
                <a:close/>
                <a:moveTo>
                  <a:pt x="691431" y="1762056"/>
                </a:moveTo>
                <a:lnTo>
                  <a:pt x="4003199" y="1762056"/>
                </a:lnTo>
                <a:cubicBezTo>
                  <a:pt x="4045789" y="1794262"/>
                  <a:pt x="4088715" y="1827610"/>
                  <a:pt x="4131574" y="1860824"/>
                </a:cubicBezTo>
                <a:lnTo>
                  <a:pt x="759951" y="1860824"/>
                </a:lnTo>
                <a:cubicBezTo>
                  <a:pt x="736238" y="1827543"/>
                  <a:pt x="713666" y="1794665"/>
                  <a:pt x="691498" y="1762056"/>
                </a:cubicBezTo>
                <a:close/>
                <a:moveTo>
                  <a:pt x="2590462" y="2859403"/>
                </a:moveTo>
                <a:lnTo>
                  <a:pt x="2590462" y="2858731"/>
                </a:lnTo>
                <a:cubicBezTo>
                  <a:pt x="2670269" y="2857520"/>
                  <a:pt x="2747254" y="2844544"/>
                  <a:pt x="2819872" y="2821751"/>
                </a:cubicBezTo>
                <a:lnTo>
                  <a:pt x="1916877" y="2821751"/>
                </a:lnTo>
                <a:cubicBezTo>
                  <a:pt x="1916339" y="2818793"/>
                  <a:pt x="1916541" y="2815969"/>
                  <a:pt x="1915936" y="2813078"/>
                </a:cubicBezTo>
                <a:cubicBezTo>
                  <a:pt x="1907606" y="2773409"/>
                  <a:pt x="1891887" y="2737640"/>
                  <a:pt x="1873010" y="2704157"/>
                </a:cubicBezTo>
                <a:lnTo>
                  <a:pt x="3053179" y="2704157"/>
                </a:lnTo>
                <a:cubicBezTo>
                  <a:pt x="3102353" y="2668388"/>
                  <a:pt x="3147361" y="2627307"/>
                  <a:pt x="3187332" y="2581587"/>
                </a:cubicBezTo>
                <a:lnTo>
                  <a:pt x="1763981" y="2581587"/>
                </a:lnTo>
                <a:cubicBezTo>
                  <a:pt x="1679338" y="2520470"/>
                  <a:pt x="1570981" y="2492903"/>
                  <a:pt x="1460878" y="2516167"/>
                </a:cubicBezTo>
                <a:cubicBezTo>
                  <a:pt x="1415265" y="2525781"/>
                  <a:pt x="1374085" y="2544204"/>
                  <a:pt x="1336735" y="2567669"/>
                </a:cubicBezTo>
                <a:cubicBezTo>
                  <a:pt x="1306371" y="2534522"/>
                  <a:pt x="1276141" y="2501375"/>
                  <a:pt x="1246986" y="2468631"/>
                </a:cubicBezTo>
                <a:lnTo>
                  <a:pt x="3270296" y="2468631"/>
                </a:lnTo>
                <a:cubicBezTo>
                  <a:pt x="3294748" y="2428425"/>
                  <a:pt x="3315707" y="2385798"/>
                  <a:pt x="3332972" y="2341355"/>
                </a:cubicBezTo>
                <a:lnTo>
                  <a:pt x="1136278" y="2341355"/>
                </a:lnTo>
                <a:cubicBezTo>
                  <a:pt x="1105242" y="2304981"/>
                  <a:pt x="1075348" y="2269010"/>
                  <a:pt x="1045857" y="2233106"/>
                </a:cubicBezTo>
                <a:lnTo>
                  <a:pt x="3366493" y="2233106"/>
                </a:lnTo>
                <a:cubicBezTo>
                  <a:pt x="3376502" y="2190277"/>
                  <a:pt x="3383153" y="2146171"/>
                  <a:pt x="3386109" y="2101056"/>
                </a:cubicBezTo>
                <a:lnTo>
                  <a:pt x="939650" y="2101056"/>
                </a:lnTo>
                <a:cubicBezTo>
                  <a:pt x="912309" y="2066228"/>
                  <a:pt x="886110" y="2031804"/>
                  <a:pt x="860314" y="1997581"/>
                </a:cubicBezTo>
                <a:lnTo>
                  <a:pt x="4306100" y="1997581"/>
                </a:lnTo>
                <a:cubicBezTo>
                  <a:pt x="4349161" y="2032073"/>
                  <a:pt x="4392088" y="2066564"/>
                  <a:pt x="4434073" y="2101056"/>
                </a:cubicBezTo>
                <a:lnTo>
                  <a:pt x="3390005" y="2101056"/>
                </a:lnTo>
                <a:cubicBezTo>
                  <a:pt x="3392961" y="2146171"/>
                  <a:pt x="3399611" y="2190277"/>
                  <a:pt x="3409621" y="2233106"/>
                </a:cubicBezTo>
                <a:lnTo>
                  <a:pt x="4592679" y="2233106"/>
                </a:lnTo>
                <a:cubicBezTo>
                  <a:pt x="4635336" y="2269212"/>
                  <a:pt x="4677322" y="2305317"/>
                  <a:pt x="4718770" y="2341355"/>
                </a:cubicBezTo>
                <a:lnTo>
                  <a:pt x="3443075" y="2341355"/>
                </a:lnTo>
                <a:cubicBezTo>
                  <a:pt x="3460273" y="2385798"/>
                  <a:pt x="3481097" y="2428358"/>
                  <a:pt x="3505550" y="2468631"/>
                </a:cubicBezTo>
                <a:lnTo>
                  <a:pt x="4451674" y="2468631"/>
                </a:lnTo>
                <a:cubicBezTo>
                  <a:pt x="4353998" y="2505207"/>
                  <a:pt x="4255919" y="2542792"/>
                  <a:pt x="4157504" y="2581587"/>
                </a:cubicBezTo>
                <a:lnTo>
                  <a:pt x="3588447" y="2581587"/>
                </a:lnTo>
                <a:cubicBezTo>
                  <a:pt x="3628283" y="2627240"/>
                  <a:pt x="3673157" y="2668388"/>
                  <a:pt x="3722196" y="2704157"/>
                </a:cubicBezTo>
                <a:lnTo>
                  <a:pt x="3855140" y="2704157"/>
                </a:lnTo>
                <a:cubicBezTo>
                  <a:pt x="3827799" y="2715519"/>
                  <a:pt x="3800525" y="2727084"/>
                  <a:pt x="3773251" y="2738581"/>
                </a:cubicBezTo>
                <a:cubicBezTo>
                  <a:pt x="3896924" y="2815095"/>
                  <a:pt x="4042564" y="2859403"/>
                  <a:pt x="4198684" y="2859403"/>
                </a:cubicBezTo>
                <a:cubicBezTo>
                  <a:pt x="4033899" y="2859403"/>
                  <a:pt x="3880802" y="2908619"/>
                  <a:pt x="3752964" y="2993000"/>
                </a:cubicBezTo>
                <a:cubicBezTo>
                  <a:pt x="3795017" y="2974981"/>
                  <a:pt x="3836868" y="2957163"/>
                  <a:pt x="3878451" y="2939682"/>
                </a:cubicBezTo>
                <a:lnTo>
                  <a:pt x="5358364" y="2939682"/>
                </a:lnTo>
                <a:cubicBezTo>
                  <a:pt x="5398872" y="2980628"/>
                  <a:pt x="5438708" y="3021507"/>
                  <a:pt x="5477469" y="3062050"/>
                </a:cubicBezTo>
                <a:lnTo>
                  <a:pt x="4338547" y="3062050"/>
                </a:lnTo>
                <a:cubicBezTo>
                  <a:pt x="4338614" y="3101584"/>
                  <a:pt x="4345198" y="3139640"/>
                  <a:pt x="4357021" y="3175274"/>
                </a:cubicBezTo>
                <a:lnTo>
                  <a:pt x="5584214" y="3175274"/>
                </a:lnTo>
                <a:cubicBezTo>
                  <a:pt x="5623714" y="3217901"/>
                  <a:pt x="5662139" y="3260260"/>
                  <a:pt x="5699624" y="3302349"/>
                </a:cubicBezTo>
                <a:lnTo>
                  <a:pt x="4430781" y="3302349"/>
                </a:lnTo>
                <a:cubicBezTo>
                  <a:pt x="4477402" y="3354322"/>
                  <a:pt x="4538735" y="3392646"/>
                  <a:pt x="4608398" y="3410732"/>
                </a:cubicBezTo>
                <a:lnTo>
                  <a:pt x="5794411" y="3410732"/>
                </a:lnTo>
                <a:cubicBezTo>
                  <a:pt x="5827798" y="3449460"/>
                  <a:pt x="5859976" y="3487784"/>
                  <a:pt x="5891684" y="3526041"/>
                </a:cubicBezTo>
                <a:cubicBezTo>
                  <a:pt x="5882413" y="3531554"/>
                  <a:pt x="5872672" y="3537135"/>
                  <a:pt x="5863268" y="3542581"/>
                </a:cubicBezTo>
                <a:lnTo>
                  <a:pt x="4430378" y="3542581"/>
                </a:lnTo>
                <a:cubicBezTo>
                  <a:pt x="4403239" y="3572971"/>
                  <a:pt x="4381204" y="3607933"/>
                  <a:pt x="4365553" y="3646258"/>
                </a:cubicBezTo>
                <a:lnTo>
                  <a:pt x="5683636" y="3646258"/>
                </a:lnTo>
                <a:cubicBezTo>
                  <a:pt x="5604031" y="3691439"/>
                  <a:pt x="5522545" y="3736891"/>
                  <a:pt x="5437767" y="3782812"/>
                </a:cubicBezTo>
                <a:lnTo>
                  <a:pt x="2647361" y="3782812"/>
                </a:lnTo>
                <a:cubicBezTo>
                  <a:pt x="2590530" y="3737294"/>
                  <a:pt x="2534705" y="3691776"/>
                  <a:pt x="2479755" y="3646258"/>
                </a:cubicBezTo>
                <a:lnTo>
                  <a:pt x="4317521" y="3646258"/>
                </a:lnTo>
                <a:cubicBezTo>
                  <a:pt x="4301801" y="3607933"/>
                  <a:pt x="4279767" y="3572904"/>
                  <a:pt x="4252560" y="3542581"/>
                </a:cubicBezTo>
                <a:lnTo>
                  <a:pt x="3398671" y="3542581"/>
                </a:lnTo>
                <a:cubicBezTo>
                  <a:pt x="3397328" y="3550918"/>
                  <a:pt x="3395984" y="3559188"/>
                  <a:pt x="3394909" y="3567592"/>
                </a:cubicBezTo>
                <a:cubicBezTo>
                  <a:pt x="3393834" y="3559188"/>
                  <a:pt x="3392491" y="3550851"/>
                  <a:pt x="3391147" y="3542581"/>
                </a:cubicBezTo>
                <a:lnTo>
                  <a:pt x="2580990" y="3542581"/>
                </a:lnTo>
                <a:cubicBezTo>
                  <a:pt x="2666238" y="3498811"/>
                  <a:pt x="2753972" y="3454839"/>
                  <a:pt x="2843586" y="3410732"/>
                </a:cubicBezTo>
                <a:lnTo>
                  <a:pt x="3358701" y="3410732"/>
                </a:lnTo>
                <a:cubicBezTo>
                  <a:pt x="3346071" y="3373282"/>
                  <a:pt x="3330755" y="3337110"/>
                  <a:pt x="3313087" y="3302349"/>
                </a:cubicBezTo>
                <a:lnTo>
                  <a:pt x="3067823" y="3302349"/>
                </a:lnTo>
                <a:cubicBezTo>
                  <a:pt x="3130903" y="3272429"/>
                  <a:pt x="3194721" y="3242375"/>
                  <a:pt x="3259614" y="3212388"/>
                </a:cubicBezTo>
                <a:cubicBezTo>
                  <a:pt x="3214606" y="3146699"/>
                  <a:pt x="3160327" y="3087936"/>
                  <a:pt x="3098389" y="3038182"/>
                </a:cubicBezTo>
                <a:cubicBezTo>
                  <a:pt x="3081326" y="3046183"/>
                  <a:pt x="3064263" y="3054049"/>
                  <a:pt x="3047267" y="3062050"/>
                </a:cubicBezTo>
                <a:lnTo>
                  <a:pt x="1882952" y="3062050"/>
                </a:lnTo>
                <a:cubicBezTo>
                  <a:pt x="1901829" y="3023861"/>
                  <a:pt x="1914324" y="2982847"/>
                  <a:pt x="1919698" y="2939682"/>
                </a:cubicBezTo>
                <a:lnTo>
                  <a:pt x="2942538" y="2939682"/>
                </a:lnTo>
                <a:cubicBezTo>
                  <a:pt x="2836062" y="2888314"/>
                  <a:pt x="2716688" y="2859403"/>
                  <a:pt x="2590530" y="2859403"/>
                </a:cubicBezTo>
                <a:close/>
                <a:moveTo>
                  <a:pt x="2955638" y="4022910"/>
                </a:moveTo>
                <a:cubicBezTo>
                  <a:pt x="2894775" y="3976921"/>
                  <a:pt x="2833577" y="3929856"/>
                  <a:pt x="2772177" y="3881783"/>
                </a:cubicBezTo>
                <a:lnTo>
                  <a:pt x="5251418" y="3881783"/>
                </a:lnTo>
                <a:cubicBezTo>
                  <a:pt x="5162206" y="3928578"/>
                  <a:pt x="5070107" y="3975643"/>
                  <a:pt x="4975723" y="4022910"/>
                </a:cubicBezTo>
                <a:lnTo>
                  <a:pt x="2955705" y="4022910"/>
                </a:lnTo>
                <a:close/>
                <a:moveTo>
                  <a:pt x="4784402" y="4117241"/>
                </a:moveTo>
                <a:cubicBezTo>
                  <a:pt x="4684442" y="4165785"/>
                  <a:pt x="4581729" y="4214463"/>
                  <a:pt x="4476529" y="4263209"/>
                </a:cubicBezTo>
                <a:lnTo>
                  <a:pt x="3283731" y="4263209"/>
                </a:lnTo>
                <a:cubicBezTo>
                  <a:pt x="3216688" y="4215741"/>
                  <a:pt x="3149242" y="4167331"/>
                  <a:pt x="3081326" y="4117241"/>
                </a:cubicBezTo>
                <a:lnTo>
                  <a:pt x="4784335" y="4117241"/>
                </a:lnTo>
                <a:close/>
                <a:moveTo>
                  <a:pt x="1941598" y="3175207"/>
                </a:moveTo>
                <a:lnTo>
                  <a:pt x="2811005" y="3175207"/>
                </a:lnTo>
                <a:cubicBezTo>
                  <a:pt x="2725153" y="3217162"/>
                  <a:pt x="2640241" y="3259520"/>
                  <a:pt x="2556068" y="3302282"/>
                </a:cubicBezTo>
                <a:lnTo>
                  <a:pt x="2080520" y="3302282"/>
                </a:lnTo>
                <a:cubicBezTo>
                  <a:pt x="2033295" y="3259789"/>
                  <a:pt x="1987077" y="3217431"/>
                  <a:pt x="1941598" y="3175207"/>
                </a:cubicBezTo>
                <a:close/>
                <a:moveTo>
                  <a:pt x="2346475" y="3410665"/>
                </a:moveTo>
                <a:cubicBezTo>
                  <a:pt x="2316648" y="3426331"/>
                  <a:pt x="2286822" y="3442064"/>
                  <a:pt x="2257264" y="3457797"/>
                </a:cubicBezTo>
                <a:cubicBezTo>
                  <a:pt x="2239126" y="3442064"/>
                  <a:pt x="2220451" y="3426331"/>
                  <a:pt x="2202581" y="3410665"/>
                </a:cubicBezTo>
                <a:lnTo>
                  <a:pt x="2346475" y="3410665"/>
                </a:lnTo>
                <a:close/>
                <a:moveTo>
                  <a:pt x="597517" y="5420731"/>
                </a:moveTo>
                <a:cubicBezTo>
                  <a:pt x="596576" y="5420731"/>
                  <a:pt x="595569" y="5420597"/>
                  <a:pt x="594628" y="5420530"/>
                </a:cubicBezTo>
                <a:cubicBezTo>
                  <a:pt x="585895" y="5419924"/>
                  <a:pt x="577431" y="5419252"/>
                  <a:pt x="569034" y="5418512"/>
                </a:cubicBezTo>
                <a:cubicBezTo>
                  <a:pt x="567287" y="5418378"/>
                  <a:pt x="565473" y="5418176"/>
                  <a:pt x="563727" y="5418042"/>
                </a:cubicBezTo>
                <a:cubicBezTo>
                  <a:pt x="556001" y="5417302"/>
                  <a:pt x="548410" y="5416495"/>
                  <a:pt x="540954" y="5415688"/>
                </a:cubicBezTo>
                <a:cubicBezTo>
                  <a:pt x="538804" y="5415420"/>
                  <a:pt x="536654" y="5415150"/>
                  <a:pt x="534505" y="5414882"/>
                </a:cubicBezTo>
                <a:cubicBezTo>
                  <a:pt x="527451" y="5414008"/>
                  <a:pt x="520599" y="5413066"/>
                  <a:pt x="513881" y="5412125"/>
                </a:cubicBezTo>
                <a:cubicBezTo>
                  <a:pt x="511664" y="5411789"/>
                  <a:pt x="509448" y="5411453"/>
                  <a:pt x="507231" y="5411049"/>
                </a:cubicBezTo>
                <a:cubicBezTo>
                  <a:pt x="500715" y="5410041"/>
                  <a:pt x="494266" y="5408965"/>
                  <a:pt x="488085" y="5407822"/>
                </a:cubicBezTo>
                <a:cubicBezTo>
                  <a:pt x="486070" y="5407419"/>
                  <a:pt x="484122" y="5407015"/>
                  <a:pt x="482106" y="5406612"/>
                </a:cubicBezTo>
                <a:cubicBezTo>
                  <a:pt x="475859" y="5405402"/>
                  <a:pt x="469679" y="5404191"/>
                  <a:pt x="463700" y="5402847"/>
                </a:cubicBezTo>
                <a:cubicBezTo>
                  <a:pt x="462961" y="5402712"/>
                  <a:pt x="462356" y="5402510"/>
                  <a:pt x="461617" y="5402309"/>
                </a:cubicBezTo>
                <a:cubicBezTo>
                  <a:pt x="448988" y="5399350"/>
                  <a:pt x="437098" y="5396123"/>
                  <a:pt x="425879" y="5392627"/>
                </a:cubicBezTo>
                <a:cubicBezTo>
                  <a:pt x="424334" y="5392156"/>
                  <a:pt x="422587" y="5391685"/>
                  <a:pt x="421042" y="5391148"/>
                </a:cubicBezTo>
                <a:cubicBezTo>
                  <a:pt x="417213" y="5389870"/>
                  <a:pt x="413653" y="5388526"/>
                  <a:pt x="409958" y="5387181"/>
                </a:cubicBezTo>
                <a:cubicBezTo>
                  <a:pt x="407002" y="5386105"/>
                  <a:pt x="403979" y="5385097"/>
                  <a:pt x="401158" y="5383954"/>
                </a:cubicBezTo>
                <a:cubicBezTo>
                  <a:pt x="397933" y="5382676"/>
                  <a:pt x="394910" y="5381331"/>
                  <a:pt x="391820" y="5379987"/>
                </a:cubicBezTo>
                <a:cubicBezTo>
                  <a:pt x="388797" y="5378709"/>
                  <a:pt x="385842" y="5377432"/>
                  <a:pt x="382953" y="5376020"/>
                </a:cubicBezTo>
                <a:cubicBezTo>
                  <a:pt x="380131" y="5374675"/>
                  <a:pt x="377512" y="5373330"/>
                  <a:pt x="374892" y="5371918"/>
                </a:cubicBezTo>
                <a:cubicBezTo>
                  <a:pt x="372070" y="5370439"/>
                  <a:pt x="369249" y="5368960"/>
                  <a:pt x="366562" y="5367414"/>
                </a:cubicBezTo>
                <a:cubicBezTo>
                  <a:pt x="364143" y="5366002"/>
                  <a:pt x="361792" y="5364590"/>
                  <a:pt x="359508" y="5363178"/>
                </a:cubicBezTo>
                <a:cubicBezTo>
                  <a:pt x="356888" y="5361497"/>
                  <a:pt x="354335" y="5359816"/>
                  <a:pt x="351850" y="5358135"/>
                </a:cubicBezTo>
                <a:cubicBezTo>
                  <a:pt x="349767" y="5356723"/>
                  <a:pt x="347752" y="5355244"/>
                  <a:pt x="345804" y="5353765"/>
                </a:cubicBezTo>
                <a:cubicBezTo>
                  <a:pt x="343386" y="5351950"/>
                  <a:pt x="341169" y="5349999"/>
                  <a:pt x="338952" y="5348117"/>
                </a:cubicBezTo>
                <a:cubicBezTo>
                  <a:pt x="337272" y="5346638"/>
                  <a:pt x="335526" y="5345159"/>
                  <a:pt x="333914" y="5343612"/>
                </a:cubicBezTo>
                <a:cubicBezTo>
                  <a:pt x="331764" y="5341528"/>
                  <a:pt x="329749" y="5339377"/>
                  <a:pt x="327800" y="5337225"/>
                </a:cubicBezTo>
                <a:cubicBezTo>
                  <a:pt x="326457" y="5335746"/>
                  <a:pt x="325046" y="5334334"/>
                  <a:pt x="323837" y="5332787"/>
                </a:cubicBezTo>
                <a:cubicBezTo>
                  <a:pt x="321822" y="5330300"/>
                  <a:pt x="320008" y="5327745"/>
                  <a:pt x="318261" y="5325190"/>
                </a:cubicBezTo>
                <a:cubicBezTo>
                  <a:pt x="317388" y="5323913"/>
                  <a:pt x="316380" y="5322635"/>
                  <a:pt x="315507" y="5321290"/>
                </a:cubicBezTo>
                <a:cubicBezTo>
                  <a:pt x="313089" y="5317391"/>
                  <a:pt x="310872" y="5313357"/>
                  <a:pt x="309058" y="5309188"/>
                </a:cubicBezTo>
                <a:cubicBezTo>
                  <a:pt x="214069" y="5093632"/>
                  <a:pt x="897396" y="4455972"/>
                  <a:pt x="2227773" y="3729428"/>
                </a:cubicBezTo>
                <a:cubicBezTo>
                  <a:pt x="2345669" y="3829877"/>
                  <a:pt x="2465446" y="3928646"/>
                  <a:pt x="2586969" y="4024591"/>
                </a:cubicBezTo>
                <a:cubicBezTo>
                  <a:pt x="2883691" y="4258838"/>
                  <a:pt x="3193109" y="4480042"/>
                  <a:pt x="3504206" y="4682421"/>
                </a:cubicBezTo>
                <a:cubicBezTo>
                  <a:pt x="2122439" y="5233279"/>
                  <a:pt x="1079983" y="5451189"/>
                  <a:pt x="597315" y="5420462"/>
                </a:cubicBezTo>
                <a:close/>
                <a:moveTo>
                  <a:pt x="3636210" y="4503642"/>
                </a:moveTo>
                <a:cubicBezTo>
                  <a:pt x="3562046" y="4454963"/>
                  <a:pt x="3487345" y="4404940"/>
                  <a:pt x="3411838" y="4352900"/>
                </a:cubicBezTo>
                <a:lnTo>
                  <a:pt x="4280640" y="4352900"/>
                </a:lnTo>
                <a:cubicBezTo>
                  <a:pt x="4236975" y="4372533"/>
                  <a:pt x="4193579" y="4392166"/>
                  <a:pt x="4149107" y="4411866"/>
                </a:cubicBezTo>
                <a:cubicBezTo>
                  <a:pt x="4077967" y="4443265"/>
                  <a:pt x="4007565" y="4473790"/>
                  <a:pt x="3937902" y="4503642"/>
                </a:cubicBezTo>
                <a:lnTo>
                  <a:pt x="3636277" y="4503642"/>
                </a:lnTo>
                <a:close/>
                <a:moveTo>
                  <a:pt x="5873814" y="5530526"/>
                </a:moveTo>
                <a:lnTo>
                  <a:pt x="6443410" y="5530526"/>
                </a:lnTo>
                <a:cubicBezTo>
                  <a:pt x="6300255" y="5572549"/>
                  <a:pt x="6107390" y="5572750"/>
                  <a:pt x="5873814" y="5530526"/>
                </a:cubicBezTo>
                <a:close/>
                <a:moveTo>
                  <a:pt x="6654548" y="5399148"/>
                </a:moveTo>
                <a:cubicBezTo>
                  <a:pt x="6634999" y="5423958"/>
                  <a:pt x="6610950" y="5445406"/>
                  <a:pt x="6584012" y="5464569"/>
                </a:cubicBezTo>
                <a:lnTo>
                  <a:pt x="5593148" y="5464569"/>
                </a:lnTo>
                <a:cubicBezTo>
                  <a:pt x="5441932" y="5422009"/>
                  <a:pt x="5278759" y="5365598"/>
                  <a:pt x="5104905" y="5295068"/>
                </a:cubicBezTo>
                <a:lnTo>
                  <a:pt x="6709633" y="5295068"/>
                </a:lnTo>
                <a:cubicBezTo>
                  <a:pt x="6696466" y="5333998"/>
                  <a:pt x="6678396" y="5368893"/>
                  <a:pt x="6654548" y="5399148"/>
                </a:cubicBezTo>
                <a:close/>
                <a:moveTo>
                  <a:pt x="6726561" y="5224270"/>
                </a:moveTo>
                <a:lnTo>
                  <a:pt x="4938171" y="5224270"/>
                </a:lnTo>
                <a:cubicBezTo>
                  <a:pt x="4825783" y="5174784"/>
                  <a:pt x="4709768" y="5120055"/>
                  <a:pt x="4590126" y="5059610"/>
                </a:cubicBezTo>
                <a:lnTo>
                  <a:pt x="6730391" y="5059610"/>
                </a:lnTo>
                <a:cubicBezTo>
                  <a:pt x="6735966" y="5119450"/>
                  <a:pt x="6734690" y="5174516"/>
                  <a:pt x="6726561" y="5224270"/>
                </a:cubicBezTo>
                <a:close/>
                <a:moveTo>
                  <a:pt x="6720180" y="4984105"/>
                </a:moveTo>
                <a:lnTo>
                  <a:pt x="4444486" y="4984105"/>
                </a:lnTo>
                <a:cubicBezTo>
                  <a:pt x="4350035" y="4934082"/>
                  <a:pt x="4253702" y="4880630"/>
                  <a:pt x="4155691" y="4824018"/>
                </a:cubicBezTo>
                <a:lnTo>
                  <a:pt x="6681083" y="4824018"/>
                </a:lnTo>
                <a:cubicBezTo>
                  <a:pt x="6698280" y="4880160"/>
                  <a:pt x="6711447" y="4933544"/>
                  <a:pt x="6720180" y="4984105"/>
                </a:cubicBezTo>
                <a:close/>
                <a:moveTo>
                  <a:pt x="6654212" y="4743874"/>
                </a:moveTo>
                <a:lnTo>
                  <a:pt x="4019254" y="4743874"/>
                </a:lnTo>
                <a:cubicBezTo>
                  <a:pt x="4010118" y="4738360"/>
                  <a:pt x="4000646" y="4732242"/>
                  <a:pt x="3991443" y="4726796"/>
                </a:cubicBezTo>
                <a:cubicBezTo>
                  <a:pt x="3993660" y="4725855"/>
                  <a:pt x="3995876" y="4724846"/>
                  <a:pt x="3998160" y="4723905"/>
                </a:cubicBezTo>
                <a:cubicBezTo>
                  <a:pt x="4036854" y="4707499"/>
                  <a:pt x="4075481" y="4690892"/>
                  <a:pt x="4114041" y="4674218"/>
                </a:cubicBezTo>
                <a:cubicBezTo>
                  <a:pt x="4115317" y="4673680"/>
                  <a:pt x="4116661" y="4673075"/>
                  <a:pt x="4117937" y="4672537"/>
                </a:cubicBezTo>
                <a:cubicBezTo>
                  <a:pt x="4158848" y="4654854"/>
                  <a:pt x="4199625" y="4636969"/>
                  <a:pt x="4240401" y="4619018"/>
                </a:cubicBezTo>
                <a:cubicBezTo>
                  <a:pt x="4263309" y="4608932"/>
                  <a:pt x="4286149" y="4598713"/>
                  <a:pt x="4308989" y="4588560"/>
                </a:cubicBezTo>
                <a:lnTo>
                  <a:pt x="6591536" y="4588560"/>
                </a:lnTo>
                <a:cubicBezTo>
                  <a:pt x="6615652" y="4642281"/>
                  <a:pt x="6636209" y="4693918"/>
                  <a:pt x="6654279" y="4743941"/>
                </a:cubicBezTo>
                <a:close/>
                <a:moveTo>
                  <a:pt x="6551632" y="4503642"/>
                </a:moveTo>
                <a:lnTo>
                  <a:pt x="4496481" y="4503642"/>
                </a:lnTo>
                <a:cubicBezTo>
                  <a:pt x="4604031" y="4454291"/>
                  <a:pt x="4710843" y="4403932"/>
                  <a:pt x="4816647" y="4352900"/>
                </a:cubicBezTo>
                <a:lnTo>
                  <a:pt x="6472162" y="4352900"/>
                </a:lnTo>
                <a:cubicBezTo>
                  <a:pt x="6500779" y="4404268"/>
                  <a:pt x="6527650" y="4454762"/>
                  <a:pt x="6551632" y="4503642"/>
                </a:cubicBezTo>
                <a:close/>
                <a:moveTo>
                  <a:pt x="6420838" y="4263410"/>
                </a:moveTo>
                <a:lnTo>
                  <a:pt x="4999638" y="4263410"/>
                </a:lnTo>
                <a:cubicBezTo>
                  <a:pt x="5096709" y="4215270"/>
                  <a:pt x="5192638" y="4166592"/>
                  <a:pt x="5287224" y="4117443"/>
                </a:cubicBezTo>
                <a:lnTo>
                  <a:pt x="6330082" y="4117443"/>
                </a:lnTo>
                <a:cubicBezTo>
                  <a:pt x="6362058" y="4166928"/>
                  <a:pt x="6392557" y="4215741"/>
                  <a:pt x="6420838" y="4263410"/>
                </a:cubicBezTo>
                <a:close/>
                <a:moveTo>
                  <a:pt x="6267674" y="4023111"/>
                </a:moveTo>
                <a:lnTo>
                  <a:pt x="5466250" y="4023111"/>
                </a:lnTo>
                <a:cubicBezTo>
                  <a:pt x="5553715" y="3976315"/>
                  <a:pt x="5639769" y="3929251"/>
                  <a:pt x="5724211" y="3881984"/>
                </a:cubicBezTo>
                <a:lnTo>
                  <a:pt x="6168588" y="3881984"/>
                </a:lnTo>
                <a:cubicBezTo>
                  <a:pt x="6203117" y="3929654"/>
                  <a:pt x="6236303" y="3976786"/>
                  <a:pt x="6267741" y="4023111"/>
                </a:cubicBezTo>
                <a:close/>
                <a:moveTo>
                  <a:pt x="5898267" y="3782947"/>
                </a:moveTo>
                <a:cubicBezTo>
                  <a:pt x="5898267" y="3782947"/>
                  <a:pt x="5898401" y="3782880"/>
                  <a:pt x="5898469" y="3782812"/>
                </a:cubicBezTo>
                <a:cubicBezTo>
                  <a:pt x="5944149" y="3756389"/>
                  <a:pt x="5989158" y="3729898"/>
                  <a:pt x="6033696" y="3703408"/>
                </a:cubicBezTo>
                <a:cubicBezTo>
                  <a:pt x="6054387" y="3729966"/>
                  <a:pt x="6075615" y="3756725"/>
                  <a:pt x="6095365" y="3782880"/>
                </a:cubicBezTo>
                <a:lnTo>
                  <a:pt x="5898267" y="3782880"/>
                </a:lnTo>
                <a:close/>
                <a:moveTo>
                  <a:pt x="7409014" y="2225038"/>
                </a:moveTo>
                <a:cubicBezTo>
                  <a:pt x="7409014" y="2228938"/>
                  <a:pt x="7408746" y="2232972"/>
                  <a:pt x="7408410" y="2237073"/>
                </a:cubicBezTo>
                <a:cubicBezTo>
                  <a:pt x="7408208" y="2238956"/>
                  <a:pt x="7408007" y="2240973"/>
                  <a:pt x="7407738" y="2242923"/>
                </a:cubicBezTo>
                <a:cubicBezTo>
                  <a:pt x="7407335" y="2246150"/>
                  <a:pt x="7406798" y="2249512"/>
                  <a:pt x="7406193" y="2252806"/>
                </a:cubicBezTo>
                <a:cubicBezTo>
                  <a:pt x="7405790" y="2254891"/>
                  <a:pt x="7405454" y="2256975"/>
                  <a:pt x="7404984" y="2259126"/>
                </a:cubicBezTo>
                <a:cubicBezTo>
                  <a:pt x="7403976" y="2263766"/>
                  <a:pt x="7402834" y="2268472"/>
                  <a:pt x="7401424" y="2273246"/>
                </a:cubicBezTo>
                <a:cubicBezTo>
                  <a:pt x="7400617" y="2276002"/>
                  <a:pt x="7399745" y="2278759"/>
                  <a:pt x="7398804" y="2281516"/>
                </a:cubicBezTo>
                <a:cubicBezTo>
                  <a:pt x="7397796" y="2284609"/>
                  <a:pt x="7396788" y="2287701"/>
                  <a:pt x="7395713" y="2290862"/>
                </a:cubicBezTo>
                <a:cubicBezTo>
                  <a:pt x="7394639" y="2293887"/>
                  <a:pt x="7393430" y="2297047"/>
                  <a:pt x="7392220" y="2300140"/>
                </a:cubicBezTo>
                <a:cubicBezTo>
                  <a:pt x="7391213" y="2302762"/>
                  <a:pt x="7390071" y="2305384"/>
                  <a:pt x="7388996" y="2308074"/>
                </a:cubicBezTo>
                <a:cubicBezTo>
                  <a:pt x="7387518" y="2311503"/>
                  <a:pt x="7386107" y="2314932"/>
                  <a:pt x="7384495" y="2318428"/>
                </a:cubicBezTo>
                <a:cubicBezTo>
                  <a:pt x="7384092" y="2319369"/>
                  <a:pt x="7383555" y="2320310"/>
                  <a:pt x="7383151" y="2321185"/>
                </a:cubicBezTo>
                <a:cubicBezTo>
                  <a:pt x="7379188" y="2329724"/>
                  <a:pt x="7374754" y="2338464"/>
                  <a:pt x="7369850" y="2347406"/>
                </a:cubicBezTo>
                <a:cubicBezTo>
                  <a:pt x="7369044" y="2348953"/>
                  <a:pt x="7368238" y="2350432"/>
                  <a:pt x="7367365" y="2351978"/>
                </a:cubicBezTo>
                <a:cubicBezTo>
                  <a:pt x="7364745" y="2356685"/>
                  <a:pt x="7361990" y="2361459"/>
                  <a:pt x="7359102" y="2366300"/>
                </a:cubicBezTo>
                <a:cubicBezTo>
                  <a:pt x="7358498" y="2367308"/>
                  <a:pt x="7357825" y="2368384"/>
                  <a:pt x="7357221" y="2369459"/>
                </a:cubicBezTo>
                <a:cubicBezTo>
                  <a:pt x="7295955" y="2471119"/>
                  <a:pt x="7180814" y="2598059"/>
                  <a:pt x="7014348" y="2743758"/>
                </a:cubicBezTo>
                <a:cubicBezTo>
                  <a:pt x="6932930" y="2692525"/>
                  <a:pt x="6832500" y="2671144"/>
                  <a:pt x="6730928" y="2692592"/>
                </a:cubicBezTo>
                <a:cubicBezTo>
                  <a:pt x="6523351" y="2736362"/>
                  <a:pt x="6390542" y="2940287"/>
                  <a:pt x="6434274" y="3148044"/>
                </a:cubicBezTo>
                <a:cubicBezTo>
                  <a:pt x="6436423" y="3158197"/>
                  <a:pt x="6440655" y="3167341"/>
                  <a:pt x="6443544" y="3177157"/>
                </a:cubicBezTo>
                <a:cubicBezTo>
                  <a:pt x="6331761" y="3253133"/>
                  <a:pt x="6210372" y="3331596"/>
                  <a:pt x="6080116" y="3412010"/>
                </a:cubicBezTo>
                <a:cubicBezTo>
                  <a:pt x="5818192" y="3093247"/>
                  <a:pt x="5510856" y="2768232"/>
                  <a:pt x="5175709" y="2453369"/>
                </a:cubicBezTo>
                <a:cubicBezTo>
                  <a:pt x="6474916" y="2031132"/>
                  <a:pt x="7310466" y="1975259"/>
                  <a:pt x="7400282" y="2179049"/>
                </a:cubicBezTo>
                <a:cubicBezTo>
                  <a:pt x="7402028" y="2182949"/>
                  <a:pt x="7403372" y="2187050"/>
                  <a:pt x="7404581" y="2191219"/>
                </a:cubicBezTo>
                <a:cubicBezTo>
                  <a:pt x="7404917" y="2192496"/>
                  <a:pt x="7405253" y="2193774"/>
                  <a:pt x="7405589" y="2195051"/>
                </a:cubicBezTo>
                <a:cubicBezTo>
                  <a:pt x="7406395" y="2198211"/>
                  <a:pt x="7406999" y="2201371"/>
                  <a:pt x="7407537" y="2204666"/>
                </a:cubicBezTo>
                <a:cubicBezTo>
                  <a:pt x="7407738" y="2206010"/>
                  <a:pt x="7408007" y="2207355"/>
                  <a:pt x="7408142" y="2208767"/>
                </a:cubicBezTo>
                <a:cubicBezTo>
                  <a:pt x="7408679" y="2213205"/>
                  <a:pt x="7409014" y="2217777"/>
                  <a:pt x="7409014" y="2222483"/>
                </a:cubicBezTo>
                <a:cubicBezTo>
                  <a:pt x="7409014" y="2223357"/>
                  <a:pt x="7408948" y="2224298"/>
                  <a:pt x="7408948" y="2225173"/>
                </a:cubicBezTo>
                <a:close/>
                <a:moveTo>
                  <a:pt x="3476529" y="3302484"/>
                </a:moveTo>
                <a:lnTo>
                  <a:pt x="4245977" y="3302484"/>
                </a:lnTo>
                <a:cubicBezTo>
                  <a:pt x="4199154" y="3354658"/>
                  <a:pt x="4137284" y="3392982"/>
                  <a:pt x="4067286" y="3410867"/>
                </a:cubicBezTo>
                <a:lnTo>
                  <a:pt x="3430983" y="3410867"/>
                </a:lnTo>
                <a:cubicBezTo>
                  <a:pt x="3443613" y="3373417"/>
                  <a:pt x="3458862" y="3337244"/>
                  <a:pt x="3476529" y="3302484"/>
                </a:cubicBezTo>
                <a:close/>
                <a:moveTo>
                  <a:pt x="3662543" y="3062185"/>
                </a:moveTo>
                <a:lnTo>
                  <a:pt x="4338346" y="3062185"/>
                </a:lnTo>
                <a:cubicBezTo>
                  <a:pt x="4338279" y="3101719"/>
                  <a:pt x="4331695" y="3139774"/>
                  <a:pt x="4319872" y="3175409"/>
                </a:cubicBezTo>
                <a:lnTo>
                  <a:pt x="3556806" y="3175409"/>
                </a:lnTo>
                <a:cubicBezTo>
                  <a:pt x="3588447" y="3134395"/>
                  <a:pt x="3623782" y="3096407"/>
                  <a:pt x="3662543" y="3062185"/>
                </a:cubicBezTo>
                <a:close/>
              </a:path>
            </a:pathLst>
          </a:custGeom>
          <a:solidFill>
            <a:srgbClr val="F49F59"/>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2" name="Google Shape;742;p27"/>
          <p:cNvSpPr txBox="1"/>
          <p:nvPr/>
        </p:nvSpPr>
        <p:spPr>
          <a:xfrm>
            <a:off x="5242975" y="1825475"/>
            <a:ext cx="3426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lt1"/>
                </a:solidFill>
                <a:latin typeface="Lato"/>
                <a:ea typeface="Lato"/>
                <a:cs typeface="Lato"/>
                <a:sym typeface="Lato"/>
              </a:rPr>
              <a:t>Thank You.</a:t>
            </a:r>
            <a:endParaRPr b="1" sz="4000">
              <a:solidFill>
                <a:schemeClr val="lt1"/>
              </a:solidFill>
              <a:latin typeface="Lato"/>
              <a:ea typeface="Lato"/>
              <a:cs typeface="Lato"/>
              <a:sym typeface="Lato"/>
            </a:endParaRPr>
          </a:p>
        </p:txBody>
      </p:sp>
      <p:sp>
        <p:nvSpPr>
          <p:cNvPr id="743" name="Google Shape;743;p27"/>
          <p:cNvSpPr txBox="1"/>
          <p:nvPr/>
        </p:nvSpPr>
        <p:spPr>
          <a:xfrm>
            <a:off x="5343000" y="2550650"/>
            <a:ext cx="3034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1"/>
                </a:solidFill>
                <a:latin typeface="Lato"/>
                <a:ea typeface="Lato"/>
                <a:cs typeface="Lato"/>
                <a:sym typeface="Lato"/>
              </a:rPr>
              <a:t>Per Aspera ad Quantum</a:t>
            </a:r>
            <a:endParaRPr b="1" sz="1600">
              <a:solidFill>
                <a:schemeClr val="accent1"/>
              </a:solidFill>
              <a:latin typeface="Lato"/>
              <a:ea typeface="Lato"/>
              <a:cs typeface="Lato"/>
              <a:sym typeface="Lato"/>
            </a:endParaRPr>
          </a:p>
          <a:p>
            <a:pPr indent="0" lvl="0" marL="0" rtl="0" algn="l">
              <a:spcBef>
                <a:spcPts val="0"/>
              </a:spcBef>
              <a:spcAft>
                <a:spcPts val="0"/>
              </a:spcAft>
              <a:buNone/>
            </a:pPr>
            <a:r>
              <a:rPr i="1" lang="en" sz="1600">
                <a:solidFill>
                  <a:schemeClr val="accent1"/>
                </a:solidFill>
                <a:latin typeface="Lato"/>
                <a:ea typeface="Lato"/>
                <a:cs typeface="Lato"/>
                <a:sym typeface="Lato"/>
              </a:rPr>
              <a:t>To Quantum through Challenges</a:t>
            </a:r>
            <a:endParaRPr i="1" sz="1600">
              <a:solidFill>
                <a:schemeClr val="accent1"/>
              </a:solidFill>
              <a:latin typeface="Lato"/>
              <a:ea typeface="Lato"/>
              <a:cs typeface="Lato"/>
              <a:sym typeface="Lato"/>
            </a:endParaRPr>
          </a:p>
        </p:txBody>
      </p:sp>
      <p:grpSp>
        <p:nvGrpSpPr>
          <p:cNvPr id="744" name="Google Shape;744;p27"/>
          <p:cNvGrpSpPr/>
          <p:nvPr/>
        </p:nvGrpSpPr>
        <p:grpSpPr>
          <a:xfrm>
            <a:off x="8711398" y="4707491"/>
            <a:ext cx="349210" cy="349219"/>
            <a:chOff x="356779" y="2280317"/>
            <a:chExt cx="1661321" cy="1661366"/>
          </a:xfrm>
        </p:grpSpPr>
        <p:sp>
          <p:nvSpPr>
            <p:cNvPr id="745" name="Google Shape;745;p27"/>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6" name="Google Shape;746;p27"/>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47" name="Google Shape;747;p27"/>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748" name="Google Shape;74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ic - Column Paragraph Slide">
  <p:cSld name="TITLE_AND_BODY_1_2">
    <p:spTree>
      <p:nvGrpSpPr>
        <p:cNvPr id="749" name="Shape 749"/>
        <p:cNvGrpSpPr/>
        <p:nvPr/>
      </p:nvGrpSpPr>
      <p:grpSpPr>
        <a:xfrm>
          <a:off x="0" y="0"/>
          <a:ext cx="0" cy="0"/>
          <a:chOff x="0" y="0"/>
          <a:chExt cx="0" cy="0"/>
        </a:xfrm>
      </p:grpSpPr>
      <p:sp>
        <p:nvSpPr>
          <p:cNvPr id="750" name="Google Shape;750;p28"/>
          <p:cNvSpPr txBox="1"/>
          <p:nvPr>
            <p:ph idx="1" type="body"/>
          </p:nvPr>
        </p:nvSpPr>
        <p:spPr>
          <a:xfrm>
            <a:off x="407500" y="1685400"/>
            <a:ext cx="1438800" cy="31710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dk1"/>
              </a:buClr>
              <a:buSzPts val="1000"/>
              <a:buChar char="❏"/>
              <a:defRPr sz="1000">
                <a:solidFill>
                  <a:schemeClr val="dk1"/>
                </a:solidFill>
              </a:defRPr>
            </a:lvl1pPr>
            <a:lvl2pPr indent="-292100" lvl="1" marL="914400">
              <a:spcBef>
                <a:spcPts val="0"/>
              </a:spcBef>
              <a:spcAft>
                <a:spcPts val="0"/>
              </a:spcAft>
              <a:buClr>
                <a:schemeClr val="dk1"/>
              </a:buClr>
              <a:buSzPts val="1000"/>
              <a:buChar char="❏"/>
              <a:defRPr sz="1000">
                <a:solidFill>
                  <a:schemeClr val="dk1"/>
                </a:solidFill>
              </a:defRPr>
            </a:lvl2pPr>
            <a:lvl3pPr indent="-292100" lvl="2" marL="1371600">
              <a:spcBef>
                <a:spcPts val="0"/>
              </a:spcBef>
              <a:spcAft>
                <a:spcPts val="0"/>
              </a:spcAft>
              <a:buClr>
                <a:schemeClr val="dk1"/>
              </a:buClr>
              <a:buSzPts val="1000"/>
              <a:buChar char="❏"/>
              <a:defRPr sz="1000">
                <a:solidFill>
                  <a:schemeClr val="dk1"/>
                </a:solidFill>
              </a:defRPr>
            </a:lvl3pPr>
            <a:lvl4pPr indent="-292100" lvl="3" marL="1828800">
              <a:spcBef>
                <a:spcPts val="0"/>
              </a:spcBef>
              <a:spcAft>
                <a:spcPts val="0"/>
              </a:spcAft>
              <a:buClr>
                <a:schemeClr val="dk1"/>
              </a:buClr>
              <a:buSzPts val="1000"/>
              <a:buChar char="❏"/>
              <a:defRPr sz="1000">
                <a:solidFill>
                  <a:schemeClr val="dk1"/>
                </a:solidFill>
              </a:defRPr>
            </a:lvl4pPr>
            <a:lvl5pPr indent="-292100" lvl="4" marL="2286000">
              <a:spcBef>
                <a:spcPts val="0"/>
              </a:spcBef>
              <a:spcAft>
                <a:spcPts val="0"/>
              </a:spcAft>
              <a:buClr>
                <a:schemeClr val="dk1"/>
              </a:buClr>
              <a:buSzPts val="1000"/>
              <a:buChar char="❏"/>
              <a:defRPr sz="1000">
                <a:solidFill>
                  <a:schemeClr val="dk1"/>
                </a:solidFill>
              </a:defRPr>
            </a:lvl5pPr>
            <a:lvl6pPr indent="-292100" lvl="5" marL="2743200">
              <a:spcBef>
                <a:spcPts val="0"/>
              </a:spcBef>
              <a:spcAft>
                <a:spcPts val="0"/>
              </a:spcAft>
              <a:buClr>
                <a:schemeClr val="dk1"/>
              </a:buClr>
              <a:buSzPts val="1000"/>
              <a:buChar char="❏"/>
              <a:defRPr sz="1000">
                <a:solidFill>
                  <a:schemeClr val="dk1"/>
                </a:solidFill>
              </a:defRPr>
            </a:lvl6pPr>
            <a:lvl7pPr indent="-292100" lvl="6" marL="3200400">
              <a:spcBef>
                <a:spcPts val="0"/>
              </a:spcBef>
              <a:spcAft>
                <a:spcPts val="0"/>
              </a:spcAft>
              <a:buClr>
                <a:schemeClr val="dk1"/>
              </a:buClr>
              <a:buSzPts val="1000"/>
              <a:buChar char="❏"/>
              <a:defRPr sz="1000">
                <a:solidFill>
                  <a:schemeClr val="dk1"/>
                </a:solidFill>
              </a:defRPr>
            </a:lvl7pPr>
            <a:lvl8pPr indent="-292100" lvl="7" marL="3657600">
              <a:spcBef>
                <a:spcPts val="0"/>
              </a:spcBef>
              <a:spcAft>
                <a:spcPts val="0"/>
              </a:spcAft>
              <a:buClr>
                <a:schemeClr val="dk1"/>
              </a:buClr>
              <a:buSzPts val="1000"/>
              <a:buChar char="❏"/>
              <a:defRPr sz="1000">
                <a:solidFill>
                  <a:schemeClr val="dk1"/>
                </a:solidFill>
              </a:defRPr>
            </a:lvl8pPr>
            <a:lvl9pPr indent="-292100" lvl="8" marL="4114800">
              <a:spcBef>
                <a:spcPts val="0"/>
              </a:spcBef>
              <a:spcAft>
                <a:spcPts val="0"/>
              </a:spcAft>
              <a:buClr>
                <a:schemeClr val="dk1"/>
              </a:buClr>
              <a:buSzPts val="1000"/>
              <a:buChar char="❏"/>
              <a:defRPr sz="1000">
                <a:solidFill>
                  <a:schemeClr val="dk1"/>
                </a:solidFill>
              </a:defRPr>
            </a:lvl9pPr>
          </a:lstStyle>
          <a:p/>
        </p:txBody>
      </p:sp>
      <p:sp>
        <p:nvSpPr>
          <p:cNvPr id="751" name="Google Shape;751;p28"/>
          <p:cNvSpPr txBox="1"/>
          <p:nvPr>
            <p:ph idx="2" type="body"/>
          </p:nvPr>
        </p:nvSpPr>
        <p:spPr>
          <a:xfrm>
            <a:off x="2120325" y="1685400"/>
            <a:ext cx="1438800" cy="31710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dk1"/>
              </a:buClr>
              <a:buSzPts val="1000"/>
              <a:buChar char="❏"/>
              <a:defRPr sz="1000">
                <a:solidFill>
                  <a:schemeClr val="dk1"/>
                </a:solidFill>
              </a:defRPr>
            </a:lvl1pPr>
            <a:lvl2pPr indent="-292100" lvl="1" marL="914400">
              <a:spcBef>
                <a:spcPts val="0"/>
              </a:spcBef>
              <a:spcAft>
                <a:spcPts val="0"/>
              </a:spcAft>
              <a:buClr>
                <a:schemeClr val="dk1"/>
              </a:buClr>
              <a:buSzPts val="1000"/>
              <a:buChar char="❏"/>
              <a:defRPr sz="1000">
                <a:solidFill>
                  <a:schemeClr val="dk1"/>
                </a:solidFill>
              </a:defRPr>
            </a:lvl2pPr>
            <a:lvl3pPr indent="-292100" lvl="2" marL="1371600">
              <a:spcBef>
                <a:spcPts val="0"/>
              </a:spcBef>
              <a:spcAft>
                <a:spcPts val="0"/>
              </a:spcAft>
              <a:buClr>
                <a:schemeClr val="dk1"/>
              </a:buClr>
              <a:buSzPts val="1000"/>
              <a:buChar char="❏"/>
              <a:defRPr sz="1000">
                <a:solidFill>
                  <a:schemeClr val="dk1"/>
                </a:solidFill>
              </a:defRPr>
            </a:lvl3pPr>
            <a:lvl4pPr indent="-292100" lvl="3" marL="1828800">
              <a:spcBef>
                <a:spcPts val="0"/>
              </a:spcBef>
              <a:spcAft>
                <a:spcPts val="0"/>
              </a:spcAft>
              <a:buClr>
                <a:schemeClr val="dk1"/>
              </a:buClr>
              <a:buSzPts val="1000"/>
              <a:buChar char="❏"/>
              <a:defRPr sz="1000">
                <a:solidFill>
                  <a:schemeClr val="dk1"/>
                </a:solidFill>
              </a:defRPr>
            </a:lvl4pPr>
            <a:lvl5pPr indent="-292100" lvl="4" marL="2286000">
              <a:spcBef>
                <a:spcPts val="0"/>
              </a:spcBef>
              <a:spcAft>
                <a:spcPts val="0"/>
              </a:spcAft>
              <a:buClr>
                <a:schemeClr val="dk1"/>
              </a:buClr>
              <a:buSzPts val="1000"/>
              <a:buChar char="❏"/>
              <a:defRPr sz="1000">
                <a:solidFill>
                  <a:schemeClr val="dk1"/>
                </a:solidFill>
              </a:defRPr>
            </a:lvl5pPr>
            <a:lvl6pPr indent="-292100" lvl="5" marL="2743200">
              <a:spcBef>
                <a:spcPts val="0"/>
              </a:spcBef>
              <a:spcAft>
                <a:spcPts val="0"/>
              </a:spcAft>
              <a:buClr>
                <a:schemeClr val="dk1"/>
              </a:buClr>
              <a:buSzPts val="1000"/>
              <a:buChar char="❏"/>
              <a:defRPr sz="1000">
                <a:solidFill>
                  <a:schemeClr val="dk1"/>
                </a:solidFill>
              </a:defRPr>
            </a:lvl6pPr>
            <a:lvl7pPr indent="-292100" lvl="6" marL="3200400">
              <a:spcBef>
                <a:spcPts val="0"/>
              </a:spcBef>
              <a:spcAft>
                <a:spcPts val="0"/>
              </a:spcAft>
              <a:buClr>
                <a:schemeClr val="dk1"/>
              </a:buClr>
              <a:buSzPts val="1000"/>
              <a:buChar char="❏"/>
              <a:defRPr sz="1000">
                <a:solidFill>
                  <a:schemeClr val="dk1"/>
                </a:solidFill>
              </a:defRPr>
            </a:lvl7pPr>
            <a:lvl8pPr indent="-292100" lvl="7" marL="3657600">
              <a:spcBef>
                <a:spcPts val="0"/>
              </a:spcBef>
              <a:spcAft>
                <a:spcPts val="0"/>
              </a:spcAft>
              <a:buClr>
                <a:schemeClr val="dk1"/>
              </a:buClr>
              <a:buSzPts val="1000"/>
              <a:buChar char="❏"/>
              <a:defRPr sz="1000">
                <a:solidFill>
                  <a:schemeClr val="dk1"/>
                </a:solidFill>
              </a:defRPr>
            </a:lvl8pPr>
            <a:lvl9pPr indent="-292100" lvl="8" marL="4114800">
              <a:spcBef>
                <a:spcPts val="0"/>
              </a:spcBef>
              <a:spcAft>
                <a:spcPts val="0"/>
              </a:spcAft>
              <a:buClr>
                <a:schemeClr val="dk1"/>
              </a:buClr>
              <a:buSzPts val="1000"/>
              <a:buChar char="❏"/>
              <a:defRPr sz="1000">
                <a:solidFill>
                  <a:schemeClr val="dk1"/>
                </a:solidFill>
              </a:defRPr>
            </a:lvl9pPr>
          </a:lstStyle>
          <a:p/>
        </p:txBody>
      </p:sp>
      <p:sp>
        <p:nvSpPr>
          <p:cNvPr id="752" name="Google Shape;752;p28"/>
          <p:cNvSpPr txBox="1"/>
          <p:nvPr>
            <p:ph idx="3" type="body"/>
          </p:nvPr>
        </p:nvSpPr>
        <p:spPr>
          <a:xfrm>
            <a:off x="3852600" y="1685400"/>
            <a:ext cx="1438800" cy="31710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dk1"/>
              </a:buClr>
              <a:buSzPts val="1000"/>
              <a:buChar char="❏"/>
              <a:defRPr sz="1000">
                <a:solidFill>
                  <a:schemeClr val="dk1"/>
                </a:solidFill>
              </a:defRPr>
            </a:lvl1pPr>
            <a:lvl2pPr indent="-292100" lvl="1" marL="914400">
              <a:spcBef>
                <a:spcPts val="0"/>
              </a:spcBef>
              <a:spcAft>
                <a:spcPts val="0"/>
              </a:spcAft>
              <a:buClr>
                <a:schemeClr val="dk1"/>
              </a:buClr>
              <a:buSzPts val="1000"/>
              <a:buChar char="❏"/>
              <a:defRPr sz="1000">
                <a:solidFill>
                  <a:schemeClr val="dk1"/>
                </a:solidFill>
              </a:defRPr>
            </a:lvl2pPr>
            <a:lvl3pPr indent="-292100" lvl="2" marL="1371600">
              <a:spcBef>
                <a:spcPts val="0"/>
              </a:spcBef>
              <a:spcAft>
                <a:spcPts val="0"/>
              </a:spcAft>
              <a:buClr>
                <a:schemeClr val="dk1"/>
              </a:buClr>
              <a:buSzPts val="1000"/>
              <a:buChar char="❏"/>
              <a:defRPr sz="1000">
                <a:solidFill>
                  <a:schemeClr val="dk1"/>
                </a:solidFill>
              </a:defRPr>
            </a:lvl3pPr>
            <a:lvl4pPr indent="-292100" lvl="3" marL="1828800">
              <a:spcBef>
                <a:spcPts val="0"/>
              </a:spcBef>
              <a:spcAft>
                <a:spcPts val="0"/>
              </a:spcAft>
              <a:buClr>
                <a:schemeClr val="dk1"/>
              </a:buClr>
              <a:buSzPts val="1000"/>
              <a:buChar char="❏"/>
              <a:defRPr sz="1000">
                <a:solidFill>
                  <a:schemeClr val="dk1"/>
                </a:solidFill>
              </a:defRPr>
            </a:lvl4pPr>
            <a:lvl5pPr indent="-292100" lvl="4" marL="2286000">
              <a:spcBef>
                <a:spcPts val="0"/>
              </a:spcBef>
              <a:spcAft>
                <a:spcPts val="0"/>
              </a:spcAft>
              <a:buClr>
                <a:schemeClr val="dk1"/>
              </a:buClr>
              <a:buSzPts val="1000"/>
              <a:buChar char="❏"/>
              <a:defRPr sz="1000">
                <a:solidFill>
                  <a:schemeClr val="dk1"/>
                </a:solidFill>
              </a:defRPr>
            </a:lvl5pPr>
            <a:lvl6pPr indent="-292100" lvl="5" marL="2743200">
              <a:spcBef>
                <a:spcPts val="0"/>
              </a:spcBef>
              <a:spcAft>
                <a:spcPts val="0"/>
              </a:spcAft>
              <a:buClr>
                <a:schemeClr val="dk1"/>
              </a:buClr>
              <a:buSzPts val="1000"/>
              <a:buChar char="❏"/>
              <a:defRPr sz="1000">
                <a:solidFill>
                  <a:schemeClr val="dk1"/>
                </a:solidFill>
              </a:defRPr>
            </a:lvl6pPr>
            <a:lvl7pPr indent="-292100" lvl="6" marL="3200400">
              <a:spcBef>
                <a:spcPts val="0"/>
              </a:spcBef>
              <a:spcAft>
                <a:spcPts val="0"/>
              </a:spcAft>
              <a:buClr>
                <a:schemeClr val="dk1"/>
              </a:buClr>
              <a:buSzPts val="1000"/>
              <a:buChar char="❏"/>
              <a:defRPr sz="1000">
                <a:solidFill>
                  <a:schemeClr val="dk1"/>
                </a:solidFill>
              </a:defRPr>
            </a:lvl7pPr>
            <a:lvl8pPr indent="-292100" lvl="7" marL="3657600">
              <a:spcBef>
                <a:spcPts val="0"/>
              </a:spcBef>
              <a:spcAft>
                <a:spcPts val="0"/>
              </a:spcAft>
              <a:buClr>
                <a:schemeClr val="dk1"/>
              </a:buClr>
              <a:buSzPts val="1000"/>
              <a:buChar char="❏"/>
              <a:defRPr sz="1000">
                <a:solidFill>
                  <a:schemeClr val="dk1"/>
                </a:solidFill>
              </a:defRPr>
            </a:lvl8pPr>
            <a:lvl9pPr indent="-292100" lvl="8" marL="4114800">
              <a:spcBef>
                <a:spcPts val="0"/>
              </a:spcBef>
              <a:spcAft>
                <a:spcPts val="0"/>
              </a:spcAft>
              <a:buClr>
                <a:schemeClr val="dk1"/>
              </a:buClr>
              <a:buSzPts val="1000"/>
              <a:buChar char="❏"/>
              <a:defRPr sz="1000">
                <a:solidFill>
                  <a:schemeClr val="dk1"/>
                </a:solidFill>
              </a:defRPr>
            </a:lvl9pPr>
          </a:lstStyle>
          <a:p/>
        </p:txBody>
      </p:sp>
      <p:sp>
        <p:nvSpPr>
          <p:cNvPr id="753" name="Google Shape;753;p28"/>
          <p:cNvSpPr txBox="1"/>
          <p:nvPr>
            <p:ph idx="4" type="body"/>
          </p:nvPr>
        </p:nvSpPr>
        <p:spPr>
          <a:xfrm>
            <a:off x="5584875" y="1685400"/>
            <a:ext cx="1438800" cy="31710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dk1"/>
              </a:buClr>
              <a:buSzPts val="1000"/>
              <a:buChar char="❏"/>
              <a:defRPr sz="1000">
                <a:solidFill>
                  <a:schemeClr val="dk1"/>
                </a:solidFill>
              </a:defRPr>
            </a:lvl1pPr>
            <a:lvl2pPr indent="-292100" lvl="1" marL="914400">
              <a:spcBef>
                <a:spcPts val="0"/>
              </a:spcBef>
              <a:spcAft>
                <a:spcPts val="0"/>
              </a:spcAft>
              <a:buClr>
                <a:schemeClr val="dk1"/>
              </a:buClr>
              <a:buSzPts val="1000"/>
              <a:buChar char="❏"/>
              <a:defRPr sz="1000">
                <a:solidFill>
                  <a:schemeClr val="dk1"/>
                </a:solidFill>
              </a:defRPr>
            </a:lvl2pPr>
            <a:lvl3pPr indent="-292100" lvl="2" marL="1371600">
              <a:spcBef>
                <a:spcPts val="0"/>
              </a:spcBef>
              <a:spcAft>
                <a:spcPts val="0"/>
              </a:spcAft>
              <a:buClr>
                <a:schemeClr val="dk1"/>
              </a:buClr>
              <a:buSzPts val="1000"/>
              <a:buChar char="❏"/>
              <a:defRPr sz="1000">
                <a:solidFill>
                  <a:schemeClr val="dk1"/>
                </a:solidFill>
              </a:defRPr>
            </a:lvl3pPr>
            <a:lvl4pPr indent="-292100" lvl="3" marL="1828800">
              <a:spcBef>
                <a:spcPts val="0"/>
              </a:spcBef>
              <a:spcAft>
                <a:spcPts val="0"/>
              </a:spcAft>
              <a:buClr>
                <a:schemeClr val="dk1"/>
              </a:buClr>
              <a:buSzPts val="1000"/>
              <a:buChar char="❏"/>
              <a:defRPr sz="1000">
                <a:solidFill>
                  <a:schemeClr val="dk1"/>
                </a:solidFill>
              </a:defRPr>
            </a:lvl4pPr>
            <a:lvl5pPr indent="-292100" lvl="4" marL="2286000">
              <a:spcBef>
                <a:spcPts val="0"/>
              </a:spcBef>
              <a:spcAft>
                <a:spcPts val="0"/>
              </a:spcAft>
              <a:buClr>
                <a:schemeClr val="dk1"/>
              </a:buClr>
              <a:buSzPts val="1000"/>
              <a:buChar char="❏"/>
              <a:defRPr sz="1000">
                <a:solidFill>
                  <a:schemeClr val="dk1"/>
                </a:solidFill>
              </a:defRPr>
            </a:lvl5pPr>
            <a:lvl6pPr indent="-292100" lvl="5" marL="2743200">
              <a:spcBef>
                <a:spcPts val="0"/>
              </a:spcBef>
              <a:spcAft>
                <a:spcPts val="0"/>
              </a:spcAft>
              <a:buClr>
                <a:schemeClr val="dk1"/>
              </a:buClr>
              <a:buSzPts val="1000"/>
              <a:buChar char="❏"/>
              <a:defRPr sz="1000">
                <a:solidFill>
                  <a:schemeClr val="dk1"/>
                </a:solidFill>
              </a:defRPr>
            </a:lvl6pPr>
            <a:lvl7pPr indent="-292100" lvl="6" marL="3200400">
              <a:spcBef>
                <a:spcPts val="0"/>
              </a:spcBef>
              <a:spcAft>
                <a:spcPts val="0"/>
              </a:spcAft>
              <a:buClr>
                <a:schemeClr val="dk1"/>
              </a:buClr>
              <a:buSzPts val="1000"/>
              <a:buChar char="❏"/>
              <a:defRPr sz="1000">
                <a:solidFill>
                  <a:schemeClr val="dk1"/>
                </a:solidFill>
              </a:defRPr>
            </a:lvl7pPr>
            <a:lvl8pPr indent="-292100" lvl="7" marL="3657600">
              <a:spcBef>
                <a:spcPts val="0"/>
              </a:spcBef>
              <a:spcAft>
                <a:spcPts val="0"/>
              </a:spcAft>
              <a:buClr>
                <a:schemeClr val="dk1"/>
              </a:buClr>
              <a:buSzPts val="1000"/>
              <a:buChar char="❏"/>
              <a:defRPr sz="1000">
                <a:solidFill>
                  <a:schemeClr val="dk1"/>
                </a:solidFill>
              </a:defRPr>
            </a:lvl8pPr>
            <a:lvl9pPr indent="-292100" lvl="8" marL="4114800">
              <a:spcBef>
                <a:spcPts val="0"/>
              </a:spcBef>
              <a:spcAft>
                <a:spcPts val="0"/>
              </a:spcAft>
              <a:buClr>
                <a:schemeClr val="dk1"/>
              </a:buClr>
              <a:buSzPts val="1000"/>
              <a:buChar char="❏"/>
              <a:defRPr sz="1000">
                <a:solidFill>
                  <a:schemeClr val="dk1"/>
                </a:solidFill>
              </a:defRPr>
            </a:lvl9pPr>
          </a:lstStyle>
          <a:p/>
        </p:txBody>
      </p:sp>
      <p:sp>
        <p:nvSpPr>
          <p:cNvPr id="754" name="Google Shape;754;p28"/>
          <p:cNvSpPr txBox="1"/>
          <p:nvPr>
            <p:ph idx="5" type="body"/>
          </p:nvPr>
        </p:nvSpPr>
        <p:spPr>
          <a:xfrm>
            <a:off x="7317150" y="1685400"/>
            <a:ext cx="1438800" cy="31710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Clr>
                <a:schemeClr val="dk1"/>
              </a:buClr>
              <a:buSzPts val="1000"/>
              <a:buChar char="❏"/>
              <a:defRPr sz="1000">
                <a:solidFill>
                  <a:schemeClr val="dk1"/>
                </a:solidFill>
              </a:defRPr>
            </a:lvl1pPr>
            <a:lvl2pPr indent="-292100" lvl="1" marL="914400">
              <a:spcBef>
                <a:spcPts val="0"/>
              </a:spcBef>
              <a:spcAft>
                <a:spcPts val="0"/>
              </a:spcAft>
              <a:buClr>
                <a:schemeClr val="dk1"/>
              </a:buClr>
              <a:buSzPts val="1000"/>
              <a:buChar char="❏"/>
              <a:defRPr sz="1000">
                <a:solidFill>
                  <a:schemeClr val="dk1"/>
                </a:solidFill>
              </a:defRPr>
            </a:lvl2pPr>
            <a:lvl3pPr indent="-292100" lvl="2" marL="1371600">
              <a:spcBef>
                <a:spcPts val="0"/>
              </a:spcBef>
              <a:spcAft>
                <a:spcPts val="0"/>
              </a:spcAft>
              <a:buClr>
                <a:schemeClr val="dk1"/>
              </a:buClr>
              <a:buSzPts val="1000"/>
              <a:buChar char="❏"/>
              <a:defRPr sz="1000">
                <a:solidFill>
                  <a:schemeClr val="dk1"/>
                </a:solidFill>
              </a:defRPr>
            </a:lvl3pPr>
            <a:lvl4pPr indent="-292100" lvl="3" marL="1828800">
              <a:spcBef>
                <a:spcPts val="0"/>
              </a:spcBef>
              <a:spcAft>
                <a:spcPts val="0"/>
              </a:spcAft>
              <a:buClr>
                <a:schemeClr val="dk1"/>
              </a:buClr>
              <a:buSzPts val="1000"/>
              <a:buChar char="❏"/>
              <a:defRPr sz="1000">
                <a:solidFill>
                  <a:schemeClr val="dk1"/>
                </a:solidFill>
              </a:defRPr>
            </a:lvl4pPr>
            <a:lvl5pPr indent="-292100" lvl="4" marL="2286000">
              <a:spcBef>
                <a:spcPts val="0"/>
              </a:spcBef>
              <a:spcAft>
                <a:spcPts val="0"/>
              </a:spcAft>
              <a:buClr>
                <a:schemeClr val="dk1"/>
              </a:buClr>
              <a:buSzPts val="1000"/>
              <a:buChar char="❏"/>
              <a:defRPr sz="1000">
                <a:solidFill>
                  <a:schemeClr val="dk1"/>
                </a:solidFill>
              </a:defRPr>
            </a:lvl5pPr>
            <a:lvl6pPr indent="-292100" lvl="5" marL="2743200">
              <a:spcBef>
                <a:spcPts val="0"/>
              </a:spcBef>
              <a:spcAft>
                <a:spcPts val="0"/>
              </a:spcAft>
              <a:buClr>
                <a:schemeClr val="dk1"/>
              </a:buClr>
              <a:buSzPts val="1000"/>
              <a:buChar char="❏"/>
              <a:defRPr sz="1000">
                <a:solidFill>
                  <a:schemeClr val="dk1"/>
                </a:solidFill>
              </a:defRPr>
            </a:lvl6pPr>
            <a:lvl7pPr indent="-292100" lvl="6" marL="3200400">
              <a:spcBef>
                <a:spcPts val="0"/>
              </a:spcBef>
              <a:spcAft>
                <a:spcPts val="0"/>
              </a:spcAft>
              <a:buClr>
                <a:schemeClr val="dk1"/>
              </a:buClr>
              <a:buSzPts val="1000"/>
              <a:buChar char="❏"/>
              <a:defRPr sz="1000">
                <a:solidFill>
                  <a:schemeClr val="dk1"/>
                </a:solidFill>
              </a:defRPr>
            </a:lvl7pPr>
            <a:lvl8pPr indent="-292100" lvl="7" marL="3657600">
              <a:spcBef>
                <a:spcPts val="0"/>
              </a:spcBef>
              <a:spcAft>
                <a:spcPts val="0"/>
              </a:spcAft>
              <a:buClr>
                <a:schemeClr val="dk1"/>
              </a:buClr>
              <a:buSzPts val="1000"/>
              <a:buChar char="❏"/>
              <a:defRPr sz="1000">
                <a:solidFill>
                  <a:schemeClr val="dk1"/>
                </a:solidFill>
              </a:defRPr>
            </a:lvl8pPr>
            <a:lvl9pPr indent="-292100" lvl="8" marL="4114800">
              <a:spcBef>
                <a:spcPts val="0"/>
              </a:spcBef>
              <a:spcAft>
                <a:spcPts val="0"/>
              </a:spcAft>
              <a:buClr>
                <a:schemeClr val="dk1"/>
              </a:buClr>
              <a:buSzPts val="1000"/>
              <a:buChar char="❏"/>
              <a:defRPr sz="1000">
                <a:solidFill>
                  <a:schemeClr val="dk1"/>
                </a:solidFill>
              </a:defRPr>
            </a:lvl9pPr>
          </a:lstStyle>
          <a:p/>
        </p:txBody>
      </p:sp>
      <p:cxnSp>
        <p:nvCxnSpPr>
          <p:cNvPr id="755" name="Google Shape;755;p28"/>
          <p:cNvCxnSpPr/>
          <p:nvPr/>
        </p:nvCxnSpPr>
        <p:spPr>
          <a:xfrm>
            <a:off x="511600" y="1638075"/>
            <a:ext cx="1230600" cy="0"/>
          </a:xfrm>
          <a:prstGeom prst="straightConnector1">
            <a:avLst/>
          </a:prstGeom>
          <a:noFill/>
          <a:ln cap="flat" cmpd="sng" w="9525">
            <a:solidFill>
              <a:schemeClr val="dk1"/>
            </a:solidFill>
            <a:prstDash val="solid"/>
            <a:round/>
            <a:headEnd len="med" w="med" type="none"/>
            <a:tailEnd len="med" w="med" type="none"/>
          </a:ln>
        </p:spPr>
      </p:cxnSp>
      <p:cxnSp>
        <p:nvCxnSpPr>
          <p:cNvPr id="756" name="Google Shape;756;p28"/>
          <p:cNvCxnSpPr/>
          <p:nvPr/>
        </p:nvCxnSpPr>
        <p:spPr>
          <a:xfrm>
            <a:off x="2181863" y="1638075"/>
            <a:ext cx="1230600" cy="0"/>
          </a:xfrm>
          <a:prstGeom prst="straightConnector1">
            <a:avLst/>
          </a:prstGeom>
          <a:noFill/>
          <a:ln cap="flat" cmpd="sng" w="9525">
            <a:solidFill>
              <a:schemeClr val="dk1"/>
            </a:solidFill>
            <a:prstDash val="solid"/>
            <a:round/>
            <a:headEnd len="med" w="med" type="none"/>
            <a:tailEnd len="med" w="med" type="none"/>
          </a:ln>
        </p:spPr>
      </p:cxnSp>
      <p:cxnSp>
        <p:nvCxnSpPr>
          <p:cNvPr id="757" name="Google Shape;757;p28"/>
          <p:cNvCxnSpPr/>
          <p:nvPr/>
        </p:nvCxnSpPr>
        <p:spPr>
          <a:xfrm>
            <a:off x="3928325" y="1638075"/>
            <a:ext cx="1230600" cy="0"/>
          </a:xfrm>
          <a:prstGeom prst="straightConnector1">
            <a:avLst/>
          </a:prstGeom>
          <a:noFill/>
          <a:ln cap="flat" cmpd="sng" w="9525">
            <a:solidFill>
              <a:schemeClr val="dk1"/>
            </a:solidFill>
            <a:prstDash val="solid"/>
            <a:round/>
            <a:headEnd len="med" w="med" type="none"/>
            <a:tailEnd len="med" w="med" type="none"/>
          </a:ln>
        </p:spPr>
      </p:cxnSp>
      <p:cxnSp>
        <p:nvCxnSpPr>
          <p:cNvPr id="758" name="Google Shape;758;p28"/>
          <p:cNvCxnSpPr/>
          <p:nvPr/>
        </p:nvCxnSpPr>
        <p:spPr>
          <a:xfrm>
            <a:off x="5674788" y="1638075"/>
            <a:ext cx="1230600" cy="0"/>
          </a:xfrm>
          <a:prstGeom prst="straightConnector1">
            <a:avLst/>
          </a:prstGeom>
          <a:noFill/>
          <a:ln cap="flat" cmpd="sng" w="9525">
            <a:solidFill>
              <a:schemeClr val="dk1"/>
            </a:solidFill>
            <a:prstDash val="solid"/>
            <a:round/>
            <a:headEnd len="med" w="med" type="none"/>
            <a:tailEnd len="med" w="med" type="none"/>
          </a:ln>
        </p:spPr>
      </p:cxnSp>
      <p:cxnSp>
        <p:nvCxnSpPr>
          <p:cNvPr id="759" name="Google Shape;759;p28"/>
          <p:cNvCxnSpPr/>
          <p:nvPr/>
        </p:nvCxnSpPr>
        <p:spPr>
          <a:xfrm>
            <a:off x="7421250" y="1638075"/>
            <a:ext cx="1230600" cy="0"/>
          </a:xfrm>
          <a:prstGeom prst="straightConnector1">
            <a:avLst/>
          </a:prstGeom>
          <a:noFill/>
          <a:ln cap="flat" cmpd="sng" w="9525">
            <a:solidFill>
              <a:schemeClr val="dk1"/>
            </a:solidFill>
            <a:prstDash val="solid"/>
            <a:round/>
            <a:headEnd len="med" w="med" type="none"/>
            <a:tailEnd len="med" w="med" type="none"/>
          </a:ln>
        </p:spPr>
      </p:cxnSp>
      <p:sp>
        <p:nvSpPr>
          <p:cNvPr id="760" name="Google Shape;760;p28"/>
          <p:cNvSpPr txBox="1"/>
          <p:nvPr>
            <p:ph idx="6" type="subTitle"/>
          </p:nvPr>
        </p:nvSpPr>
        <p:spPr>
          <a:xfrm>
            <a:off x="407500" y="934524"/>
            <a:ext cx="1334700" cy="656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b="1" sz="1100">
                <a:solidFill>
                  <a:schemeClr val="dk1"/>
                </a:solidFill>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761" name="Google Shape;761;p28"/>
          <p:cNvSpPr txBox="1"/>
          <p:nvPr>
            <p:ph idx="7" type="subTitle"/>
          </p:nvPr>
        </p:nvSpPr>
        <p:spPr>
          <a:xfrm>
            <a:off x="2181875" y="934524"/>
            <a:ext cx="1334700" cy="656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b="1" sz="1100">
                <a:solidFill>
                  <a:schemeClr val="dk1"/>
                </a:solidFill>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762" name="Google Shape;762;p28"/>
          <p:cNvSpPr txBox="1"/>
          <p:nvPr>
            <p:ph idx="8" type="subTitle"/>
          </p:nvPr>
        </p:nvSpPr>
        <p:spPr>
          <a:xfrm>
            <a:off x="3904650" y="934524"/>
            <a:ext cx="1334700" cy="656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b="1" sz="1100">
                <a:solidFill>
                  <a:schemeClr val="dk1"/>
                </a:solidFill>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763" name="Google Shape;763;p28"/>
          <p:cNvSpPr txBox="1"/>
          <p:nvPr>
            <p:ph idx="9" type="subTitle"/>
          </p:nvPr>
        </p:nvSpPr>
        <p:spPr>
          <a:xfrm>
            <a:off x="5627425" y="934524"/>
            <a:ext cx="1334700" cy="656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b="1" sz="1100">
                <a:solidFill>
                  <a:schemeClr val="dk1"/>
                </a:solidFill>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764" name="Google Shape;764;p28"/>
          <p:cNvSpPr txBox="1"/>
          <p:nvPr>
            <p:ph idx="13" type="subTitle"/>
          </p:nvPr>
        </p:nvSpPr>
        <p:spPr>
          <a:xfrm>
            <a:off x="7421250" y="934524"/>
            <a:ext cx="1334700" cy="656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b="1" sz="1100">
                <a:solidFill>
                  <a:schemeClr val="dk1"/>
                </a:solidFill>
              </a:defRPr>
            </a:lvl1pPr>
            <a:lvl2pPr lvl="1">
              <a:spcBef>
                <a:spcPts val="0"/>
              </a:spcBef>
              <a:spcAft>
                <a:spcPts val="0"/>
              </a:spcAft>
              <a:buSzPts val="1200"/>
              <a:buNone/>
              <a:defRPr b="1" sz="1200"/>
            </a:lvl2pPr>
            <a:lvl3pPr lvl="2">
              <a:spcBef>
                <a:spcPts val="0"/>
              </a:spcBef>
              <a:spcAft>
                <a:spcPts val="0"/>
              </a:spcAft>
              <a:buSzPts val="1200"/>
              <a:buNone/>
              <a:defRPr b="1" sz="1200"/>
            </a:lvl3pPr>
            <a:lvl4pPr lvl="3">
              <a:spcBef>
                <a:spcPts val="0"/>
              </a:spcBef>
              <a:spcAft>
                <a:spcPts val="0"/>
              </a:spcAft>
              <a:buSzPts val="1200"/>
              <a:buNone/>
              <a:defRPr b="1" sz="1200"/>
            </a:lvl4pPr>
            <a:lvl5pPr lvl="4">
              <a:spcBef>
                <a:spcPts val="0"/>
              </a:spcBef>
              <a:spcAft>
                <a:spcPts val="0"/>
              </a:spcAft>
              <a:buSzPts val="1200"/>
              <a:buNone/>
              <a:defRPr b="1" sz="1200"/>
            </a:lvl5pPr>
            <a:lvl6pPr lvl="5">
              <a:spcBef>
                <a:spcPts val="0"/>
              </a:spcBef>
              <a:spcAft>
                <a:spcPts val="0"/>
              </a:spcAft>
              <a:buSzPts val="1200"/>
              <a:buNone/>
              <a:defRPr b="1" sz="1200"/>
            </a:lvl6pPr>
            <a:lvl7pPr lvl="6">
              <a:spcBef>
                <a:spcPts val="0"/>
              </a:spcBef>
              <a:spcAft>
                <a:spcPts val="0"/>
              </a:spcAft>
              <a:buSzPts val="1200"/>
              <a:buNone/>
              <a:defRPr b="1" sz="1200"/>
            </a:lvl7pPr>
            <a:lvl8pPr lvl="7">
              <a:spcBef>
                <a:spcPts val="0"/>
              </a:spcBef>
              <a:spcAft>
                <a:spcPts val="0"/>
              </a:spcAft>
              <a:buSzPts val="1200"/>
              <a:buNone/>
              <a:defRPr b="1" sz="1200"/>
            </a:lvl8pPr>
            <a:lvl9pPr lvl="8">
              <a:spcBef>
                <a:spcPts val="0"/>
              </a:spcBef>
              <a:spcAft>
                <a:spcPts val="0"/>
              </a:spcAft>
              <a:buSzPts val="1200"/>
              <a:buNone/>
              <a:defRPr b="1" sz="1200"/>
            </a:lvl9pPr>
          </a:lstStyle>
          <a:p/>
        </p:txBody>
      </p:sp>
      <p:sp>
        <p:nvSpPr>
          <p:cNvPr id="765" name="Google Shape;765;p28"/>
          <p:cNvSpPr/>
          <p:nvPr/>
        </p:nvSpPr>
        <p:spPr>
          <a:xfrm>
            <a:off x="334528" y="4750943"/>
            <a:ext cx="8809479" cy="492422"/>
          </a:xfrm>
          <a:custGeom>
            <a:rect b="b" l="l" r="r" t="t"/>
            <a:pathLst>
              <a:path extrusionOk="0" h="656562" w="11745972">
                <a:moveTo>
                  <a:pt x="380314" y="656562"/>
                </a:moveTo>
                <a:cubicBezTo>
                  <a:pt x="466909" y="479680"/>
                  <a:pt x="648726" y="357579"/>
                  <a:pt x="858518" y="357579"/>
                </a:cubicBezTo>
                <a:lnTo>
                  <a:pt x="11745972" y="357579"/>
                </a:lnTo>
                <a:lnTo>
                  <a:pt x="11745972" y="0"/>
                </a:lnTo>
                <a:lnTo>
                  <a:pt x="858470" y="0"/>
                </a:lnTo>
                <a:cubicBezTo>
                  <a:pt x="448656" y="0"/>
                  <a:pt x="102751" y="278721"/>
                  <a:pt x="0" y="656562"/>
                </a:cubicBezTo>
                <a:lnTo>
                  <a:pt x="380266" y="656562"/>
                </a:lnTo>
                <a:close/>
              </a:path>
            </a:pathLst>
          </a:custGeom>
          <a:solidFill>
            <a:srgbClr val="F2C8A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766" name="Google Shape;766;p28"/>
          <p:cNvGrpSpPr/>
          <p:nvPr/>
        </p:nvGrpSpPr>
        <p:grpSpPr>
          <a:xfrm>
            <a:off x="8711398" y="4707491"/>
            <a:ext cx="349210" cy="349219"/>
            <a:chOff x="356779" y="2280317"/>
            <a:chExt cx="1661321" cy="1661366"/>
          </a:xfrm>
        </p:grpSpPr>
        <p:sp>
          <p:nvSpPr>
            <p:cNvPr id="767" name="Google Shape;767;p28"/>
            <p:cNvSpPr/>
            <p:nvPr/>
          </p:nvSpPr>
          <p:spPr>
            <a:xfrm>
              <a:off x="638196" y="2280317"/>
              <a:ext cx="1098260" cy="238788"/>
            </a:xfrm>
            <a:custGeom>
              <a:rect b="b" l="l" r="r" t="t"/>
              <a:pathLst>
                <a:path extrusionOk="0" h="238788" w="1098260">
                  <a:moveTo>
                    <a:pt x="21477" y="238732"/>
                  </a:moveTo>
                  <a:lnTo>
                    <a:pt x="1076784" y="238732"/>
                  </a:lnTo>
                  <a:cubicBezTo>
                    <a:pt x="1085746" y="238732"/>
                    <a:pt x="1093801" y="233173"/>
                    <a:pt x="1096920" y="224722"/>
                  </a:cubicBezTo>
                  <a:cubicBezTo>
                    <a:pt x="1100040" y="216328"/>
                    <a:pt x="1097601" y="206855"/>
                    <a:pt x="1090794" y="201013"/>
                  </a:cubicBezTo>
                  <a:cubicBezTo>
                    <a:pt x="945360" y="75777"/>
                    <a:pt x="756136" y="0"/>
                    <a:pt x="549159" y="0"/>
                  </a:cubicBezTo>
                  <a:cubicBezTo>
                    <a:pt x="342181" y="0"/>
                    <a:pt x="152901" y="75777"/>
                    <a:pt x="7467" y="201013"/>
                  </a:cubicBezTo>
                  <a:cubicBezTo>
                    <a:pt x="660" y="206855"/>
                    <a:pt x="-1779" y="216328"/>
                    <a:pt x="1341" y="224779"/>
                  </a:cubicBezTo>
                  <a:cubicBezTo>
                    <a:pt x="4460" y="233173"/>
                    <a:pt x="12515" y="238788"/>
                    <a:pt x="21477" y="238788"/>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8" name="Google Shape;768;p28"/>
            <p:cNvSpPr/>
            <p:nvPr/>
          </p:nvSpPr>
          <p:spPr>
            <a:xfrm>
              <a:off x="732837" y="3773114"/>
              <a:ext cx="909036" cy="168569"/>
            </a:xfrm>
            <a:custGeom>
              <a:rect b="b" l="l" r="r" t="t"/>
              <a:pathLst>
                <a:path extrusionOk="0" h="168569" w="909036">
                  <a:moveTo>
                    <a:pt x="887532" y="0"/>
                  </a:moveTo>
                  <a:lnTo>
                    <a:pt x="21448" y="0"/>
                  </a:lnTo>
                  <a:cubicBezTo>
                    <a:pt x="11919" y="0"/>
                    <a:pt x="3524" y="6296"/>
                    <a:pt x="858" y="15484"/>
                  </a:cubicBezTo>
                  <a:cubicBezTo>
                    <a:pt x="-1808" y="24673"/>
                    <a:pt x="1879" y="34485"/>
                    <a:pt x="9934" y="39590"/>
                  </a:cubicBezTo>
                  <a:cubicBezTo>
                    <a:pt x="138465" y="121209"/>
                    <a:pt x="290933" y="168570"/>
                    <a:pt x="454519" y="168570"/>
                  </a:cubicBezTo>
                  <a:cubicBezTo>
                    <a:pt x="618104" y="168570"/>
                    <a:pt x="770572" y="121209"/>
                    <a:pt x="899103" y="39590"/>
                  </a:cubicBezTo>
                  <a:cubicBezTo>
                    <a:pt x="907158" y="34485"/>
                    <a:pt x="910845" y="24673"/>
                    <a:pt x="908179" y="15484"/>
                  </a:cubicBezTo>
                  <a:cubicBezTo>
                    <a:pt x="905513" y="6296"/>
                    <a:pt x="897118" y="0"/>
                    <a:pt x="887532" y="0"/>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769" name="Google Shape;769;p28"/>
            <p:cNvSpPr/>
            <p:nvPr/>
          </p:nvSpPr>
          <p:spPr>
            <a:xfrm>
              <a:off x="356779" y="2562099"/>
              <a:ext cx="1661321" cy="1168021"/>
            </a:xfrm>
            <a:custGeom>
              <a:rect b="b" l="l" r="r" t="t"/>
              <a:pathLst>
                <a:path extrusionOk="0" h="1168021" w="1661321">
                  <a:moveTo>
                    <a:pt x="1647595" y="562599"/>
                  </a:moveTo>
                  <a:cubicBezTo>
                    <a:pt x="1655309" y="562599"/>
                    <a:pt x="1661322" y="556587"/>
                    <a:pt x="1661322" y="548873"/>
                  </a:cubicBezTo>
                  <a:cubicBezTo>
                    <a:pt x="1661322" y="468729"/>
                    <a:pt x="1649864" y="391477"/>
                    <a:pt x="1628707" y="318196"/>
                  </a:cubicBezTo>
                  <a:cubicBezTo>
                    <a:pt x="1626154" y="309064"/>
                    <a:pt x="1617816" y="302768"/>
                    <a:pt x="1608117" y="302768"/>
                  </a:cubicBezTo>
                  <a:lnTo>
                    <a:pt x="1306187" y="302768"/>
                  </a:lnTo>
                  <a:cubicBezTo>
                    <a:pt x="1294503" y="302768"/>
                    <a:pt x="1285030" y="293296"/>
                    <a:pt x="1285030" y="281612"/>
                  </a:cubicBezTo>
                  <a:lnTo>
                    <a:pt x="1285030" y="281044"/>
                  </a:lnTo>
                  <a:cubicBezTo>
                    <a:pt x="1285030" y="269360"/>
                    <a:pt x="1294503" y="259888"/>
                    <a:pt x="1306187" y="259888"/>
                  </a:cubicBezTo>
                  <a:lnTo>
                    <a:pt x="1578054" y="259888"/>
                  </a:lnTo>
                  <a:cubicBezTo>
                    <a:pt x="1585201" y="259888"/>
                    <a:pt x="1591781" y="256145"/>
                    <a:pt x="1595808" y="250132"/>
                  </a:cubicBezTo>
                  <a:cubicBezTo>
                    <a:pt x="1599835" y="244404"/>
                    <a:pt x="1600686" y="236690"/>
                    <a:pt x="1597793" y="230110"/>
                  </a:cubicBezTo>
                  <a:cubicBezTo>
                    <a:pt x="1563874" y="148435"/>
                    <a:pt x="1517135" y="73452"/>
                    <a:pt x="1460243" y="7374"/>
                  </a:cubicBezTo>
                  <a:cubicBezTo>
                    <a:pt x="1456216" y="2723"/>
                    <a:pt x="1450374" y="0"/>
                    <a:pt x="1444191" y="0"/>
                  </a:cubicBezTo>
                  <a:lnTo>
                    <a:pt x="217187" y="0"/>
                  </a:lnTo>
                  <a:cubicBezTo>
                    <a:pt x="210891" y="0"/>
                    <a:pt x="204879" y="2552"/>
                    <a:pt x="200852" y="7430"/>
                  </a:cubicBezTo>
                  <a:cubicBezTo>
                    <a:pt x="144016" y="73452"/>
                    <a:pt x="97278" y="148661"/>
                    <a:pt x="63245" y="230564"/>
                  </a:cubicBezTo>
                  <a:cubicBezTo>
                    <a:pt x="60522" y="237087"/>
                    <a:pt x="61259" y="244574"/>
                    <a:pt x="65173" y="250416"/>
                  </a:cubicBezTo>
                  <a:cubicBezTo>
                    <a:pt x="69087" y="256258"/>
                    <a:pt x="75723" y="259831"/>
                    <a:pt x="82757" y="259831"/>
                  </a:cubicBezTo>
                  <a:lnTo>
                    <a:pt x="354794" y="259831"/>
                  </a:lnTo>
                  <a:cubicBezTo>
                    <a:pt x="366479" y="259831"/>
                    <a:pt x="375951" y="269304"/>
                    <a:pt x="375951" y="280988"/>
                  </a:cubicBezTo>
                  <a:lnTo>
                    <a:pt x="375951" y="281555"/>
                  </a:lnTo>
                  <a:cubicBezTo>
                    <a:pt x="375951" y="293239"/>
                    <a:pt x="366479" y="302711"/>
                    <a:pt x="354794" y="302711"/>
                  </a:cubicBezTo>
                  <a:lnTo>
                    <a:pt x="52921" y="302711"/>
                  </a:lnTo>
                  <a:cubicBezTo>
                    <a:pt x="43506" y="302711"/>
                    <a:pt x="34884" y="309007"/>
                    <a:pt x="32331" y="318139"/>
                  </a:cubicBezTo>
                  <a:cubicBezTo>
                    <a:pt x="11174" y="391420"/>
                    <a:pt x="0" y="468672"/>
                    <a:pt x="0" y="548816"/>
                  </a:cubicBezTo>
                  <a:cubicBezTo>
                    <a:pt x="0" y="556530"/>
                    <a:pt x="6012" y="562543"/>
                    <a:pt x="13443" y="562543"/>
                  </a:cubicBezTo>
                  <a:lnTo>
                    <a:pt x="354851" y="562543"/>
                  </a:lnTo>
                  <a:cubicBezTo>
                    <a:pt x="366536" y="562543"/>
                    <a:pt x="376008" y="572015"/>
                    <a:pt x="376008" y="583699"/>
                  </a:cubicBezTo>
                  <a:lnTo>
                    <a:pt x="376008" y="584266"/>
                  </a:lnTo>
                  <a:cubicBezTo>
                    <a:pt x="376008" y="595950"/>
                    <a:pt x="366536" y="605422"/>
                    <a:pt x="354851" y="605422"/>
                  </a:cubicBezTo>
                  <a:lnTo>
                    <a:pt x="25128" y="605422"/>
                  </a:lnTo>
                  <a:cubicBezTo>
                    <a:pt x="22916" y="605422"/>
                    <a:pt x="20760" y="605763"/>
                    <a:pt x="18718" y="606387"/>
                  </a:cubicBezTo>
                  <a:cubicBezTo>
                    <a:pt x="12649" y="608315"/>
                    <a:pt x="7714" y="612853"/>
                    <a:pt x="5389" y="618808"/>
                  </a:cubicBezTo>
                  <a:cubicBezTo>
                    <a:pt x="4141" y="621984"/>
                    <a:pt x="3630" y="625444"/>
                    <a:pt x="3914" y="628904"/>
                  </a:cubicBezTo>
                  <a:cubicBezTo>
                    <a:pt x="11174" y="706893"/>
                    <a:pt x="29552" y="781593"/>
                    <a:pt x="56892" y="851811"/>
                  </a:cubicBezTo>
                  <a:cubicBezTo>
                    <a:pt x="60068" y="859922"/>
                    <a:pt x="67896" y="865310"/>
                    <a:pt x="76631" y="865310"/>
                  </a:cubicBezTo>
                  <a:lnTo>
                    <a:pt x="354794" y="865310"/>
                  </a:lnTo>
                  <a:cubicBezTo>
                    <a:pt x="366479" y="865310"/>
                    <a:pt x="375951" y="874783"/>
                    <a:pt x="375951" y="886467"/>
                  </a:cubicBezTo>
                  <a:lnTo>
                    <a:pt x="375951" y="887034"/>
                  </a:lnTo>
                  <a:cubicBezTo>
                    <a:pt x="375951" y="898718"/>
                    <a:pt x="366479" y="908190"/>
                    <a:pt x="354794" y="908190"/>
                  </a:cubicBezTo>
                  <a:lnTo>
                    <a:pt x="116450" y="908190"/>
                  </a:lnTo>
                  <a:cubicBezTo>
                    <a:pt x="111231" y="908190"/>
                    <a:pt x="106410" y="910005"/>
                    <a:pt x="102553" y="913125"/>
                  </a:cubicBezTo>
                  <a:cubicBezTo>
                    <a:pt x="98696" y="916245"/>
                    <a:pt x="96370" y="920328"/>
                    <a:pt x="95349" y="924979"/>
                  </a:cubicBezTo>
                  <a:cubicBezTo>
                    <a:pt x="94328" y="929914"/>
                    <a:pt x="94952" y="935132"/>
                    <a:pt x="97505" y="939670"/>
                  </a:cubicBezTo>
                  <a:cubicBezTo>
                    <a:pt x="142258" y="1023671"/>
                    <a:pt x="201078" y="1098994"/>
                    <a:pt x="270846" y="1162520"/>
                  </a:cubicBezTo>
                  <a:cubicBezTo>
                    <a:pt x="274760" y="1166093"/>
                    <a:pt x="279808" y="1168022"/>
                    <a:pt x="285083" y="1168022"/>
                  </a:cubicBezTo>
                  <a:lnTo>
                    <a:pt x="1375898" y="1168022"/>
                  </a:lnTo>
                  <a:cubicBezTo>
                    <a:pt x="1381173" y="1168022"/>
                    <a:pt x="1386278" y="1166037"/>
                    <a:pt x="1390135" y="1162520"/>
                  </a:cubicBezTo>
                  <a:cubicBezTo>
                    <a:pt x="1459903" y="1098994"/>
                    <a:pt x="1518950" y="1023671"/>
                    <a:pt x="1563760" y="939670"/>
                  </a:cubicBezTo>
                  <a:cubicBezTo>
                    <a:pt x="1567220" y="933090"/>
                    <a:pt x="1567220" y="925093"/>
                    <a:pt x="1563193" y="918513"/>
                  </a:cubicBezTo>
                  <a:cubicBezTo>
                    <a:pt x="1559450" y="912217"/>
                    <a:pt x="1552303" y="908190"/>
                    <a:pt x="1544872" y="908190"/>
                  </a:cubicBezTo>
                  <a:lnTo>
                    <a:pt x="1306187" y="908190"/>
                  </a:lnTo>
                  <a:cubicBezTo>
                    <a:pt x="1294503" y="908190"/>
                    <a:pt x="1285030" y="898718"/>
                    <a:pt x="1285030" y="887034"/>
                  </a:cubicBezTo>
                  <a:lnTo>
                    <a:pt x="1285030" y="886467"/>
                  </a:lnTo>
                  <a:cubicBezTo>
                    <a:pt x="1285030" y="874783"/>
                    <a:pt x="1294503" y="865310"/>
                    <a:pt x="1306187" y="865310"/>
                  </a:cubicBezTo>
                  <a:lnTo>
                    <a:pt x="1584350" y="865310"/>
                  </a:lnTo>
                  <a:cubicBezTo>
                    <a:pt x="1592915" y="865310"/>
                    <a:pt x="1600970" y="859865"/>
                    <a:pt x="1604090" y="851584"/>
                  </a:cubicBezTo>
                  <a:cubicBezTo>
                    <a:pt x="1631543" y="781479"/>
                    <a:pt x="1649864" y="706780"/>
                    <a:pt x="1657295" y="628904"/>
                  </a:cubicBezTo>
                  <a:cubicBezTo>
                    <a:pt x="1657521" y="626465"/>
                    <a:pt x="1657295" y="624026"/>
                    <a:pt x="1656727" y="621701"/>
                  </a:cubicBezTo>
                  <a:cubicBezTo>
                    <a:pt x="1655309" y="615859"/>
                    <a:pt x="1651452" y="610924"/>
                    <a:pt x="1646120" y="608088"/>
                  </a:cubicBezTo>
                  <a:cubicBezTo>
                    <a:pt x="1642944" y="606387"/>
                    <a:pt x="1639427" y="605479"/>
                    <a:pt x="1635797" y="605479"/>
                  </a:cubicBezTo>
                  <a:lnTo>
                    <a:pt x="1006129" y="605479"/>
                  </a:lnTo>
                  <a:cubicBezTo>
                    <a:pt x="994445" y="605479"/>
                    <a:pt x="984972" y="596007"/>
                    <a:pt x="984972" y="584323"/>
                  </a:cubicBezTo>
                  <a:lnTo>
                    <a:pt x="984972" y="583756"/>
                  </a:lnTo>
                  <a:cubicBezTo>
                    <a:pt x="984972" y="572071"/>
                    <a:pt x="994445" y="562599"/>
                    <a:pt x="1006129" y="562599"/>
                  </a:cubicBezTo>
                  <a:lnTo>
                    <a:pt x="1647482" y="562599"/>
                  </a:lnTo>
                  <a:close/>
                  <a:moveTo>
                    <a:pt x="717132" y="309915"/>
                  </a:moveTo>
                  <a:lnTo>
                    <a:pt x="644132" y="309915"/>
                  </a:lnTo>
                  <a:cubicBezTo>
                    <a:pt x="632390" y="309915"/>
                    <a:pt x="622691" y="319330"/>
                    <a:pt x="622691" y="331354"/>
                  </a:cubicBezTo>
                  <a:lnTo>
                    <a:pt x="622691" y="351660"/>
                  </a:lnTo>
                  <a:cubicBezTo>
                    <a:pt x="622691" y="363685"/>
                    <a:pt x="613218" y="373100"/>
                    <a:pt x="601250" y="373100"/>
                  </a:cubicBezTo>
                  <a:lnTo>
                    <a:pt x="580944" y="373100"/>
                  </a:lnTo>
                  <a:cubicBezTo>
                    <a:pt x="568919" y="373100"/>
                    <a:pt x="559503" y="382799"/>
                    <a:pt x="559503" y="394540"/>
                  </a:cubicBezTo>
                  <a:lnTo>
                    <a:pt x="559503" y="470374"/>
                  </a:lnTo>
                  <a:cubicBezTo>
                    <a:pt x="559503" y="482398"/>
                    <a:pt x="568919" y="491814"/>
                    <a:pt x="580944" y="491814"/>
                  </a:cubicBezTo>
                  <a:lnTo>
                    <a:pt x="601250" y="491814"/>
                  </a:lnTo>
                  <a:cubicBezTo>
                    <a:pt x="613275" y="491814"/>
                    <a:pt x="622691" y="501513"/>
                    <a:pt x="622691" y="513253"/>
                  </a:cubicBezTo>
                  <a:lnTo>
                    <a:pt x="622691" y="533843"/>
                  </a:lnTo>
                  <a:cubicBezTo>
                    <a:pt x="622691" y="545583"/>
                    <a:pt x="632390" y="555283"/>
                    <a:pt x="644132" y="555283"/>
                  </a:cubicBezTo>
                  <a:lnTo>
                    <a:pt x="717132" y="555283"/>
                  </a:lnTo>
                  <a:cubicBezTo>
                    <a:pt x="728874" y="555283"/>
                    <a:pt x="738573" y="545527"/>
                    <a:pt x="738573" y="533843"/>
                  </a:cubicBezTo>
                  <a:lnTo>
                    <a:pt x="738573" y="513253"/>
                  </a:lnTo>
                  <a:cubicBezTo>
                    <a:pt x="738573" y="501513"/>
                    <a:pt x="747989" y="491814"/>
                    <a:pt x="760014" y="491814"/>
                  </a:cubicBezTo>
                  <a:lnTo>
                    <a:pt x="901138" y="491814"/>
                  </a:lnTo>
                  <a:cubicBezTo>
                    <a:pt x="901138" y="491814"/>
                    <a:pt x="901478" y="491814"/>
                    <a:pt x="901591" y="491814"/>
                  </a:cubicBezTo>
                  <a:cubicBezTo>
                    <a:pt x="913106" y="492040"/>
                    <a:pt x="922295" y="501456"/>
                    <a:pt x="922295" y="512970"/>
                  </a:cubicBezTo>
                  <a:lnTo>
                    <a:pt x="922295" y="654598"/>
                  </a:lnTo>
                  <a:cubicBezTo>
                    <a:pt x="922295" y="661291"/>
                    <a:pt x="919118" y="667587"/>
                    <a:pt x="913787" y="671557"/>
                  </a:cubicBezTo>
                  <a:cubicBezTo>
                    <a:pt x="910213" y="674223"/>
                    <a:pt x="905845" y="675754"/>
                    <a:pt x="901138" y="675754"/>
                  </a:cubicBezTo>
                  <a:lnTo>
                    <a:pt x="760014" y="675754"/>
                  </a:lnTo>
                  <a:cubicBezTo>
                    <a:pt x="747989" y="675754"/>
                    <a:pt x="738573" y="666339"/>
                    <a:pt x="738573" y="654314"/>
                  </a:cubicBezTo>
                  <a:lnTo>
                    <a:pt x="738573" y="634009"/>
                  </a:lnTo>
                  <a:cubicBezTo>
                    <a:pt x="738573" y="621984"/>
                    <a:pt x="728817" y="612569"/>
                    <a:pt x="717132" y="612569"/>
                  </a:cubicBezTo>
                  <a:lnTo>
                    <a:pt x="644132" y="612569"/>
                  </a:lnTo>
                  <a:cubicBezTo>
                    <a:pt x="632390" y="612569"/>
                    <a:pt x="622691" y="622041"/>
                    <a:pt x="622691" y="634009"/>
                  </a:cubicBezTo>
                  <a:lnTo>
                    <a:pt x="622691" y="654314"/>
                  </a:lnTo>
                  <a:cubicBezTo>
                    <a:pt x="622691" y="666339"/>
                    <a:pt x="613218" y="675754"/>
                    <a:pt x="601250" y="675754"/>
                  </a:cubicBezTo>
                  <a:lnTo>
                    <a:pt x="580944" y="675754"/>
                  </a:lnTo>
                  <a:cubicBezTo>
                    <a:pt x="568919" y="675754"/>
                    <a:pt x="559503" y="685510"/>
                    <a:pt x="559503" y="697194"/>
                  </a:cubicBezTo>
                  <a:lnTo>
                    <a:pt x="559503" y="773028"/>
                  </a:lnTo>
                  <a:cubicBezTo>
                    <a:pt x="559503" y="785053"/>
                    <a:pt x="568919" y="794468"/>
                    <a:pt x="580944" y="794468"/>
                  </a:cubicBezTo>
                  <a:lnTo>
                    <a:pt x="601250" y="794468"/>
                  </a:lnTo>
                  <a:cubicBezTo>
                    <a:pt x="613275" y="794468"/>
                    <a:pt x="622691" y="804167"/>
                    <a:pt x="622691" y="815908"/>
                  </a:cubicBezTo>
                  <a:lnTo>
                    <a:pt x="622691" y="836497"/>
                  </a:lnTo>
                  <a:cubicBezTo>
                    <a:pt x="622691" y="848238"/>
                    <a:pt x="632390" y="857937"/>
                    <a:pt x="644132" y="857937"/>
                  </a:cubicBezTo>
                  <a:lnTo>
                    <a:pt x="717132" y="857937"/>
                  </a:lnTo>
                  <a:cubicBezTo>
                    <a:pt x="728874" y="857937"/>
                    <a:pt x="738573" y="848181"/>
                    <a:pt x="738573" y="836497"/>
                  </a:cubicBezTo>
                  <a:lnTo>
                    <a:pt x="738573" y="815908"/>
                  </a:lnTo>
                  <a:cubicBezTo>
                    <a:pt x="738573" y="804167"/>
                    <a:pt x="747989" y="794468"/>
                    <a:pt x="760014" y="794468"/>
                  </a:cubicBezTo>
                  <a:lnTo>
                    <a:pt x="901138" y="794468"/>
                  </a:lnTo>
                  <a:cubicBezTo>
                    <a:pt x="912879" y="794468"/>
                    <a:pt x="922578" y="804167"/>
                    <a:pt x="922578" y="815908"/>
                  </a:cubicBezTo>
                  <a:lnTo>
                    <a:pt x="922578" y="836497"/>
                  </a:lnTo>
                  <a:cubicBezTo>
                    <a:pt x="922578" y="848238"/>
                    <a:pt x="931994" y="857937"/>
                    <a:pt x="944019" y="857937"/>
                  </a:cubicBezTo>
                  <a:lnTo>
                    <a:pt x="1016736" y="857937"/>
                  </a:lnTo>
                  <a:cubicBezTo>
                    <a:pt x="1028761" y="857937"/>
                    <a:pt x="1038177" y="848181"/>
                    <a:pt x="1038177" y="836497"/>
                  </a:cubicBezTo>
                  <a:lnTo>
                    <a:pt x="1038177" y="815908"/>
                  </a:lnTo>
                  <a:cubicBezTo>
                    <a:pt x="1038177" y="804167"/>
                    <a:pt x="1047933" y="794468"/>
                    <a:pt x="1059618" y="794468"/>
                  </a:cubicBezTo>
                  <a:lnTo>
                    <a:pt x="1200742" y="794468"/>
                  </a:lnTo>
                  <a:cubicBezTo>
                    <a:pt x="1212767" y="794468"/>
                    <a:pt x="1222182" y="804167"/>
                    <a:pt x="1222182" y="815908"/>
                  </a:cubicBezTo>
                  <a:lnTo>
                    <a:pt x="1222182" y="843644"/>
                  </a:lnTo>
                  <a:cubicBezTo>
                    <a:pt x="1222182" y="844154"/>
                    <a:pt x="1222182" y="844551"/>
                    <a:pt x="1222239" y="845005"/>
                  </a:cubicBezTo>
                  <a:cubicBezTo>
                    <a:pt x="1222409" y="846026"/>
                    <a:pt x="1222466" y="847047"/>
                    <a:pt x="1222466" y="848068"/>
                  </a:cubicBezTo>
                  <a:lnTo>
                    <a:pt x="1222466" y="925149"/>
                  </a:lnTo>
                  <a:cubicBezTo>
                    <a:pt x="1222466" y="926170"/>
                    <a:pt x="1222409" y="927248"/>
                    <a:pt x="1222239" y="928212"/>
                  </a:cubicBezTo>
                  <a:cubicBezTo>
                    <a:pt x="1222182" y="928666"/>
                    <a:pt x="1222182" y="929063"/>
                    <a:pt x="1222182" y="929460"/>
                  </a:cubicBezTo>
                  <a:lnTo>
                    <a:pt x="1222182" y="956912"/>
                  </a:lnTo>
                  <a:cubicBezTo>
                    <a:pt x="1222182" y="968937"/>
                    <a:pt x="1212710" y="978352"/>
                    <a:pt x="1200742" y="978352"/>
                  </a:cubicBezTo>
                  <a:lnTo>
                    <a:pt x="1059618" y="978352"/>
                  </a:lnTo>
                  <a:cubicBezTo>
                    <a:pt x="1047877" y="978352"/>
                    <a:pt x="1038177" y="968880"/>
                    <a:pt x="1038177" y="956912"/>
                  </a:cubicBezTo>
                  <a:lnTo>
                    <a:pt x="1038177" y="936607"/>
                  </a:lnTo>
                  <a:cubicBezTo>
                    <a:pt x="1038177" y="924582"/>
                    <a:pt x="1028761" y="915167"/>
                    <a:pt x="1016736" y="915167"/>
                  </a:cubicBezTo>
                  <a:lnTo>
                    <a:pt x="944019" y="915167"/>
                  </a:lnTo>
                  <a:cubicBezTo>
                    <a:pt x="931994" y="915167"/>
                    <a:pt x="922578" y="924582"/>
                    <a:pt x="922578" y="936607"/>
                  </a:cubicBezTo>
                  <a:lnTo>
                    <a:pt x="922578" y="956912"/>
                  </a:lnTo>
                  <a:cubicBezTo>
                    <a:pt x="922578" y="968937"/>
                    <a:pt x="912822" y="978352"/>
                    <a:pt x="901138" y="978352"/>
                  </a:cubicBezTo>
                  <a:lnTo>
                    <a:pt x="760014" y="978352"/>
                  </a:lnTo>
                  <a:cubicBezTo>
                    <a:pt x="747989" y="978352"/>
                    <a:pt x="738573" y="968880"/>
                    <a:pt x="738573" y="956912"/>
                  </a:cubicBezTo>
                  <a:lnTo>
                    <a:pt x="738573" y="936607"/>
                  </a:lnTo>
                  <a:cubicBezTo>
                    <a:pt x="738573" y="924582"/>
                    <a:pt x="728817" y="915167"/>
                    <a:pt x="717132" y="915167"/>
                  </a:cubicBezTo>
                  <a:lnTo>
                    <a:pt x="644132" y="915167"/>
                  </a:lnTo>
                  <a:cubicBezTo>
                    <a:pt x="632390" y="915167"/>
                    <a:pt x="622691" y="924582"/>
                    <a:pt x="622691" y="936607"/>
                  </a:cubicBezTo>
                  <a:lnTo>
                    <a:pt x="622691" y="956912"/>
                  </a:lnTo>
                  <a:cubicBezTo>
                    <a:pt x="622691" y="968937"/>
                    <a:pt x="613218" y="978352"/>
                    <a:pt x="601250" y="978352"/>
                  </a:cubicBezTo>
                  <a:lnTo>
                    <a:pt x="460126" y="978352"/>
                  </a:lnTo>
                  <a:cubicBezTo>
                    <a:pt x="448385" y="978352"/>
                    <a:pt x="438686" y="968880"/>
                    <a:pt x="438686" y="956912"/>
                  </a:cubicBezTo>
                  <a:lnTo>
                    <a:pt x="438686" y="929460"/>
                  </a:lnTo>
                  <a:cubicBezTo>
                    <a:pt x="438686" y="929120"/>
                    <a:pt x="438686" y="928666"/>
                    <a:pt x="438629" y="928212"/>
                  </a:cubicBezTo>
                  <a:cubicBezTo>
                    <a:pt x="438459" y="927191"/>
                    <a:pt x="438402" y="926170"/>
                    <a:pt x="438402" y="925149"/>
                  </a:cubicBezTo>
                  <a:lnTo>
                    <a:pt x="438402" y="848068"/>
                  </a:lnTo>
                  <a:cubicBezTo>
                    <a:pt x="438402" y="847047"/>
                    <a:pt x="438459" y="845969"/>
                    <a:pt x="438629" y="845005"/>
                  </a:cubicBezTo>
                  <a:cubicBezTo>
                    <a:pt x="438686" y="844551"/>
                    <a:pt x="438686" y="844154"/>
                    <a:pt x="438686" y="843644"/>
                  </a:cubicBezTo>
                  <a:lnTo>
                    <a:pt x="438686" y="815908"/>
                  </a:lnTo>
                  <a:cubicBezTo>
                    <a:pt x="438686" y="804167"/>
                    <a:pt x="448442" y="794468"/>
                    <a:pt x="460126" y="794468"/>
                  </a:cubicBezTo>
                  <a:lnTo>
                    <a:pt x="480716" y="794468"/>
                  </a:lnTo>
                  <a:cubicBezTo>
                    <a:pt x="492458" y="794468"/>
                    <a:pt x="502157" y="784996"/>
                    <a:pt x="502157" y="773028"/>
                  </a:cubicBezTo>
                  <a:lnTo>
                    <a:pt x="502157" y="697194"/>
                  </a:lnTo>
                  <a:cubicBezTo>
                    <a:pt x="502157" y="685453"/>
                    <a:pt x="492401" y="675754"/>
                    <a:pt x="480716" y="675754"/>
                  </a:cubicBezTo>
                  <a:lnTo>
                    <a:pt x="460126" y="675754"/>
                  </a:lnTo>
                  <a:cubicBezTo>
                    <a:pt x="448385" y="675754"/>
                    <a:pt x="438686" y="666339"/>
                    <a:pt x="438686" y="654314"/>
                  </a:cubicBezTo>
                  <a:lnTo>
                    <a:pt x="438686" y="626862"/>
                  </a:lnTo>
                  <a:cubicBezTo>
                    <a:pt x="438686" y="626522"/>
                    <a:pt x="438686" y="626068"/>
                    <a:pt x="438629" y="625615"/>
                  </a:cubicBezTo>
                  <a:cubicBezTo>
                    <a:pt x="438459" y="624594"/>
                    <a:pt x="438402" y="623573"/>
                    <a:pt x="438402" y="622552"/>
                  </a:cubicBezTo>
                  <a:lnTo>
                    <a:pt x="438402" y="545470"/>
                  </a:lnTo>
                  <a:cubicBezTo>
                    <a:pt x="438402" y="544449"/>
                    <a:pt x="438459" y="543371"/>
                    <a:pt x="438629" y="542407"/>
                  </a:cubicBezTo>
                  <a:cubicBezTo>
                    <a:pt x="438686" y="541953"/>
                    <a:pt x="438686" y="541556"/>
                    <a:pt x="438686" y="541046"/>
                  </a:cubicBezTo>
                  <a:lnTo>
                    <a:pt x="438686" y="513310"/>
                  </a:lnTo>
                  <a:cubicBezTo>
                    <a:pt x="438686" y="501569"/>
                    <a:pt x="448442" y="491870"/>
                    <a:pt x="460126" y="491870"/>
                  </a:cubicBezTo>
                  <a:lnTo>
                    <a:pt x="480716" y="491870"/>
                  </a:lnTo>
                  <a:cubicBezTo>
                    <a:pt x="492458" y="491870"/>
                    <a:pt x="502157" y="482398"/>
                    <a:pt x="502157" y="470430"/>
                  </a:cubicBezTo>
                  <a:lnTo>
                    <a:pt x="502157" y="394597"/>
                  </a:lnTo>
                  <a:cubicBezTo>
                    <a:pt x="502157" y="382856"/>
                    <a:pt x="492401" y="373157"/>
                    <a:pt x="480716" y="373157"/>
                  </a:cubicBezTo>
                  <a:lnTo>
                    <a:pt x="460126" y="373157"/>
                  </a:lnTo>
                  <a:cubicBezTo>
                    <a:pt x="448385" y="373157"/>
                    <a:pt x="438686" y="363685"/>
                    <a:pt x="438686" y="351717"/>
                  </a:cubicBezTo>
                  <a:lnTo>
                    <a:pt x="438686" y="324265"/>
                  </a:lnTo>
                  <a:cubicBezTo>
                    <a:pt x="438686" y="323924"/>
                    <a:pt x="438686" y="323470"/>
                    <a:pt x="438629" y="323017"/>
                  </a:cubicBezTo>
                  <a:cubicBezTo>
                    <a:pt x="438459" y="321996"/>
                    <a:pt x="438402" y="320975"/>
                    <a:pt x="438402" y="319954"/>
                  </a:cubicBezTo>
                  <a:lnTo>
                    <a:pt x="438402" y="242872"/>
                  </a:lnTo>
                  <a:cubicBezTo>
                    <a:pt x="438402" y="241851"/>
                    <a:pt x="438459" y="240830"/>
                    <a:pt x="438629" y="239809"/>
                  </a:cubicBezTo>
                  <a:cubicBezTo>
                    <a:pt x="438686" y="239356"/>
                    <a:pt x="438686" y="238959"/>
                    <a:pt x="438686" y="238448"/>
                  </a:cubicBezTo>
                  <a:lnTo>
                    <a:pt x="438686" y="210656"/>
                  </a:lnTo>
                  <a:cubicBezTo>
                    <a:pt x="438686" y="198915"/>
                    <a:pt x="448442" y="189216"/>
                    <a:pt x="460126" y="189216"/>
                  </a:cubicBezTo>
                  <a:lnTo>
                    <a:pt x="601250" y="189216"/>
                  </a:lnTo>
                  <a:cubicBezTo>
                    <a:pt x="613275" y="189216"/>
                    <a:pt x="622691" y="198972"/>
                    <a:pt x="622691" y="210656"/>
                  </a:cubicBezTo>
                  <a:lnTo>
                    <a:pt x="622691" y="231245"/>
                  </a:lnTo>
                  <a:cubicBezTo>
                    <a:pt x="622691" y="242986"/>
                    <a:pt x="632390" y="252685"/>
                    <a:pt x="644132" y="252685"/>
                  </a:cubicBezTo>
                  <a:lnTo>
                    <a:pt x="717132" y="252685"/>
                  </a:lnTo>
                  <a:cubicBezTo>
                    <a:pt x="728874" y="252685"/>
                    <a:pt x="738573" y="242929"/>
                    <a:pt x="738573" y="231245"/>
                  </a:cubicBezTo>
                  <a:lnTo>
                    <a:pt x="738573" y="210656"/>
                  </a:lnTo>
                  <a:cubicBezTo>
                    <a:pt x="738573" y="198915"/>
                    <a:pt x="747989" y="189216"/>
                    <a:pt x="760014" y="189216"/>
                  </a:cubicBezTo>
                  <a:lnTo>
                    <a:pt x="901138" y="189216"/>
                  </a:lnTo>
                  <a:cubicBezTo>
                    <a:pt x="912879" y="189216"/>
                    <a:pt x="922578" y="198972"/>
                    <a:pt x="922578" y="210656"/>
                  </a:cubicBezTo>
                  <a:lnTo>
                    <a:pt x="922578" y="231245"/>
                  </a:lnTo>
                  <a:cubicBezTo>
                    <a:pt x="922578" y="242986"/>
                    <a:pt x="931994" y="252685"/>
                    <a:pt x="944019" y="252685"/>
                  </a:cubicBezTo>
                  <a:lnTo>
                    <a:pt x="1016736" y="252685"/>
                  </a:lnTo>
                  <a:cubicBezTo>
                    <a:pt x="1028761" y="252685"/>
                    <a:pt x="1038177" y="242929"/>
                    <a:pt x="1038177" y="231245"/>
                  </a:cubicBezTo>
                  <a:lnTo>
                    <a:pt x="1038177" y="210656"/>
                  </a:lnTo>
                  <a:cubicBezTo>
                    <a:pt x="1038177" y="198915"/>
                    <a:pt x="1047933" y="189216"/>
                    <a:pt x="1059618" y="189216"/>
                  </a:cubicBezTo>
                  <a:lnTo>
                    <a:pt x="1200742" y="189216"/>
                  </a:lnTo>
                  <a:cubicBezTo>
                    <a:pt x="1212767" y="189216"/>
                    <a:pt x="1222182" y="198972"/>
                    <a:pt x="1222182" y="210656"/>
                  </a:cubicBezTo>
                  <a:lnTo>
                    <a:pt x="1222182" y="238448"/>
                  </a:lnTo>
                  <a:cubicBezTo>
                    <a:pt x="1222182" y="238959"/>
                    <a:pt x="1222182" y="239356"/>
                    <a:pt x="1222239" y="239809"/>
                  </a:cubicBezTo>
                  <a:cubicBezTo>
                    <a:pt x="1222409" y="240830"/>
                    <a:pt x="1222466" y="241851"/>
                    <a:pt x="1222466" y="242872"/>
                  </a:cubicBezTo>
                  <a:lnTo>
                    <a:pt x="1222466" y="319954"/>
                  </a:lnTo>
                  <a:cubicBezTo>
                    <a:pt x="1222466" y="320975"/>
                    <a:pt x="1222409" y="322052"/>
                    <a:pt x="1222239" y="323017"/>
                  </a:cubicBezTo>
                  <a:cubicBezTo>
                    <a:pt x="1222182" y="323470"/>
                    <a:pt x="1222182" y="323924"/>
                    <a:pt x="1222182" y="324265"/>
                  </a:cubicBezTo>
                  <a:lnTo>
                    <a:pt x="1222182" y="351717"/>
                  </a:lnTo>
                  <a:cubicBezTo>
                    <a:pt x="1222182" y="363741"/>
                    <a:pt x="1212710" y="373157"/>
                    <a:pt x="1200742" y="373157"/>
                  </a:cubicBezTo>
                  <a:lnTo>
                    <a:pt x="1059618" y="373157"/>
                  </a:lnTo>
                  <a:cubicBezTo>
                    <a:pt x="1047877" y="373157"/>
                    <a:pt x="1038177" y="363685"/>
                    <a:pt x="1038177" y="351717"/>
                  </a:cubicBezTo>
                  <a:lnTo>
                    <a:pt x="1038177" y="331411"/>
                  </a:lnTo>
                  <a:cubicBezTo>
                    <a:pt x="1038177" y="319387"/>
                    <a:pt x="1028761" y="309971"/>
                    <a:pt x="1016736" y="309971"/>
                  </a:cubicBezTo>
                  <a:lnTo>
                    <a:pt x="944019" y="309971"/>
                  </a:lnTo>
                  <a:cubicBezTo>
                    <a:pt x="931994" y="309971"/>
                    <a:pt x="922578" y="319387"/>
                    <a:pt x="922578" y="331411"/>
                  </a:cubicBezTo>
                  <a:lnTo>
                    <a:pt x="922578" y="351717"/>
                  </a:lnTo>
                  <a:cubicBezTo>
                    <a:pt x="922578" y="363741"/>
                    <a:pt x="912822" y="373157"/>
                    <a:pt x="901138" y="373157"/>
                  </a:cubicBezTo>
                  <a:lnTo>
                    <a:pt x="760014" y="373157"/>
                  </a:lnTo>
                  <a:cubicBezTo>
                    <a:pt x="747989" y="373157"/>
                    <a:pt x="738573" y="363685"/>
                    <a:pt x="738573" y="351717"/>
                  </a:cubicBezTo>
                  <a:lnTo>
                    <a:pt x="738573" y="331411"/>
                  </a:lnTo>
                  <a:cubicBezTo>
                    <a:pt x="738573" y="319387"/>
                    <a:pt x="728817" y="309971"/>
                    <a:pt x="717132" y="309971"/>
                  </a:cubicBezTo>
                  <a:close/>
                </a:path>
              </a:pathLst>
            </a:custGeom>
            <a:solidFill>
              <a:srgbClr val="0B234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770" name="Google Shape;770;p28"/>
          <p:cNvSpPr txBox="1"/>
          <p:nvPr>
            <p:ph idx="12" type="sldNum"/>
          </p:nvPr>
        </p:nvSpPr>
        <p:spPr>
          <a:xfrm>
            <a:off x="8064033" y="4685292"/>
            <a:ext cx="548700" cy="393600"/>
          </a:xfrm>
          <a:prstGeom prst="rect">
            <a:avLst/>
          </a:prstGeom>
        </p:spPr>
        <p:txBody>
          <a:bodyPr anchorCtr="0" anchor="t" bIns="91425" lIns="91425" spcFirstLastPara="1" rIns="91425" wrap="square" tIns="91425">
            <a:normAutofit/>
          </a:bodyPr>
          <a:lstStyle>
            <a:lvl1pPr lvl="0" algn="r">
              <a:buNone/>
              <a:defRPr sz="900">
                <a:solidFill>
                  <a:schemeClr val="dk2"/>
                </a:solidFill>
                <a:latin typeface="Lato"/>
                <a:ea typeface="Lato"/>
                <a:cs typeface="Lato"/>
                <a:sym typeface="Lato"/>
              </a:defRPr>
            </a:lvl1pPr>
            <a:lvl2pPr lvl="1" algn="r">
              <a:buNone/>
              <a:defRPr sz="900">
                <a:solidFill>
                  <a:schemeClr val="dk2"/>
                </a:solidFill>
                <a:latin typeface="Lato"/>
                <a:ea typeface="Lato"/>
                <a:cs typeface="Lato"/>
                <a:sym typeface="Lato"/>
              </a:defRPr>
            </a:lvl2pPr>
            <a:lvl3pPr lvl="2" algn="r">
              <a:buNone/>
              <a:defRPr sz="900">
                <a:solidFill>
                  <a:schemeClr val="dk2"/>
                </a:solidFill>
                <a:latin typeface="Lato"/>
                <a:ea typeface="Lato"/>
                <a:cs typeface="Lato"/>
                <a:sym typeface="Lato"/>
              </a:defRPr>
            </a:lvl3pPr>
            <a:lvl4pPr lvl="3" algn="r">
              <a:buNone/>
              <a:defRPr sz="900">
                <a:solidFill>
                  <a:schemeClr val="dk2"/>
                </a:solidFill>
                <a:latin typeface="Lato"/>
                <a:ea typeface="Lato"/>
                <a:cs typeface="Lato"/>
                <a:sym typeface="Lato"/>
              </a:defRPr>
            </a:lvl4pPr>
            <a:lvl5pPr lvl="4" algn="r">
              <a:buNone/>
              <a:defRPr sz="900">
                <a:solidFill>
                  <a:schemeClr val="dk2"/>
                </a:solidFill>
                <a:latin typeface="Lato"/>
                <a:ea typeface="Lato"/>
                <a:cs typeface="Lato"/>
                <a:sym typeface="Lato"/>
              </a:defRPr>
            </a:lvl5pPr>
            <a:lvl6pPr lvl="5" algn="r">
              <a:buNone/>
              <a:defRPr sz="900">
                <a:solidFill>
                  <a:schemeClr val="dk2"/>
                </a:solidFill>
                <a:latin typeface="Lato"/>
                <a:ea typeface="Lato"/>
                <a:cs typeface="Lato"/>
                <a:sym typeface="Lato"/>
              </a:defRPr>
            </a:lvl6pPr>
            <a:lvl7pPr lvl="6" algn="r">
              <a:buNone/>
              <a:defRPr sz="900">
                <a:solidFill>
                  <a:schemeClr val="dk2"/>
                </a:solidFill>
                <a:latin typeface="Lato"/>
                <a:ea typeface="Lato"/>
                <a:cs typeface="Lato"/>
                <a:sym typeface="Lato"/>
              </a:defRPr>
            </a:lvl7pPr>
            <a:lvl8pPr lvl="7" algn="r">
              <a:buNone/>
              <a:defRPr sz="900">
                <a:solidFill>
                  <a:schemeClr val="dk2"/>
                </a:solidFill>
                <a:latin typeface="Lato"/>
                <a:ea typeface="Lato"/>
                <a:cs typeface="Lato"/>
                <a:sym typeface="Lato"/>
              </a:defRPr>
            </a:lvl8pPr>
            <a:lvl9pPr lvl="8" algn="r">
              <a:buNone/>
              <a:defRPr sz="9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
        <p:nvSpPr>
          <p:cNvPr id="771" name="Google Shape;771;p28"/>
          <p:cNvSpPr txBox="1"/>
          <p:nvPr>
            <p:ph type="title"/>
          </p:nvPr>
        </p:nvSpPr>
        <p:spPr>
          <a:xfrm>
            <a:off x="356025" y="218892"/>
            <a:ext cx="4448100" cy="472200"/>
          </a:xfrm>
          <a:prstGeom prst="rect">
            <a:avLst/>
          </a:prstGeom>
        </p:spPr>
        <p:txBody>
          <a:bodyPr anchorCtr="0" anchor="t" bIns="91425" lIns="91425" spcFirstLastPara="1" rIns="91425" wrap="square" tIns="91425">
            <a:normAutofit/>
          </a:bodyPr>
          <a:lstStyle>
            <a:lvl1pPr lvl="0">
              <a:spcBef>
                <a:spcPts val="0"/>
              </a:spcBef>
              <a:spcAft>
                <a:spcPts val="0"/>
              </a:spcAft>
              <a:buSzPts val="2100"/>
              <a:buNone/>
              <a:defRPr sz="2100"/>
            </a:lvl1pPr>
            <a:lvl2pPr lvl="1">
              <a:spcBef>
                <a:spcPts val="0"/>
              </a:spcBef>
              <a:spcAft>
                <a:spcPts val="0"/>
              </a:spcAft>
              <a:buSzPts val="700"/>
              <a:buFont typeface="Lato"/>
              <a:buNone/>
              <a:defRPr b="1" sz="700">
                <a:latin typeface="Lato"/>
                <a:ea typeface="Lato"/>
                <a:cs typeface="Lato"/>
                <a:sym typeface="Lato"/>
              </a:defRPr>
            </a:lvl2pPr>
            <a:lvl3pPr lvl="2">
              <a:spcBef>
                <a:spcPts val="0"/>
              </a:spcBef>
              <a:spcAft>
                <a:spcPts val="0"/>
              </a:spcAft>
              <a:buSzPts val="700"/>
              <a:buFont typeface="Lato"/>
              <a:buNone/>
              <a:defRPr b="1" sz="700">
                <a:latin typeface="Lato"/>
                <a:ea typeface="Lato"/>
                <a:cs typeface="Lato"/>
                <a:sym typeface="Lato"/>
              </a:defRPr>
            </a:lvl3pPr>
            <a:lvl4pPr lvl="3">
              <a:spcBef>
                <a:spcPts val="0"/>
              </a:spcBef>
              <a:spcAft>
                <a:spcPts val="0"/>
              </a:spcAft>
              <a:buSzPts val="700"/>
              <a:buFont typeface="Lato"/>
              <a:buNone/>
              <a:defRPr b="1" sz="700">
                <a:latin typeface="Lato"/>
                <a:ea typeface="Lato"/>
                <a:cs typeface="Lato"/>
                <a:sym typeface="Lato"/>
              </a:defRPr>
            </a:lvl4pPr>
            <a:lvl5pPr lvl="4">
              <a:spcBef>
                <a:spcPts val="0"/>
              </a:spcBef>
              <a:spcAft>
                <a:spcPts val="0"/>
              </a:spcAft>
              <a:buSzPts val="700"/>
              <a:buFont typeface="Lato"/>
              <a:buNone/>
              <a:defRPr b="1" sz="700">
                <a:latin typeface="Lato"/>
                <a:ea typeface="Lato"/>
                <a:cs typeface="Lato"/>
                <a:sym typeface="Lato"/>
              </a:defRPr>
            </a:lvl5pPr>
            <a:lvl6pPr lvl="5">
              <a:spcBef>
                <a:spcPts val="0"/>
              </a:spcBef>
              <a:spcAft>
                <a:spcPts val="0"/>
              </a:spcAft>
              <a:buSzPts val="700"/>
              <a:buFont typeface="Lato"/>
              <a:buNone/>
              <a:defRPr b="1" sz="700">
                <a:latin typeface="Lato"/>
                <a:ea typeface="Lato"/>
                <a:cs typeface="Lato"/>
                <a:sym typeface="Lato"/>
              </a:defRPr>
            </a:lvl6pPr>
            <a:lvl7pPr lvl="6">
              <a:spcBef>
                <a:spcPts val="0"/>
              </a:spcBef>
              <a:spcAft>
                <a:spcPts val="0"/>
              </a:spcAft>
              <a:buSzPts val="700"/>
              <a:buFont typeface="Lato"/>
              <a:buNone/>
              <a:defRPr b="1" sz="700">
                <a:latin typeface="Lato"/>
                <a:ea typeface="Lato"/>
                <a:cs typeface="Lato"/>
                <a:sym typeface="Lato"/>
              </a:defRPr>
            </a:lvl7pPr>
            <a:lvl8pPr lvl="7">
              <a:spcBef>
                <a:spcPts val="0"/>
              </a:spcBef>
              <a:spcAft>
                <a:spcPts val="0"/>
              </a:spcAft>
              <a:buSzPts val="700"/>
              <a:buFont typeface="Lato"/>
              <a:buNone/>
              <a:defRPr b="1" sz="700">
                <a:latin typeface="Lato"/>
                <a:ea typeface="Lato"/>
                <a:cs typeface="Lato"/>
                <a:sym typeface="Lato"/>
              </a:defRPr>
            </a:lvl8pPr>
            <a:lvl9pPr lvl="8">
              <a:spcBef>
                <a:spcPts val="0"/>
              </a:spcBef>
              <a:spcAft>
                <a:spcPts val="0"/>
              </a:spcAft>
              <a:buSzPts val="700"/>
              <a:buFont typeface="Lato"/>
              <a:buNone/>
              <a:defRPr b="1" sz="700">
                <a:latin typeface="Lato"/>
                <a:ea typeface="Lato"/>
                <a:cs typeface="Lato"/>
                <a:sym typeface="Lato"/>
              </a:defRPr>
            </a:lvl9pPr>
          </a:lstStyle>
          <a:p/>
        </p:txBody>
      </p:sp>
      <p:sp>
        <p:nvSpPr>
          <p:cNvPr id="772" name="Google Shape;772;p28"/>
          <p:cNvSpPr txBox="1"/>
          <p:nvPr>
            <p:ph idx="14" type="subTitle"/>
          </p:nvPr>
        </p:nvSpPr>
        <p:spPr>
          <a:xfrm>
            <a:off x="356025" y="602528"/>
            <a:ext cx="3369600" cy="349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1100"/>
              <a:buNone/>
              <a:defRPr sz="1100">
                <a:solidFill>
                  <a:schemeClr val="dk1"/>
                </a:solidFill>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773" name="Shape 773"/>
        <p:cNvGrpSpPr/>
        <p:nvPr/>
      </p:nvGrpSpPr>
      <p:grpSpPr>
        <a:xfrm>
          <a:off x="0" y="0"/>
          <a:ext cx="0" cy="0"/>
          <a:chOff x="0" y="0"/>
          <a:chExt cx="0" cy="0"/>
        </a:xfrm>
      </p:grpSpPr>
      <p:sp>
        <p:nvSpPr>
          <p:cNvPr id="774" name="Google Shape;774;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75" name="Google Shape;775;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76" name="Google Shape;776;p2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777" name="Shape 777"/>
        <p:cNvGrpSpPr/>
        <p:nvPr/>
      </p:nvGrpSpPr>
      <p:grpSpPr>
        <a:xfrm>
          <a:off x="0" y="0"/>
          <a:ext cx="0" cy="0"/>
          <a:chOff x="0" y="0"/>
          <a:chExt cx="0" cy="0"/>
        </a:xfrm>
      </p:grpSpPr>
      <p:sp>
        <p:nvSpPr>
          <p:cNvPr id="778" name="Google Shape;778;p3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79" name="Google Shape;779;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80" name="Google Shape;780;p3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Work Slides">
  <p:cSld name="TITLE_7">
    <p:bg>
      <p:bgPr>
        <a:solidFill>
          <a:schemeClr val="dk1"/>
        </a:solidFill>
      </p:bgPr>
    </p:bg>
    <p:spTree>
      <p:nvGrpSpPr>
        <p:cNvPr id="781" name="Shape 781"/>
        <p:cNvGrpSpPr/>
        <p:nvPr/>
      </p:nvGrpSpPr>
      <p:grpSpPr>
        <a:xfrm>
          <a:off x="0" y="0"/>
          <a:ext cx="0" cy="0"/>
          <a:chOff x="0" y="0"/>
          <a:chExt cx="0" cy="0"/>
        </a:xfrm>
      </p:grpSpPr>
      <p:sp>
        <p:nvSpPr>
          <p:cNvPr id="782" name="Google Shape;782;p3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1pPr>
            <a:lvl2pPr lvl="1"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2pPr>
            <a:lvl3pPr lvl="2"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3pPr>
            <a:lvl4pPr lvl="3"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4pPr>
            <a:lvl5pPr lvl="4"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5pPr>
            <a:lvl6pPr lvl="5"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6pPr>
            <a:lvl7pPr lvl="6"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7pPr>
            <a:lvl8pPr lvl="7"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8pPr>
            <a:lvl9pPr lvl="8" algn="ctr">
              <a:spcBef>
                <a:spcPts val="0"/>
              </a:spcBef>
              <a:spcAft>
                <a:spcPts val="0"/>
              </a:spcAft>
              <a:buClr>
                <a:schemeClr val="lt1"/>
              </a:buClr>
              <a:buSzPts val="5200"/>
              <a:buFont typeface="Mona Sans Light"/>
              <a:buNone/>
              <a:defRPr sz="5200">
                <a:solidFill>
                  <a:schemeClr val="lt1"/>
                </a:solidFill>
                <a:latin typeface="Mona Sans Light"/>
                <a:ea typeface="Mona Sans Light"/>
                <a:cs typeface="Mona Sans Light"/>
                <a:sym typeface="Mona Sans Light"/>
              </a:defRPr>
            </a:lvl9pPr>
          </a:lstStyle>
          <a:p/>
        </p:txBody>
      </p:sp>
      <p:sp>
        <p:nvSpPr>
          <p:cNvPr id="783" name="Google Shape;783;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1pPr>
            <a:lvl2pPr lvl="1"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2pPr>
            <a:lvl3pPr lvl="2"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3pPr>
            <a:lvl4pPr lvl="3"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4pPr>
            <a:lvl5pPr lvl="4"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5pPr>
            <a:lvl6pPr lvl="5"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6pPr>
            <a:lvl7pPr lvl="6"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7pPr>
            <a:lvl8pPr lvl="7"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8pPr>
            <a:lvl9pPr lvl="8" algn="ctr">
              <a:lnSpc>
                <a:spcPct val="100000"/>
              </a:lnSpc>
              <a:spcBef>
                <a:spcPts val="0"/>
              </a:spcBef>
              <a:spcAft>
                <a:spcPts val="0"/>
              </a:spcAft>
              <a:buClr>
                <a:schemeClr val="lt1"/>
              </a:buClr>
              <a:buSzPts val="2800"/>
              <a:buFont typeface="Mona Sans"/>
              <a:buNone/>
              <a:defRPr sz="2800">
                <a:solidFill>
                  <a:schemeClr val="lt1"/>
                </a:solidFill>
                <a:latin typeface="Mona Sans"/>
                <a:ea typeface="Mona Sans"/>
                <a:cs typeface="Mona Sans"/>
                <a:sym typeface="Mona Sans"/>
              </a:defRPr>
            </a:lvl9pPr>
          </a:lstStyle>
          <a:p/>
        </p:txBody>
      </p:sp>
      <p:sp>
        <p:nvSpPr>
          <p:cNvPr id="784" name="Google Shape;784;p3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785" name="Google Shape;785;p31"/>
          <p:cNvSpPr txBox="1"/>
          <p:nvPr>
            <p:ph idx="2" type="body"/>
          </p:nvPr>
        </p:nvSpPr>
        <p:spPr>
          <a:xfrm>
            <a:off x="223725" y="3531125"/>
            <a:ext cx="3725700" cy="1079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1pPr>
            <a:lvl2pPr indent="-304800" lvl="1" marL="9144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2pPr>
            <a:lvl3pPr indent="-304800" lvl="2" marL="13716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3pPr>
            <a:lvl4pPr indent="-304800" lvl="3" marL="18288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4pPr>
            <a:lvl5pPr indent="-304800" lvl="4" marL="22860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5pPr>
            <a:lvl6pPr indent="-304800" lvl="5" marL="27432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6pPr>
            <a:lvl7pPr indent="-304800" lvl="6" marL="32004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7pPr>
            <a:lvl8pPr indent="-304800" lvl="7" marL="36576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8pPr>
            <a:lvl9pPr indent="-304800" lvl="8" marL="4114800">
              <a:spcBef>
                <a:spcPts val="0"/>
              </a:spcBef>
              <a:spcAft>
                <a:spcPts val="0"/>
              </a:spcAft>
              <a:buClr>
                <a:schemeClr val="lt1"/>
              </a:buClr>
              <a:buSzPts val="1200"/>
              <a:buFont typeface="Mona Sans Light"/>
              <a:buChar char="■"/>
              <a:defRPr>
                <a:solidFill>
                  <a:schemeClr val="lt1"/>
                </a:solidFill>
                <a:latin typeface="Mona Sans Light"/>
                <a:ea typeface="Mona Sans Light"/>
                <a:cs typeface="Mona Sans Light"/>
                <a:sym typeface="Mona Sa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1.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4100" y="263975"/>
            <a:ext cx="51861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ato Black"/>
              <a:buNone/>
              <a:defRPr sz="2800">
                <a:solidFill>
                  <a:schemeClr val="dk1"/>
                </a:solidFill>
                <a:latin typeface="Lato Black"/>
                <a:ea typeface="Lato Black"/>
                <a:cs typeface="Lato Black"/>
                <a:sym typeface="La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254100" y="1020775"/>
            <a:ext cx="4898100" cy="39174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1pPr>
            <a:lvl2pPr indent="-304800" lvl="1" marL="9144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2pPr>
            <a:lvl3pPr indent="-304800" lvl="2" marL="13716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3pPr>
            <a:lvl4pPr indent="-304800" lvl="3" marL="18288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4pPr>
            <a:lvl5pPr indent="-304800" lvl="4" marL="22860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5pPr>
            <a:lvl6pPr indent="-304800" lvl="5" marL="27432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6pPr>
            <a:lvl7pPr indent="-304800" lvl="6" marL="32004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7pPr>
            <a:lvl8pPr indent="-304800" lvl="7" marL="36576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8pPr>
            <a:lvl9pPr indent="-304800" lvl="8" marL="4114800">
              <a:lnSpc>
                <a:spcPct val="115000"/>
              </a:lnSpc>
              <a:spcBef>
                <a:spcPts val="0"/>
              </a:spcBef>
              <a:spcAft>
                <a:spcPts val="0"/>
              </a:spcAft>
              <a:buClr>
                <a:schemeClr val="dk2"/>
              </a:buClr>
              <a:buSzPts val="1200"/>
              <a:buFont typeface="Lato"/>
              <a:buChar char="■"/>
              <a:defRPr sz="1200">
                <a:solidFill>
                  <a:schemeClr val="dk2"/>
                </a:solidFill>
                <a:latin typeface="Lato"/>
                <a:ea typeface="Lato"/>
                <a:cs typeface="Lato"/>
                <a:sym typeface="Lato"/>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transition spd="med">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30.xml"/><Relationship Id="rId10" Type="http://schemas.openxmlformats.org/officeDocument/2006/relationships/slide" Target="/ppt/slides/slide28.xml"/><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6.xml"/><Relationship Id="rId9" Type="http://schemas.openxmlformats.org/officeDocument/2006/relationships/slide" Target="/ppt/slides/slide23.xml"/><Relationship Id="rId5" Type="http://schemas.openxmlformats.org/officeDocument/2006/relationships/slide" Target="/ppt/slides/slide9.xml"/><Relationship Id="rId6" Type="http://schemas.openxmlformats.org/officeDocument/2006/relationships/slide" Target="/ppt/slides/slide12.xml"/><Relationship Id="rId7" Type="http://schemas.openxmlformats.org/officeDocument/2006/relationships/slide" Target="/ppt/slides/slide18.xml"/><Relationship Id="rId8" Type="http://schemas.openxmlformats.org/officeDocument/2006/relationships/slide" Target="/ppt/slides/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 Id="rId3" Type="http://schemas.openxmlformats.org/officeDocument/2006/relationships/image" Target="../media/image1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9.gif"/><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 Id="rId3" Type="http://schemas.openxmlformats.org/officeDocument/2006/relationships/image" Target="../media/image1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2"/>
          <p:cNvSpPr txBox="1"/>
          <p:nvPr>
            <p:ph type="title"/>
          </p:nvPr>
        </p:nvSpPr>
        <p:spPr>
          <a:xfrm>
            <a:off x="431025" y="747200"/>
            <a:ext cx="4702800" cy="98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IBM Plex Mono"/>
                <a:ea typeface="IBM Plex Mono"/>
                <a:cs typeface="IBM Plex Mono"/>
                <a:sym typeface="IBM Plex Mono"/>
              </a:rPr>
              <a:t>Table of Contents</a:t>
            </a:r>
            <a:endParaRPr b="1">
              <a:latin typeface="IBM Plex Mono"/>
              <a:ea typeface="IBM Plex Mono"/>
              <a:cs typeface="IBM Plex Mono"/>
              <a:sym typeface="IBM Plex Mono"/>
            </a:endParaRPr>
          </a:p>
        </p:txBody>
      </p:sp>
      <p:sp>
        <p:nvSpPr>
          <p:cNvPr id="791" name="Google Shape;791;p32"/>
          <p:cNvSpPr txBox="1"/>
          <p:nvPr>
            <p:ph idx="1" type="body"/>
          </p:nvPr>
        </p:nvSpPr>
        <p:spPr>
          <a:xfrm>
            <a:off x="431025" y="1823650"/>
            <a:ext cx="3108300" cy="306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700" u="sng">
                <a:solidFill>
                  <a:srgbClr val="4A86E8"/>
                </a:solidFill>
                <a:latin typeface="Mona Sans Light"/>
                <a:ea typeface="Mona Sans Light"/>
                <a:cs typeface="Mona Sans Light"/>
                <a:sym typeface="Mona Sans Light"/>
                <a:hlinkClick action="ppaction://hlinksldjump" r:id="rId3">
                  <a:extLst>
                    <a:ext uri="{A12FA001-AC4F-418D-AE19-62706E023703}">
                      <ahyp:hlinkClr val="tx"/>
                    </a:ext>
                  </a:extLst>
                </a:hlinkClick>
              </a:rPr>
              <a:t>Lattice Surgery basics</a:t>
            </a:r>
            <a:endParaRPr sz="1700">
              <a:solidFill>
                <a:srgbClr val="4A86E8"/>
              </a:solidFill>
              <a:latin typeface="Mona Sans Light"/>
              <a:ea typeface="Mona Sans Light"/>
              <a:cs typeface="Mona Sans Light"/>
              <a:sym typeface="Mona Sans Light"/>
            </a:endParaRPr>
          </a:p>
          <a:p>
            <a:pPr indent="0" lvl="0" marL="0" rtl="0" algn="l">
              <a:spcBef>
                <a:spcPts val="1200"/>
              </a:spcBef>
              <a:spcAft>
                <a:spcPts val="0"/>
              </a:spcAft>
              <a:buNone/>
            </a:pPr>
            <a:r>
              <a:rPr lang="en" sz="1700" u="sng">
                <a:solidFill>
                  <a:srgbClr val="4A86E8"/>
                </a:solidFill>
                <a:latin typeface="Mona Sans Light"/>
                <a:ea typeface="Mona Sans Light"/>
                <a:cs typeface="Mona Sans Light"/>
                <a:sym typeface="Mona Sans Light"/>
                <a:hlinkClick action="ppaction://hlinksldjump" r:id="rId4">
                  <a:extLst>
                    <a:ext uri="{A12FA001-AC4F-418D-AE19-62706E023703}">
                      <ahyp:hlinkClr val="tx"/>
                    </a:ext>
                  </a:extLst>
                </a:hlinkClick>
              </a:rPr>
              <a:t>Grow operation</a:t>
            </a:r>
            <a:endParaRPr sz="1700">
              <a:solidFill>
                <a:srgbClr val="4A86E8"/>
              </a:solidFill>
              <a:latin typeface="Mona Sans Light"/>
              <a:ea typeface="Mona Sans Light"/>
              <a:cs typeface="Mona Sans Light"/>
              <a:sym typeface="Mona Sans Light"/>
            </a:endParaRPr>
          </a:p>
          <a:p>
            <a:pPr indent="0" lvl="0" marL="0" rtl="0" algn="l">
              <a:spcBef>
                <a:spcPts val="1200"/>
              </a:spcBef>
              <a:spcAft>
                <a:spcPts val="0"/>
              </a:spcAft>
              <a:buNone/>
            </a:pPr>
            <a:r>
              <a:rPr lang="en" sz="1700" u="sng">
                <a:solidFill>
                  <a:srgbClr val="4A86E8"/>
                </a:solidFill>
                <a:latin typeface="Mona Sans Light"/>
                <a:ea typeface="Mona Sans Light"/>
                <a:cs typeface="Mona Sans Light"/>
                <a:sym typeface="Mona Sans Light"/>
                <a:hlinkClick action="ppaction://hlinksldjump" r:id="rId5">
                  <a:extLst>
                    <a:ext uri="{A12FA001-AC4F-418D-AE19-62706E023703}">
                      <ahyp:hlinkClr val="tx"/>
                    </a:ext>
                  </a:extLst>
                </a:hlinkClick>
              </a:rPr>
              <a:t>Shrink operation</a:t>
            </a:r>
            <a:endParaRPr sz="1700">
              <a:solidFill>
                <a:srgbClr val="4A86E8"/>
              </a:solidFill>
              <a:latin typeface="Mona Sans Light"/>
              <a:ea typeface="Mona Sans Light"/>
              <a:cs typeface="Mona Sans Light"/>
              <a:sym typeface="Mona Sans Light"/>
            </a:endParaRPr>
          </a:p>
          <a:p>
            <a:pPr indent="0" lvl="0" marL="0" rtl="0" algn="l">
              <a:spcBef>
                <a:spcPts val="1200"/>
              </a:spcBef>
              <a:spcAft>
                <a:spcPts val="0"/>
              </a:spcAft>
              <a:buNone/>
            </a:pPr>
            <a:r>
              <a:rPr lang="en" sz="1700" u="sng">
                <a:solidFill>
                  <a:srgbClr val="4A86E8"/>
                </a:solidFill>
                <a:latin typeface="Mona Sans Light"/>
                <a:ea typeface="Mona Sans Light"/>
                <a:cs typeface="Mona Sans Light"/>
                <a:sym typeface="Mona Sans Light"/>
                <a:hlinkClick action="ppaction://hlinksldjump" r:id="rId6">
                  <a:extLst>
                    <a:ext uri="{A12FA001-AC4F-418D-AE19-62706E023703}">
                      <ahyp:hlinkClr val="tx"/>
                    </a:ext>
                  </a:extLst>
                </a:hlinkClick>
              </a:rPr>
              <a:t>Split operation</a:t>
            </a:r>
            <a:endParaRPr sz="1700">
              <a:solidFill>
                <a:srgbClr val="4A86E8"/>
              </a:solidFill>
              <a:latin typeface="Mona Sans Light"/>
              <a:ea typeface="Mona Sans Light"/>
              <a:cs typeface="Mona Sans Light"/>
              <a:sym typeface="Mona Sans Light"/>
            </a:endParaRPr>
          </a:p>
          <a:p>
            <a:pPr indent="0" lvl="0" marL="0" rtl="0" algn="l">
              <a:spcBef>
                <a:spcPts val="1200"/>
              </a:spcBef>
              <a:spcAft>
                <a:spcPts val="0"/>
              </a:spcAft>
              <a:buNone/>
            </a:pPr>
            <a:r>
              <a:rPr lang="en" sz="1700" u="sng">
                <a:solidFill>
                  <a:srgbClr val="4A86E8"/>
                </a:solidFill>
                <a:latin typeface="Mona Sans Light"/>
                <a:ea typeface="Mona Sans Light"/>
                <a:cs typeface="Mona Sans Light"/>
                <a:sym typeface="Mona Sans Light"/>
                <a:hlinkClick action="ppaction://hlinksldjump" r:id="rId7">
                  <a:extLst>
                    <a:ext uri="{A12FA001-AC4F-418D-AE19-62706E023703}">
                      <ahyp:hlinkClr val="tx"/>
                    </a:ext>
                  </a:extLst>
                </a:hlinkClick>
              </a:rPr>
              <a:t>Merge operation</a:t>
            </a:r>
            <a:endParaRPr sz="1700">
              <a:solidFill>
                <a:srgbClr val="4A86E8"/>
              </a:solidFill>
              <a:latin typeface="Mona Sans Light"/>
              <a:ea typeface="Mona Sans Light"/>
              <a:cs typeface="Mona Sans Light"/>
              <a:sym typeface="Mona Sans Light"/>
            </a:endParaRPr>
          </a:p>
          <a:p>
            <a:pPr indent="0" lvl="0" marL="0" rtl="0" algn="l">
              <a:spcBef>
                <a:spcPts val="1200"/>
              </a:spcBef>
              <a:spcAft>
                <a:spcPts val="0"/>
              </a:spcAft>
              <a:buNone/>
            </a:pPr>
            <a:r>
              <a:rPr lang="en" sz="1700" u="sng">
                <a:solidFill>
                  <a:srgbClr val="3C78D8"/>
                </a:solidFill>
                <a:latin typeface="Mona Sans Light"/>
                <a:ea typeface="Mona Sans Light"/>
                <a:cs typeface="Mona Sans Light"/>
                <a:sym typeface="Mona Sans Light"/>
                <a:hlinkClick action="ppaction://hlinksldjump" r:id="rId8">
                  <a:extLst>
                    <a:ext uri="{A12FA001-AC4F-418D-AE19-62706E023703}">
                      <ahyp:hlinkClr val="tx"/>
                    </a:ext>
                  </a:extLst>
                </a:hlinkClick>
              </a:rPr>
              <a:t>Mid-Circuit Reset</a:t>
            </a:r>
            <a:endParaRPr sz="1700">
              <a:solidFill>
                <a:srgbClr val="3C78D8"/>
              </a:solidFill>
              <a:latin typeface="Mona Sans Light"/>
              <a:ea typeface="Mona Sans Light"/>
              <a:cs typeface="Mona Sans Light"/>
              <a:sym typeface="Mona Sans Light"/>
            </a:endParaRPr>
          </a:p>
          <a:p>
            <a:pPr indent="0" lvl="0" marL="0" rtl="0" algn="l">
              <a:spcBef>
                <a:spcPts val="1200"/>
              </a:spcBef>
              <a:spcAft>
                <a:spcPts val="1200"/>
              </a:spcAft>
              <a:buNone/>
            </a:pPr>
            <a:r>
              <a:t/>
            </a:r>
            <a:endParaRPr sz="1700">
              <a:solidFill>
                <a:srgbClr val="4A86E8"/>
              </a:solidFill>
              <a:latin typeface="Mona Sans Light"/>
              <a:ea typeface="Mona Sans Light"/>
              <a:cs typeface="Mona Sans Light"/>
              <a:sym typeface="Mona Sans Light"/>
            </a:endParaRPr>
          </a:p>
        </p:txBody>
      </p:sp>
      <p:sp>
        <p:nvSpPr>
          <p:cNvPr id="792" name="Google Shape;792;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3" name="Google Shape;793;p32"/>
          <p:cNvSpPr txBox="1"/>
          <p:nvPr/>
        </p:nvSpPr>
        <p:spPr>
          <a:xfrm>
            <a:off x="3725675" y="1821450"/>
            <a:ext cx="3767100" cy="30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u="sng">
                <a:solidFill>
                  <a:srgbClr val="4A86E8"/>
                </a:solidFill>
                <a:latin typeface="Mona Sans Light"/>
                <a:ea typeface="Mona Sans Light"/>
                <a:cs typeface="Mona Sans Light"/>
                <a:sym typeface="Mona Sans Light"/>
                <a:hlinkClick action="ppaction://hlinksldjump" r:id="rId9">
                  <a:extLst>
                    <a:ext uri="{A12FA001-AC4F-418D-AE19-62706E023703}">
                      <ahyp:hlinkClr val="tx"/>
                    </a:ext>
                  </a:extLst>
                </a:hlinkClick>
              </a:rPr>
              <a:t>Simple LS combinations</a:t>
            </a:r>
            <a:endParaRPr sz="1700">
              <a:solidFill>
                <a:srgbClr val="4A86E8"/>
              </a:solidFill>
              <a:latin typeface="Mona Sans Light"/>
              <a:ea typeface="Mona Sans Light"/>
              <a:cs typeface="Mona Sans Light"/>
              <a:sym typeface="Mona Sans Light"/>
            </a:endParaRPr>
          </a:p>
          <a:p>
            <a:pPr indent="0" lvl="0" marL="0" rtl="0" algn="l">
              <a:lnSpc>
                <a:spcPct val="115000"/>
              </a:lnSpc>
              <a:spcBef>
                <a:spcPts val="1200"/>
              </a:spcBef>
              <a:spcAft>
                <a:spcPts val="0"/>
              </a:spcAft>
              <a:buNone/>
            </a:pPr>
            <a:r>
              <a:rPr lang="en" sz="1700" u="sng">
                <a:solidFill>
                  <a:srgbClr val="4A86E8"/>
                </a:solidFill>
                <a:latin typeface="Mona Sans Light"/>
                <a:ea typeface="Mona Sans Light"/>
                <a:cs typeface="Mona Sans Light"/>
                <a:sym typeface="Mona Sans Light"/>
                <a:hlinkClick action="ppaction://hlinksldjump" r:id="rId10">
                  <a:extLst>
                    <a:ext uri="{A12FA001-AC4F-418D-AE19-62706E023703}">
                      <ahyp:hlinkClr val="tx"/>
                    </a:ext>
                  </a:extLst>
                </a:hlinkClick>
              </a:rPr>
              <a:t>logical CNOT</a:t>
            </a:r>
            <a:endParaRPr sz="1700">
              <a:solidFill>
                <a:srgbClr val="4A86E8"/>
              </a:solidFill>
              <a:latin typeface="Mona Sans Light"/>
              <a:ea typeface="Mona Sans Light"/>
              <a:cs typeface="Mona Sans Light"/>
              <a:sym typeface="Mona Sans Light"/>
            </a:endParaRPr>
          </a:p>
          <a:p>
            <a:pPr indent="0" lvl="0" marL="0" rtl="0" algn="l">
              <a:lnSpc>
                <a:spcPct val="115000"/>
              </a:lnSpc>
              <a:spcBef>
                <a:spcPts val="1200"/>
              </a:spcBef>
              <a:spcAft>
                <a:spcPts val="1200"/>
              </a:spcAft>
              <a:buNone/>
            </a:pPr>
            <a:r>
              <a:rPr lang="en" sz="1700" u="sng">
                <a:solidFill>
                  <a:srgbClr val="4A86E8"/>
                </a:solidFill>
                <a:latin typeface="Mona Sans Light"/>
                <a:ea typeface="Mona Sans Light"/>
                <a:cs typeface="Mona Sans Light"/>
                <a:sym typeface="Mona Sans Light"/>
                <a:hlinkClick action="ppaction://hlinksldjump" r:id="rId11">
                  <a:extLst>
                    <a:ext uri="{A12FA001-AC4F-418D-AE19-62706E023703}">
                      <ahyp:hlinkClr val="tx"/>
                    </a:ext>
                  </a:extLst>
                </a:hlinkClick>
              </a:rPr>
              <a:t>Tutorial: logical GHZ state preparation</a:t>
            </a:r>
            <a:endParaRPr sz="1200">
              <a:solidFill>
                <a:schemeClr val="dk2"/>
              </a:solidFill>
              <a:latin typeface="Lato"/>
              <a:ea typeface="Lato"/>
              <a:cs typeface="Lato"/>
              <a:sym typeface="Lato"/>
            </a:endParaRPr>
          </a:p>
        </p:txBody>
      </p:sp>
      <p:sp>
        <p:nvSpPr>
          <p:cNvPr id="794" name="Google Shape;794;p32"/>
          <p:cNvSpPr txBox="1"/>
          <p:nvPr/>
        </p:nvSpPr>
        <p:spPr>
          <a:xfrm>
            <a:off x="4218725" y="4557100"/>
            <a:ext cx="43491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2A04D"/>
                </a:solidFill>
                <a:latin typeface="Mona Sans"/>
                <a:ea typeface="Mona Sans"/>
                <a:cs typeface="Mona Sans"/>
                <a:sym typeface="Mona Sans"/>
              </a:rPr>
              <a:t>Note</a:t>
            </a:r>
            <a:r>
              <a:rPr lang="en">
                <a:solidFill>
                  <a:srgbClr val="F2A04D"/>
                </a:solidFill>
                <a:latin typeface="Mona Sans Light"/>
                <a:ea typeface="Mona Sans Light"/>
                <a:cs typeface="Mona Sans Light"/>
                <a:sym typeface="Mona Sans Light"/>
              </a:rPr>
              <a:t>, Please view this presentation in </a:t>
            </a:r>
            <a:r>
              <a:rPr b="1" lang="en">
                <a:solidFill>
                  <a:srgbClr val="F2A04D"/>
                </a:solidFill>
                <a:latin typeface="Mona Sans"/>
                <a:ea typeface="Mona Sans"/>
                <a:cs typeface="Mona Sans"/>
                <a:sym typeface="Mona Sans"/>
              </a:rPr>
              <a:t>Slideshow </a:t>
            </a:r>
            <a:r>
              <a:rPr lang="en">
                <a:solidFill>
                  <a:srgbClr val="F2A04D"/>
                </a:solidFill>
                <a:latin typeface="Mona Sans Light"/>
                <a:ea typeface="Mona Sans Light"/>
                <a:cs typeface="Mona Sans Light"/>
                <a:sym typeface="Mona Sans Light"/>
              </a:rPr>
              <a:t>mode to ensure all animations display correctly.</a:t>
            </a:r>
            <a:endParaRPr>
              <a:solidFill>
                <a:srgbClr val="F2A04D"/>
              </a:solidFill>
              <a:latin typeface="Mona Sans Light"/>
              <a:ea typeface="Mona Sans Light"/>
              <a:cs typeface="Mona Sans Light"/>
              <a:sym typeface="Mona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2" name="Shape 992"/>
        <p:cNvGrpSpPr/>
        <p:nvPr/>
      </p:nvGrpSpPr>
      <p:grpSpPr>
        <a:xfrm>
          <a:off x="0" y="0"/>
          <a:ext cx="0" cy="0"/>
          <a:chOff x="0" y="0"/>
          <a:chExt cx="0" cy="0"/>
        </a:xfrm>
      </p:grpSpPr>
      <p:sp>
        <p:nvSpPr>
          <p:cNvPr id="993" name="Google Shape;993;p41"/>
          <p:cNvSpPr txBox="1"/>
          <p:nvPr/>
        </p:nvSpPr>
        <p:spPr>
          <a:xfrm>
            <a:off x="300125" y="196625"/>
            <a:ext cx="2577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Shrink</a:t>
            </a:r>
            <a:endParaRPr sz="2000">
              <a:solidFill>
                <a:schemeClr val="lt1"/>
              </a:solidFill>
              <a:latin typeface="Mona Sans SemiBold"/>
              <a:ea typeface="Mona Sans SemiBold"/>
              <a:cs typeface="Mona Sans SemiBold"/>
              <a:sym typeface="Mona Sans SemiBold"/>
            </a:endParaRPr>
          </a:p>
        </p:txBody>
      </p:sp>
      <p:sp>
        <p:nvSpPr>
          <p:cNvPr id="994" name="Google Shape;994;p41"/>
          <p:cNvSpPr txBox="1"/>
          <p:nvPr/>
        </p:nvSpPr>
        <p:spPr>
          <a:xfrm>
            <a:off x="372575" y="3984400"/>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new logical X operator is related to the old logical X operator by the product of the measurement values of the data qubits that were part of the old logical X but no longer part of the new one. </a:t>
            </a:r>
            <a:endParaRPr sz="1500">
              <a:solidFill>
                <a:schemeClr val="lt1"/>
              </a:solidFill>
              <a:latin typeface="Mona Sans Light"/>
              <a:ea typeface="Mona Sans Light"/>
              <a:cs typeface="Mona Sans Light"/>
              <a:sym typeface="Mona Sans Light"/>
            </a:endParaRPr>
          </a:p>
        </p:txBody>
      </p:sp>
      <p:pic>
        <p:nvPicPr>
          <p:cNvPr id="995" name="Google Shape;995;p41" title="Grow_after.png"/>
          <p:cNvPicPr preferRelativeResize="0"/>
          <p:nvPr/>
        </p:nvPicPr>
        <p:blipFill>
          <a:blip r:embed="rId3">
            <a:alphaModFix/>
          </a:blip>
          <a:stretch>
            <a:fillRect/>
          </a:stretch>
        </p:blipFill>
        <p:spPr>
          <a:xfrm>
            <a:off x="372575" y="1184393"/>
            <a:ext cx="4091709" cy="2774715"/>
          </a:xfrm>
          <a:prstGeom prst="rect">
            <a:avLst/>
          </a:prstGeom>
          <a:noFill/>
          <a:ln>
            <a:noFill/>
          </a:ln>
        </p:spPr>
      </p:pic>
      <p:pic>
        <p:nvPicPr>
          <p:cNvPr id="996" name="Google Shape;996;p41" title="Grow_prior.png"/>
          <p:cNvPicPr preferRelativeResize="0"/>
          <p:nvPr/>
        </p:nvPicPr>
        <p:blipFill rotWithShape="1">
          <a:blip r:embed="rId4">
            <a:alphaModFix/>
          </a:blip>
          <a:srcRect b="3855" l="0" r="0" t="0"/>
          <a:stretch/>
        </p:blipFill>
        <p:spPr>
          <a:xfrm>
            <a:off x="4701150" y="1123450"/>
            <a:ext cx="4188400" cy="2835650"/>
          </a:xfrm>
          <a:prstGeom prst="rect">
            <a:avLst/>
          </a:prstGeom>
          <a:noFill/>
          <a:ln>
            <a:noFill/>
          </a:ln>
        </p:spPr>
      </p:pic>
      <p:sp>
        <p:nvSpPr>
          <p:cNvPr id="997" name="Google Shape;997;p41"/>
          <p:cNvSpPr/>
          <p:nvPr/>
        </p:nvSpPr>
        <p:spPr>
          <a:xfrm>
            <a:off x="7223703" y="15890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98" name="Google Shape;998;p41"/>
          <p:cNvSpPr/>
          <p:nvPr/>
        </p:nvSpPr>
        <p:spPr>
          <a:xfrm>
            <a:off x="7665853" y="15890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99" name="Google Shape;999;p41"/>
          <p:cNvSpPr/>
          <p:nvPr/>
        </p:nvSpPr>
        <p:spPr>
          <a:xfrm>
            <a:off x="8108003" y="15890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0" name="Google Shape;1000;p41"/>
          <p:cNvSpPr/>
          <p:nvPr/>
        </p:nvSpPr>
        <p:spPr>
          <a:xfrm>
            <a:off x="7223703" y="20077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1" name="Google Shape;1001;p41"/>
          <p:cNvSpPr/>
          <p:nvPr/>
        </p:nvSpPr>
        <p:spPr>
          <a:xfrm>
            <a:off x="7665853" y="20077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2" name="Google Shape;1002;p41"/>
          <p:cNvSpPr/>
          <p:nvPr/>
        </p:nvSpPr>
        <p:spPr>
          <a:xfrm>
            <a:off x="8108003" y="20077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3" name="Google Shape;1003;p41"/>
          <p:cNvSpPr/>
          <p:nvPr/>
        </p:nvSpPr>
        <p:spPr>
          <a:xfrm>
            <a:off x="7223703" y="2463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4" name="Google Shape;1004;p41"/>
          <p:cNvSpPr/>
          <p:nvPr/>
        </p:nvSpPr>
        <p:spPr>
          <a:xfrm>
            <a:off x="7665853" y="2463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5" name="Google Shape;1005;p41"/>
          <p:cNvSpPr/>
          <p:nvPr/>
        </p:nvSpPr>
        <p:spPr>
          <a:xfrm>
            <a:off x="8108003" y="2463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6" name="Google Shape;1006;p41"/>
          <p:cNvSpPr/>
          <p:nvPr/>
        </p:nvSpPr>
        <p:spPr>
          <a:xfrm>
            <a:off x="7223703" y="2919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7" name="Google Shape;1007;p41"/>
          <p:cNvSpPr/>
          <p:nvPr/>
        </p:nvSpPr>
        <p:spPr>
          <a:xfrm>
            <a:off x="7665853" y="2919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8" name="Google Shape;1008;p41"/>
          <p:cNvSpPr/>
          <p:nvPr/>
        </p:nvSpPr>
        <p:spPr>
          <a:xfrm>
            <a:off x="8108003" y="2919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09" name="Google Shape;1009;p41"/>
          <p:cNvSpPr/>
          <p:nvPr/>
        </p:nvSpPr>
        <p:spPr>
          <a:xfrm>
            <a:off x="7223703" y="333837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0" name="Google Shape;1010;p41"/>
          <p:cNvSpPr/>
          <p:nvPr/>
        </p:nvSpPr>
        <p:spPr>
          <a:xfrm>
            <a:off x="7665853" y="333837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1" name="Google Shape;1011;p41"/>
          <p:cNvSpPr/>
          <p:nvPr/>
        </p:nvSpPr>
        <p:spPr>
          <a:xfrm>
            <a:off x="8108003" y="333837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2" name="Google Shape;1012;p41"/>
          <p:cNvSpPr/>
          <p:nvPr/>
        </p:nvSpPr>
        <p:spPr>
          <a:xfrm>
            <a:off x="499650" y="1506200"/>
            <a:ext cx="3614868" cy="341550"/>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3" name="Google Shape;1013;p41"/>
          <p:cNvSpPr/>
          <p:nvPr/>
        </p:nvSpPr>
        <p:spPr>
          <a:xfrm>
            <a:off x="4895200" y="1506200"/>
            <a:ext cx="3614868" cy="341550"/>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4" name="Google Shape;1014;p41"/>
          <p:cNvSpPr/>
          <p:nvPr/>
        </p:nvSpPr>
        <p:spPr>
          <a:xfrm rot="5400000">
            <a:off x="-338488" y="2425388"/>
            <a:ext cx="2179926" cy="34155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5" name="Google Shape;1015;p41"/>
          <p:cNvSpPr/>
          <p:nvPr/>
        </p:nvSpPr>
        <p:spPr>
          <a:xfrm rot="5400000">
            <a:off x="4036362" y="2370500"/>
            <a:ext cx="2179926" cy="34155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16" name="Google Shape;1016;p4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0" name="Shape 1020"/>
        <p:cNvGrpSpPr/>
        <p:nvPr/>
      </p:nvGrpSpPr>
      <p:grpSpPr>
        <a:xfrm>
          <a:off x="0" y="0"/>
          <a:ext cx="0" cy="0"/>
          <a:chOff x="0" y="0"/>
          <a:chExt cx="0" cy="0"/>
        </a:xfrm>
      </p:grpSpPr>
      <p:sp>
        <p:nvSpPr>
          <p:cNvPr id="1021" name="Google Shape;1021;p42"/>
          <p:cNvSpPr txBox="1"/>
          <p:nvPr/>
        </p:nvSpPr>
        <p:spPr>
          <a:xfrm>
            <a:off x="300125" y="196625"/>
            <a:ext cx="2577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Shrink</a:t>
            </a:r>
            <a:endParaRPr sz="2000">
              <a:solidFill>
                <a:schemeClr val="lt1"/>
              </a:solidFill>
              <a:latin typeface="Mona Sans SemiBold"/>
              <a:ea typeface="Mona Sans SemiBold"/>
              <a:cs typeface="Mona Sans SemiBold"/>
              <a:sym typeface="Mona Sans SemiBold"/>
            </a:endParaRPr>
          </a:p>
        </p:txBody>
      </p:sp>
      <p:sp>
        <p:nvSpPr>
          <p:cNvPr id="1022" name="Google Shape;1022;p42"/>
          <p:cNvSpPr txBox="1"/>
          <p:nvPr/>
        </p:nvSpPr>
        <p:spPr>
          <a:xfrm>
            <a:off x="3280700" y="1951475"/>
            <a:ext cx="4481100" cy="15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Light"/>
                <a:ea typeface="Mona Sans Light"/>
                <a:cs typeface="Mona Sans Light"/>
                <a:sym typeface="Mona Sans Light"/>
              </a:rPr>
              <a:t>In Entwine, the process of defining the Shrink operation is similar </a:t>
            </a:r>
            <a:endParaRPr sz="20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2000">
                <a:solidFill>
                  <a:schemeClr val="lt1"/>
                </a:solidFill>
                <a:latin typeface="Mona Sans Light"/>
                <a:ea typeface="Mona Sans Light"/>
                <a:cs typeface="Mona Sans Light"/>
                <a:sym typeface="Mona Sans Light"/>
              </a:rPr>
              <a:t>to the Grow operation.</a:t>
            </a:r>
            <a:endParaRPr sz="2000">
              <a:solidFill>
                <a:schemeClr val="lt1"/>
              </a:solidFill>
              <a:latin typeface="Mona Sans Light"/>
              <a:ea typeface="Mona Sans Light"/>
              <a:cs typeface="Mona Sans Light"/>
              <a:sym typeface="Mona Sans Light"/>
            </a:endParaRPr>
          </a:p>
        </p:txBody>
      </p:sp>
      <p:sp>
        <p:nvSpPr>
          <p:cNvPr id="1023" name="Google Shape;1023;p4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24" name="Google Shape;1024;p42" title="Shrink_entwine.gif"/>
          <p:cNvPicPr preferRelativeResize="0"/>
          <p:nvPr/>
        </p:nvPicPr>
        <p:blipFill>
          <a:blip r:embed="rId3">
            <a:alphaModFix/>
          </a:blip>
          <a:stretch>
            <a:fillRect/>
          </a:stretch>
        </p:blipFill>
        <p:spPr>
          <a:xfrm>
            <a:off x="525050" y="887175"/>
            <a:ext cx="1993366" cy="36795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8" name="Shape 1028"/>
        <p:cNvGrpSpPr/>
        <p:nvPr/>
      </p:nvGrpSpPr>
      <p:grpSpPr>
        <a:xfrm>
          <a:off x="0" y="0"/>
          <a:ext cx="0" cy="0"/>
          <a:chOff x="0" y="0"/>
          <a:chExt cx="0" cy="0"/>
        </a:xfrm>
      </p:grpSpPr>
      <p:sp>
        <p:nvSpPr>
          <p:cNvPr id="1029" name="Google Shape;1029;p43"/>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Split (on the X boundary)</a:t>
            </a:r>
            <a:endParaRPr sz="2000">
              <a:solidFill>
                <a:schemeClr val="lt1"/>
              </a:solidFill>
              <a:latin typeface="Mona Sans SemiBold"/>
              <a:ea typeface="Mona Sans SemiBold"/>
              <a:cs typeface="Mona Sans SemiBold"/>
              <a:sym typeface="Mona Sans SemiBold"/>
            </a:endParaRPr>
          </a:p>
        </p:txBody>
      </p:sp>
      <p:sp>
        <p:nvSpPr>
          <p:cNvPr id="1030" name="Google Shape;1030;p43"/>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A subset of data qubits that were part of the old logical qubit is measured out in the X basis,</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in such a way as to result in 2 logical qubits after. </a:t>
            </a:r>
            <a:endParaRPr sz="1500">
              <a:solidFill>
                <a:schemeClr val="lt1"/>
              </a:solidFill>
              <a:latin typeface="Mona Sans Light"/>
              <a:ea typeface="Mona Sans Light"/>
              <a:cs typeface="Mona Sans Light"/>
              <a:sym typeface="Mona Sans Light"/>
            </a:endParaRPr>
          </a:p>
        </p:txBody>
      </p:sp>
      <p:pic>
        <p:nvPicPr>
          <p:cNvPr id="1031" name="Google Shape;1031;p43" title="Screenshot 2025-05-05 at 10.17.01 AM.png"/>
          <p:cNvPicPr preferRelativeResize="0"/>
          <p:nvPr/>
        </p:nvPicPr>
        <p:blipFill rotWithShape="1">
          <a:blip r:embed="rId3">
            <a:alphaModFix/>
          </a:blip>
          <a:srcRect b="52195" l="1803" r="58895" t="8218"/>
          <a:stretch/>
        </p:blipFill>
        <p:spPr>
          <a:xfrm>
            <a:off x="300123" y="1376448"/>
            <a:ext cx="3380224" cy="1765551"/>
          </a:xfrm>
          <a:prstGeom prst="rect">
            <a:avLst/>
          </a:prstGeom>
          <a:noFill/>
          <a:ln>
            <a:noFill/>
          </a:ln>
        </p:spPr>
      </p:pic>
      <p:pic>
        <p:nvPicPr>
          <p:cNvPr id="1032" name="Google Shape;1032;p43" title="Screenshot 2025-05-05 at 10.17.13 AM.png"/>
          <p:cNvPicPr preferRelativeResize="0"/>
          <p:nvPr/>
        </p:nvPicPr>
        <p:blipFill rotWithShape="1">
          <a:blip r:embed="rId4">
            <a:alphaModFix/>
          </a:blip>
          <a:srcRect b="51635" l="2152" r="58575" t="8857"/>
          <a:stretch/>
        </p:blipFill>
        <p:spPr>
          <a:xfrm>
            <a:off x="5277600" y="2287126"/>
            <a:ext cx="3384576" cy="1765551"/>
          </a:xfrm>
          <a:prstGeom prst="rect">
            <a:avLst/>
          </a:prstGeom>
          <a:noFill/>
          <a:ln>
            <a:noFill/>
          </a:ln>
        </p:spPr>
      </p:pic>
      <p:pic>
        <p:nvPicPr>
          <p:cNvPr id="1033" name="Google Shape;1033;p43" title="Screenshot 2025-05-05 at 10.17.01 AM.png"/>
          <p:cNvPicPr preferRelativeResize="0"/>
          <p:nvPr/>
        </p:nvPicPr>
        <p:blipFill rotWithShape="1">
          <a:blip r:embed="rId3">
            <a:alphaModFix/>
          </a:blip>
          <a:srcRect b="52195" l="1803" r="58895" t="8218"/>
          <a:stretch/>
        </p:blipFill>
        <p:spPr>
          <a:xfrm>
            <a:off x="5279773" y="266248"/>
            <a:ext cx="3380224" cy="1765551"/>
          </a:xfrm>
          <a:prstGeom prst="rect">
            <a:avLst/>
          </a:prstGeom>
          <a:noFill/>
          <a:ln>
            <a:noFill/>
          </a:ln>
        </p:spPr>
      </p:pic>
      <p:sp>
        <p:nvSpPr>
          <p:cNvPr id="1034" name="Google Shape;1034;p43"/>
          <p:cNvSpPr/>
          <p:nvPr/>
        </p:nvSpPr>
        <p:spPr>
          <a:xfrm>
            <a:off x="6881990" y="5438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5" name="Google Shape;1035;p43"/>
          <p:cNvSpPr/>
          <p:nvPr/>
        </p:nvSpPr>
        <p:spPr>
          <a:xfrm>
            <a:off x="6881990" y="7893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6" name="Google Shape;1036;p43"/>
          <p:cNvSpPr/>
          <p:nvPr/>
        </p:nvSpPr>
        <p:spPr>
          <a:xfrm>
            <a:off x="6881990" y="10611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7" name="Google Shape;1037;p43"/>
          <p:cNvSpPr/>
          <p:nvPr/>
        </p:nvSpPr>
        <p:spPr>
          <a:xfrm>
            <a:off x="6881990" y="13328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8" name="Google Shape;1038;p43"/>
          <p:cNvSpPr/>
          <p:nvPr/>
        </p:nvSpPr>
        <p:spPr>
          <a:xfrm>
            <a:off x="6881990" y="16046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39" name="Google Shape;1039;p4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3" name="Shape 1043"/>
        <p:cNvGrpSpPr/>
        <p:nvPr/>
      </p:nvGrpSpPr>
      <p:grpSpPr>
        <a:xfrm>
          <a:off x="0" y="0"/>
          <a:ext cx="0" cy="0"/>
          <a:chOff x="0" y="0"/>
          <a:chExt cx="0" cy="0"/>
        </a:xfrm>
      </p:grpSpPr>
      <p:sp>
        <p:nvSpPr>
          <p:cNvPr id="1044" name="Google Shape;1044;p44"/>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Split (on the X boundary)</a:t>
            </a:r>
            <a:endParaRPr sz="2000">
              <a:solidFill>
                <a:schemeClr val="lt1"/>
              </a:solidFill>
              <a:latin typeface="Mona Sans SemiBold"/>
              <a:ea typeface="Mona Sans SemiBold"/>
              <a:cs typeface="Mona Sans SemiBold"/>
              <a:sym typeface="Mona Sans SemiBold"/>
            </a:endParaRPr>
          </a:p>
        </p:txBody>
      </p:sp>
      <p:sp>
        <p:nvSpPr>
          <p:cNvPr id="1045" name="Google Shape;1045;p44"/>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old logical X operator is related to the new logical XX operator, with the product of one the data qubits that was measured. The eigenvalue of the the new logical XX </a:t>
            </a:r>
            <a:r>
              <a:rPr lang="en" sz="1500">
                <a:solidFill>
                  <a:schemeClr val="lt1"/>
                </a:solidFill>
                <a:latin typeface="Mona Sans Light"/>
                <a:ea typeface="Mona Sans Light"/>
                <a:cs typeface="Mona Sans Light"/>
                <a:sym typeface="Mona Sans Light"/>
              </a:rPr>
              <a:t>operator is influenced by the measured value of the data qubit. </a:t>
            </a:r>
            <a:endParaRPr sz="1500">
              <a:solidFill>
                <a:schemeClr val="lt1"/>
              </a:solidFill>
              <a:latin typeface="Mona Sans Light"/>
              <a:ea typeface="Mona Sans Light"/>
              <a:cs typeface="Mona Sans Light"/>
              <a:sym typeface="Mona Sans Light"/>
            </a:endParaRPr>
          </a:p>
        </p:txBody>
      </p:sp>
      <p:pic>
        <p:nvPicPr>
          <p:cNvPr id="1046" name="Google Shape;1046;p44" title="Screenshot 2025-05-05 at 10.17.01 AM.png"/>
          <p:cNvPicPr preferRelativeResize="0"/>
          <p:nvPr/>
        </p:nvPicPr>
        <p:blipFill rotWithShape="1">
          <a:blip r:embed="rId3">
            <a:alphaModFix/>
          </a:blip>
          <a:srcRect b="52195" l="1803" r="58895" t="8218"/>
          <a:stretch/>
        </p:blipFill>
        <p:spPr>
          <a:xfrm>
            <a:off x="300123" y="1376448"/>
            <a:ext cx="3380224" cy="1765551"/>
          </a:xfrm>
          <a:prstGeom prst="rect">
            <a:avLst/>
          </a:prstGeom>
          <a:noFill/>
          <a:ln>
            <a:noFill/>
          </a:ln>
        </p:spPr>
      </p:pic>
      <p:pic>
        <p:nvPicPr>
          <p:cNvPr id="1047" name="Google Shape;1047;p44" title="Screenshot 2025-05-05 at 10.17.13 AM.png"/>
          <p:cNvPicPr preferRelativeResize="0"/>
          <p:nvPr/>
        </p:nvPicPr>
        <p:blipFill rotWithShape="1">
          <a:blip r:embed="rId4">
            <a:alphaModFix/>
          </a:blip>
          <a:srcRect b="51635" l="2152" r="58575" t="8857"/>
          <a:stretch/>
        </p:blipFill>
        <p:spPr>
          <a:xfrm>
            <a:off x="5277600" y="2287126"/>
            <a:ext cx="3384576" cy="1765551"/>
          </a:xfrm>
          <a:prstGeom prst="rect">
            <a:avLst/>
          </a:prstGeom>
          <a:noFill/>
          <a:ln>
            <a:noFill/>
          </a:ln>
        </p:spPr>
      </p:pic>
      <p:pic>
        <p:nvPicPr>
          <p:cNvPr id="1048" name="Google Shape;1048;p44" title="Screenshot 2025-05-05 at 10.17.01 AM.png"/>
          <p:cNvPicPr preferRelativeResize="0"/>
          <p:nvPr/>
        </p:nvPicPr>
        <p:blipFill rotWithShape="1">
          <a:blip r:embed="rId3">
            <a:alphaModFix/>
          </a:blip>
          <a:srcRect b="52195" l="1803" r="58895" t="8218"/>
          <a:stretch/>
        </p:blipFill>
        <p:spPr>
          <a:xfrm>
            <a:off x="5279773" y="266248"/>
            <a:ext cx="3380224" cy="1765551"/>
          </a:xfrm>
          <a:prstGeom prst="rect">
            <a:avLst/>
          </a:prstGeom>
          <a:noFill/>
          <a:ln>
            <a:noFill/>
          </a:ln>
        </p:spPr>
      </p:pic>
      <p:sp>
        <p:nvSpPr>
          <p:cNvPr id="1049" name="Google Shape;1049;p44"/>
          <p:cNvSpPr/>
          <p:nvPr/>
        </p:nvSpPr>
        <p:spPr>
          <a:xfrm>
            <a:off x="6881990" y="5438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0" name="Google Shape;1050;p44"/>
          <p:cNvSpPr/>
          <p:nvPr/>
        </p:nvSpPr>
        <p:spPr>
          <a:xfrm>
            <a:off x="6881990" y="7893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1" name="Google Shape;1051;p44"/>
          <p:cNvSpPr/>
          <p:nvPr/>
        </p:nvSpPr>
        <p:spPr>
          <a:xfrm>
            <a:off x="6881990" y="10611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2" name="Google Shape;1052;p44"/>
          <p:cNvSpPr/>
          <p:nvPr/>
        </p:nvSpPr>
        <p:spPr>
          <a:xfrm>
            <a:off x="6881990" y="13328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3" name="Google Shape;1053;p44"/>
          <p:cNvSpPr/>
          <p:nvPr/>
        </p:nvSpPr>
        <p:spPr>
          <a:xfrm>
            <a:off x="6881990" y="16046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4" name="Google Shape;1054;p44"/>
          <p:cNvSpPr/>
          <p:nvPr/>
        </p:nvSpPr>
        <p:spPr>
          <a:xfrm>
            <a:off x="499650" y="1604625"/>
            <a:ext cx="2956932"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5" name="Google Shape;1055;p44"/>
          <p:cNvSpPr/>
          <p:nvPr/>
        </p:nvSpPr>
        <p:spPr>
          <a:xfrm>
            <a:off x="5491438" y="512950"/>
            <a:ext cx="2956932"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6" name="Google Shape;1056;p44"/>
          <p:cNvSpPr/>
          <p:nvPr/>
        </p:nvSpPr>
        <p:spPr>
          <a:xfrm>
            <a:off x="5491418" y="2484025"/>
            <a:ext cx="1307934"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7" name="Google Shape;1057;p44"/>
          <p:cNvSpPr/>
          <p:nvPr/>
        </p:nvSpPr>
        <p:spPr>
          <a:xfrm>
            <a:off x="7057793" y="2484025"/>
            <a:ext cx="1307934"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58" name="Google Shape;1058;p4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2" name="Shape 1062"/>
        <p:cNvGrpSpPr/>
        <p:nvPr/>
      </p:nvGrpSpPr>
      <p:grpSpPr>
        <a:xfrm>
          <a:off x="0" y="0"/>
          <a:ext cx="0" cy="0"/>
          <a:chOff x="0" y="0"/>
          <a:chExt cx="0" cy="0"/>
        </a:xfrm>
      </p:grpSpPr>
      <p:sp>
        <p:nvSpPr>
          <p:cNvPr id="1063" name="Google Shape;1063;p45"/>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Split (on the X boundary)</a:t>
            </a:r>
            <a:endParaRPr sz="2000">
              <a:solidFill>
                <a:schemeClr val="lt1"/>
              </a:solidFill>
              <a:latin typeface="Mona Sans SemiBold"/>
              <a:ea typeface="Mona Sans SemiBold"/>
              <a:cs typeface="Mona Sans SemiBold"/>
              <a:sym typeface="Mona Sans SemiBold"/>
            </a:endParaRPr>
          </a:p>
        </p:txBody>
      </p:sp>
      <p:sp>
        <p:nvSpPr>
          <p:cNvPr id="1064" name="Google Shape;1064;p45"/>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old logical Z operator is redefined as logical Z operator of one the logical qubits.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logical Z operator of the other logical qubit is defined as the product of the logical Z operator of the first logical qubit and the measured values of the Z stabilizers (marked in figure).</a:t>
            </a:r>
            <a:endParaRPr sz="1500">
              <a:solidFill>
                <a:schemeClr val="lt1"/>
              </a:solidFill>
              <a:latin typeface="Mona Sans Light"/>
              <a:ea typeface="Mona Sans Light"/>
              <a:cs typeface="Mona Sans Light"/>
              <a:sym typeface="Mona Sans Light"/>
            </a:endParaRPr>
          </a:p>
        </p:txBody>
      </p:sp>
      <p:pic>
        <p:nvPicPr>
          <p:cNvPr id="1065" name="Google Shape;1065;p45" title="Screenshot 2025-05-05 at 10.17.01 AM.png"/>
          <p:cNvPicPr preferRelativeResize="0"/>
          <p:nvPr/>
        </p:nvPicPr>
        <p:blipFill rotWithShape="1">
          <a:blip r:embed="rId3">
            <a:alphaModFix/>
          </a:blip>
          <a:srcRect b="52195" l="1803" r="58895" t="8218"/>
          <a:stretch/>
        </p:blipFill>
        <p:spPr>
          <a:xfrm>
            <a:off x="300123" y="1376448"/>
            <a:ext cx="3380224" cy="1765551"/>
          </a:xfrm>
          <a:prstGeom prst="rect">
            <a:avLst/>
          </a:prstGeom>
          <a:noFill/>
          <a:ln>
            <a:noFill/>
          </a:ln>
        </p:spPr>
      </p:pic>
      <p:pic>
        <p:nvPicPr>
          <p:cNvPr id="1066" name="Google Shape;1066;p45" title="Screenshot 2025-05-05 at 10.17.13 AM.png"/>
          <p:cNvPicPr preferRelativeResize="0"/>
          <p:nvPr/>
        </p:nvPicPr>
        <p:blipFill rotWithShape="1">
          <a:blip r:embed="rId4">
            <a:alphaModFix/>
          </a:blip>
          <a:srcRect b="51635" l="2152" r="58575" t="8857"/>
          <a:stretch/>
        </p:blipFill>
        <p:spPr>
          <a:xfrm>
            <a:off x="5277600" y="2287126"/>
            <a:ext cx="3384576" cy="1765551"/>
          </a:xfrm>
          <a:prstGeom prst="rect">
            <a:avLst/>
          </a:prstGeom>
          <a:noFill/>
          <a:ln>
            <a:noFill/>
          </a:ln>
        </p:spPr>
      </p:pic>
      <p:pic>
        <p:nvPicPr>
          <p:cNvPr id="1067" name="Google Shape;1067;p45" title="Screenshot 2025-05-05 at 10.17.01 AM.png"/>
          <p:cNvPicPr preferRelativeResize="0"/>
          <p:nvPr/>
        </p:nvPicPr>
        <p:blipFill rotWithShape="1">
          <a:blip r:embed="rId3">
            <a:alphaModFix/>
          </a:blip>
          <a:srcRect b="52195" l="1803" r="58895" t="8218"/>
          <a:stretch/>
        </p:blipFill>
        <p:spPr>
          <a:xfrm>
            <a:off x="5279773" y="266248"/>
            <a:ext cx="3380224" cy="1765551"/>
          </a:xfrm>
          <a:prstGeom prst="rect">
            <a:avLst/>
          </a:prstGeom>
          <a:noFill/>
          <a:ln>
            <a:noFill/>
          </a:ln>
        </p:spPr>
      </p:pic>
      <p:sp>
        <p:nvSpPr>
          <p:cNvPr id="1068" name="Google Shape;1068;p45"/>
          <p:cNvSpPr/>
          <p:nvPr/>
        </p:nvSpPr>
        <p:spPr>
          <a:xfrm>
            <a:off x="6881990" y="5438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69" name="Google Shape;1069;p45"/>
          <p:cNvSpPr/>
          <p:nvPr/>
        </p:nvSpPr>
        <p:spPr>
          <a:xfrm>
            <a:off x="6881990" y="7893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0" name="Google Shape;1070;p45"/>
          <p:cNvSpPr/>
          <p:nvPr/>
        </p:nvSpPr>
        <p:spPr>
          <a:xfrm>
            <a:off x="6881990" y="10611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1" name="Google Shape;1071;p45"/>
          <p:cNvSpPr/>
          <p:nvPr/>
        </p:nvSpPr>
        <p:spPr>
          <a:xfrm>
            <a:off x="6881990" y="13328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2" name="Google Shape;1072;p45"/>
          <p:cNvSpPr/>
          <p:nvPr/>
        </p:nvSpPr>
        <p:spPr>
          <a:xfrm>
            <a:off x="6881990" y="16046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3" name="Google Shape;1073;p45"/>
          <p:cNvSpPr/>
          <p:nvPr/>
        </p:nvSpPr>
        <p:spPr>
          <a:xfrm rot="5400000">
            <a:off x="-4592" y="2158338"/>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4" name="Google Shape;1074;p45"/>
          <p:cNvSpPr/>
          <p:nvPr/>
        </p:nvSpPr>
        <p:spPr>
          <a:xfrm rot="5400000">
            <a:off x="4949784" y="1046319"/>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75" name="Google Shape;1075;p45"/>
          <p:cNvSpPr/>
          <p:nvPr/>
        </p:nvSpPr>
        <p:spPr>
          <a:xfrm>
            <a:off x="6755650" y="44502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076" name="Google Shape;1076;p45"/>
          <p:cNvSpPr/>
          <p:nvPr/>
        </p:nvSpPr>
        <p:spPr>
          <a:xfrm>
            <a:off x="7057800" y="66987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077" name="Google Shape;1077;p45"/>
          <p:cNvSpPr/>
          <p:nvPr/>
        </p:nvSpPr>
        <p:spPr>
          <a:xfrm>
            <a:off x="6755650" y="93835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078" name="Google Shape;1078;p45"/>
          <p:cNvSpPr/>
          <p:nvPr/>
        </p:nvSpPr>
        <p:spPr>
          <a:xfrm>
            <a:off x="7011550" y="119700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079" name="Google Shape;1079;p45"/>
          <p:cNvSpPr/>
          <p:nvPr/>
        </p:nvSpPr>
        <p:spPr>
          <a:xfrm>
            <a:off x="6755650" y="143167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080" name="Google Shape;1080;p45"/>
          <p:cNvSpPr/>
          <p:nvPr/>
        </p:nvSpPr>
        <p:spPr>
          <a:xfrm>
            <a:off x="7057800" y="167412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081" name="Google Shape;1081;p45"/>
          <p:cNvSpPr/>
          <p:nvPr/>
        </p:nvSpPr>
        <p:spPr>
          <a:xfrm rot="5400000">
            <a:off x="4929086" y="3025597"/>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82" name="Google Shape;1082;p45"/>
          <p:cNvSpPr/>
          <p:nvPr/>
        </p:nvSpPr>
        <p:spPr>
          <a:xfrm rot="5400000">
            <a:off x="6530361" y="3056644"/>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83" name="Google Shape;1083;p4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7" name="Shape 1087"/>
        <p:cNvGrpSpPr/>
        <p:nvPr/>
      </p:nvGrpSpPr>
      <p:grpSpPr>
        <a:xfrm>
          <a:off x="0" y="0"/>
          <a:ext cx="0" cy="0"/>
          <a:chOff x="0" y="0"/>
          <a:chExt cx="0" cy="0"/>
        </a:xfrm>
      </p:grpSpPr>
      <p:sp>
        <p:nvSpPr>
          <p:cNvPr id="1088" name="Google Shape;1088;p46"/>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Split (on the X boundary)</a:t>
            </a:r>
            <a:endParaRPr sz="2000">
              <a:solidFill>
                <a:schemeClr val="lt1"/>
              </a:solidFill>
              <a:latin typeface="Mona Sans SemiBold"/>
              <a:ea typeface="Mona Sans SemiBold"/>
              <a:cs typeface="Mona Sans SemiBold"/>
              <a:sym typeface="Mona Sans SemiBold"/>
            </a:endParaRPr>
          </a:p>
        </p:txBody>
      </p:sp>
      <p:sp>
        <p:nvSpPr>
          <p:cNvPr id="1089" name="Google Shape;1089;p46"/>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Take note that regardless of the logical state encoded by the old logical qubit, the logical state of the new logical qubits post-Split will be stabilized by logical ZZ, given by the product of the marked Z-stabilizers.</a:t>
            </a:r>
            <a:endParaRPr sz="1500">
              <a:solidFill>
                <a:schemeClr val="lt1"/>
              </a:solidFill>
              <a:latin typeface="Mona Sans Light"/>
              <a:ea typeface="Mona Sans Light"/>
              <a:cs typeface="Mona Sans Light"/>
              <a:sym typeface="Mona Sans Light"/>
            </a:endParaRPr>
          </a:p>
        </p:txBody>
      </p:sp>
      <p:pic>
        <p:nvPicPr>
          <p:cNvPr id="1090" name="Google Shape;1090;p46" title="Screenshot 2025-05-05 at 10.17.01 AM.png"/>
          <p:cNvPicPr preferRelativeResize="0"/>
          <p:nvPr/>
        </p:nvPicPr>
        <p:blipFill rotWithShape="1">
          <a:blip r:embed="rId3">
            <a:alphaModFix/>
          </a:blip>
          <a:srcRect b="52195" l="1803" r="58895" t="8218"/>
          <a:stretch/>
        </p:blipFill>
        <p:spPr>
          <a:xfrm>
            <a:off x="300123" y="1376448"/>
            <a:ext cx="3380224" cy="1765551"/>
          </a:xfrm>
          <a:prstGeom prst="rect">
            <a:avLst/>
          </a:prstGeom>
          <a:noFill/>
          <a:ln>
            <a:noFill/>
          </a:ln>
        </p:spPr>
      </p:pic>
      <p:pic>
        <p:nvPicPr>
          <p:cNvPr id="1091" name="Google Shape;1091;p46" title="Screenshot 2025-05-05 at 10.17.13 AM.png"/>
          <p:cNvPicPr preferRelativeResize="0"/>
          <p:nvPr/>
        </p:nvPicPr>
        <p:blipFill rotWithShape="1">
          <a:blip r:embed="rId4">
            <a:alphaModFix/>
          </a:blip>
          <a:srcRect b="51635" l="2152" r="58575" t="8857"/>
          <a:stretch/>
        </p:blipFill>
        <p:spPr>
          <a:xfrm>
            <a:off x="5277600" y="2287126"/>
            <a:ext cx="3384576" cy="1765551"/>
          </a:xfrm>
          <a:prstGeom prst="rect">
            <a:avLst/>
          </a:prstGeom>
          <a:noFill/>
          <a:ln>
            <a:noFill/>
          </a:ln>
        </p:spPr>
      </p:pic>
      <p:pic>
        <p:nvPicPr>
          <p:cNvPr id="1092" name="Google Shape;1092;p46" title="Screenshot 2025-05-05 at 10.17.01 AM.png"/>
          <p:cNvPicPr preferRelativeResize="0"/>
          <p:nvPr/>
        </p:nvPicPr>
        <p:blipFill rotWithShape="1">
          <a:blip r:embed="rId3">
            <a:alphaModFix/>
          </a:blip>
          <a:srcRect b="52195" l="1803" r="58895" t="8218"/>
          <a:stretch/>
        </p:blipFill>
        <p:spPr>
          <a:xfrm>
            <a:off x="5279773" y="266248"/>
            <a:ext cx="3380224" cy="1765551"/>
          </a:xfrm>
          <a:prstGeom prst="rect">
            <a:avLst/>
          </a:prstGeom>
          <a:noFill/>
          <a:ln>
            <a:noFill/>
          </a:ln>
        </p:spPr>
      </p:pic>
      <p:sp>
        <p:nvSpPr>
          <p:cNvPr id="1093" name="Google Shape;1093;p46"/>
          <p:cNvSpPr/>
          <p:nvPr/>
        </p:nvSpPr>
        <p:spPr>
          <a:xfrm>
            <a:off x="6881990" y="5438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94" name="Google Shape;1094;p46"/>
          <p:cNvSpPr/>
          <p:nvPr/>
        </p:nvSpPr>
        <p:spPr>
          <a:xfrm>
            <a:off x="6881990" y="7893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95" name="Google Shape;1095;p46"/>
          <p:cNvSpPr/>
          <p:nvPr/>
        </p:nvSpPr>
        <p:spPr>
          <a:xfrm>
            <a:off x="6881990" y="10611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96" name="Google Shape;1096;p46"/>
          <p:cNvSpPr/>
          <p:nvPr/>
        </p:nvSpPr>
        <p:spPr>
          <a:xfrm>
            <a:off x="6881990" y="13328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97" name="Google Shape;1097;p46"/>
          <p:cNvSpPr/>
          <p:nvPr/>
        </p:nvSpPr>
        <p:spPr>
          <a:xfrm>
            <a:off x="6881990" y="16046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98" name="Google Shape;1098;p46"/>
          <p:cNvSpPr/>
          <p:nvPr/>
        </p:nvSpPr>
        <p:spPr>
          <a:xfrm rot="5400000">
            <a:off x="-4592" y="2158338"/>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099" name="Google Shape;1099;p46"/>
          <p:cNvSpPr/>
          <p:nvPr/>
        </p:nvSpPr>
        <p:spPr>
          <a:xfrm rot="5400000">
            <a:off x="4949784" y="1046319"/>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00" name="Google Shape;1100;p46"/>
          <p:cNvSpPr/>
          <p:nvPr/>
        </p:nvSpPr>
        <p:spPr>
          <a:xfrm>
            <a:off x="6755650" y="44502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01" name="Google Shape;1101;p46"/>
          <p:cNvSpPr/>
          <p:nvPr/>
        </p:nvSpPr>
        <p:spPr>
          <a:xfrm>
            <a:off x="7057800" y="66987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02" name="Google Shape;1102;p46"/>
          <p:cNvSpPr/>
          <p:nvPr/>
        </p:nvSpPr>
        <p:spPr>
          <a:xfrm>
            <a:off x="6755650" y="93835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03" name="Google Shape;1103;p46"/>
          <p:cNvSpPr/>
          <p:nvPr/>
        </p:nvSpPr>
        <p:spPr>
          <a:xfrm>
            <a:off x="7011550" y="119700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04" name="Google Shape;1104;p46"/>
          <p:cNvSpPr/>
          <p:nvPr/>
        </p:nvSpPr>
        <p:spPr>
          <a:xfrm>
            <a:off x="6755650" y="143167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05" name="Google Shape;1105;p46"/>
          <p:cNvSpPr/>
          <p:nvPr/>
        </p:nvSpPr>
        <p:spPr>
          <a:xfrm>
            <a:off x="7057800" y="167412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06" name="Google Shape;1106;p46"/>
          <p:cNvSpPr/>
          <p:nvPr/>
        </p:nvSpPr>
        <p:spPr>
          <a:xfrm rot="5400000">
            <a:off x="4929086" y="3025597"/>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07" name="Google Shape;1107;p46"/>
          <p:cNvSpPr/>
          <p:nvPr/>
        </p:nvSpPr>
        <p:spPr>
          <a:xfrm rot="5400000">
            <a:off x="6530361" y="3056644"/>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08" name="Google Shape;1108;p4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2" name="Shape 1112"/>
        <p:cNvGrpSpPr/>
        <p:nvPr/>
      </p:nvGrpSpPr>
      <p:grpSpPr>
        <a:xfrm>
          <a:off x="0" y="0"/>
          <a:ext cx="0" cy="0"/>
          <a:chOff x="0" y="0"/>
          <a:chExt cx="0" cy="0"/>
        </a:xfrm>
      </p:grpSpPr>
      <p:sp>
        <p:nvSpPr>
          <p:cNvPr id="1113" name="Google Shape;1113;p47"/>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Split (on the X boundary)</a:t>
            </a:r>
            <a:endParaRPr sz="2000">
              <a:solidFill>
                <a:schemeClr val="lt1"/>
              </a:solidFill>
              <a:latin typeface="Mona Sans SemiBold"/>
              <a:ea typeface="Mona Sans SemiBold"/>
              <a:cs typeface="Mona Sans SemiBold"/>
              <a:sym typeface="Mona Sans SemiBold"/>
            </a:endParaRPr>
          </a:p>
        </p:txBody>
      </p:sp>
      <p:sp>
        <p:nvSpPr>
          <p:cNvPr id="1114" name="Google Shape;1114;p47"/>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Because the eigenvalue of the logical ZZ operator is known (determined), the Split operation is also a part of the logical Measurement operation of Pauli ZZ. </a:t>
            </a:r>
            <a:endParaRPr sz="1500">
              <a:solidFill>
                <a:schemeClr val="lt1"/>
              </a:solidFill>
              <a:latin typeface="Mona Sans Light"/>
              <a:ea typeface="Mona Sans Light"/>
              <a:cs typeface="Mona Sans Light"/>
              <a:sym typeface="Mona Sans Light"/>
            </a:endParaRPr>
          </a:p>
        </p:txBody>
      </p:sp>
      <p:pic>
        <p:nvPicPr>
          <p:cNvPr id="1115" name="Google Shape;1115;p47" title="Screenshot 2025-05-05 at 10.17.01 AM.png"/>
          <p:cNvPicPr preferRelativeResize="0"/>
          <p:nvPr/>
        </p:nvPicPr>
        <p:blipFill rotWithShape="1">
          <a:blip r:embed="rId3">
            <a:alphaModFix/>
          </a:blip>
          <a:srcRect b="52195" l="1803" r="58895" t="8218"/>
          <a:stretch/>
        </p:blipFill>
        <p:spPr>
          <a:xfrm>
            <a:off x="300123" y="1376448"/>
            <a:ext cx="3380224" cy="1765551"/>
          </a:xfrm>
          <a:prstGeom prst="rect">
            <a:avLst/>
          </a:prstGeom>
          <a:noFill/>
          <a:ln>
            <a:noFill/>
          </a:ln>
        </p:spPr>
      </p:pic>
      <p:pic>
        <p:nvPicPr>
          <p:cNvPr id="1116" name="Google Shape;1116;p47" title="Screenshot 2025-05-05 at 10.17.13 AM.png"/>
          <p:cNvPicPr preferRelativeResize="0"/>
          <p:nvPr/>
        </p:nvPicPr>
        <p:blipFill rotWithShape="1">
          <a:blip r:embed="rId4">
            <a:alphaModFix/>
          </a:blip>
          <a:srcRect b="51635" l="2152" r="58575" t="8857"/>
          <a:stretch/>
        </p:blipFill>
        <p:spPr>
          <a:xfrm>
            <a:off x="5277600" y="2287126"/>
            <a:ext cx="3384576" cy="1765551"/>
          </a:xfrm>
          <a:prstGeom prst="rect">
            <a:avLst/>
          </a:prstGeom>
          <a:noFill/>
          <a:ln>
            <a:noFill/>
          </a:ln>
        </p:spPr>
      </p:pic>
      <p:pic>
        <p:nvPicPr>
          <p:cNvPr id="1117" name="Google Shape;1117;p47" title="Screenshot 2025-05-05 at 10.17.01 AM.png"/>
          <p:cNvPicPr preferRelativeResize="0"/>
          <p:nvPr/>
        </p:nvPicPr>
        <p:blipFill rotWithShape="1">
          <a:blip r:embed="rId3">
            <a:alphaModFix/>
          </a:blip>
          <a:srcRect b="52195" l="1803" r="58895" t="8218"/>
          <a:stretch/>
        </p:blipFill>
        <p:spPr>
          <a:xfrm>
            <a:off x="5279773" y="266248"/>
            <a:ext cx="3380224" cy="1765551"/>
          </a:xfrm>
          <a:prstGeom prst="rect">
            <a:avLst/>
          </a:prstGeom>
          <a:noFill/>
          <a:ln>
            <a:noFill/>
          </a:ln>
        </p:spPr>
      </p:pic>
      <p:sp>
        <p:nvSpPr>
          <p:cNvPr id="1118" name="Google Shape;1118;p47"/>
          <p:cNvSpPr/>
          <p:nvPr/>
        </p:nvSpPr>
        <p:spPr>
          <a:xfrm>
            <a:off x="6881990" y="5438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19" name="Google Shape;1119;p47"/>
          <p:cNvSpPr/>
          <p:nvPr/>
        </p:nvSpPr>
        <p:spPr>
          <a:xfrm>
            <a:off x="6881990" y="7893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20" name="Google Shape;1120;p47"/>
          <p:cNvSpPr/>
          <p:nvPr/>
        </p:nvSpPr>
        <p:spPr>
          <a:xfrm>
            <a:off x="6881990" y="10611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21" name="Google Shape;1121;p47"/>
          <p:cNvSpPr/>
          <p:nvPr/>
        </p:nvSpPr>
        <p:spPr>
          <a:xfrm>
            <a:off x="6881990" y="13328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22" name="Google Shape;1122;p47"/>
          <p:cNvSpPr/>
          <p:nvPr/>
        </p:nvSpPr>
        <p:spPr>
          <a:xfrm>
            <a:off x="6881990" y="16046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23" name="Google Shape;1123;p47"/>
          <p:cNvSpPr/>
          <p:nvPr/>
        </p:nvSpPr>
        <p:spPr>
          <a:xfrm rot="5400000">
            <a:off x="-4592" y="2158338"/>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24" name="Google Shape;1124;p47"/>
          <p:cNvSpPr/>
          <p:nvPr/>
        </p:nvSpPr>
        <p:spPr>
          <a:xfrm rot="5400000">
            <a:off x="4949784" y="1046319"/>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25" name="Google Shape;1125;p47"/>
          <p:cNvSpPr/>
          <p:nvPr/>
        </p:nvSpPr>
        <p:spPr>
          <a:xfrm>
            <a:off x="6755650" y="44502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26" name="Google Shape;1126;p47"/>
          <p:cNvSpPr/>
          <p:nvPr/>
        </p:nvSpPr>
        <p:spPr>
          <a:xfrm>
            <a:off x="7057800" y="66987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27" name="Google Shape;1127;p47"/>
          <p:cNvSpPr/>
          <p:nvPr/>
        </p:nvSpPr>
        <p:spPr>
          <a:xfrm>
            <a:off x="6755650" y="93835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28" name="Google Shape;1128;p47"/>
          <p:cNvSpPr/>
          <p:nvPr/>
        </p:nvSpPr>
        <p:spPr>
          <a:xfrm>
            <a:off x="7011550" y="119700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29" name="Google Shape;1129;p47"/>
          <p:cNvSpPr/>
          <p:nvPr/>
        </p:nvSpPr>
        <p:spPr>
          <a:xfrm>
            <a:off x="6755650" y="143167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30" name="Google Shape;1130;p47"/>
          <p:cNvSpPr/>
          <p:nvPr/>
        </p:nvSpPr>
        <p:spPr>
          <a:xfrm>
            <a:off x="7057800" y="167412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31" name="Google Shape;1131;p47"/>
          <p:cNvSpPr/>
          <p:nvPr/>
        </p:nvSpPr>
        <p:spPr>
          <a:xfrm rot="5400000">
            <a:off x="4929086" y="3025597"/>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32" name="Google Shape;1132;p47"/>
          <p:cNvSpPr/>
          <p:nvPr/>
        </p:nvSpPr>
        <p:spPr>
          <a:xfrm rot="5400000">
            <a:off x="6530361" y="3056644"/>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33" name="Google Shape;1133;p4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7" name="Shape 1137"/>
        <p:cNvGrpSpPr/>
        <p:nvPr/>
      </p:nvGrpSpPr>
      <p:grpSpPr>
        <a:xfrm>
          <a:off x="0" y="0"/>
          <a:ext cx="0" cy="0"/>
          <a:chOff x="0" y="0"/>
          <a:chExt cx="0" cy="0"/>
        </a:xfrm>
      </p:grpSpPr>
      <p:sp>
        <p:nvSpPr>
          <p:cNvPr id="1138" name="Google Shape;1138;p48"/>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Split (on the X boundary)</a:t>
            </a:r>
            <a:endParaRPr sz="2000">
              <a:solidFill>
                <a:schemeClr val="lt1"/>
              </a:solidFill>
              <a:latin typeface="Mona Sans SemiBold"/>
              <a:ea typeface="Mona Sans SemiBold"/>
              <a:cs typeface="Mona Sans SemiBold"/>
              <a:sym typeface="Mona Sans SemiBold"/>
            </a:endParaRPr>
          </a:p>
        </p:txBody>
      </p:sp>
      <p:sp>
        <p:nvSpPr>
          <p:cNvPr id="1139" name="Google Shape;1139;p48"/>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Simply select a set of data qubits in Entwine, to create the split one logical qubit into two.</a:t>
            </a:r>
            <a:endParaRPr sz="1500">
              <a:solidFill>
                <a:schemeClr val="lt1"/>
              </a:solidFill>
              <a:latin typeface="Mona Sans Light"/>
              <a:ea typeface="Mona Sans Light"/>
              <a:cs typeface="Mona Sans Light"/>
              <a:sym typeface="Mona Sans Light"/>
            </a:endParaRPr>
          </a:p>
        </p:txBody>
      </p:sp>
      <p:sp>
        <p:nvSpPr>
          <p:cNvPr id="1140" name="Google Shape;1140;p4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1" name="Google Shape;1141;p48" title="Split_entwine.gif"/>
          <p:cNvPicPr preferRelativeResize="0"/>
          <p:nvPr/>
        </p:nvPicPr>
        <p:blipFill>
          <a:blip r:embed="rId3">
            <a:alphaModFix/>
          </a:blip>
          <a:stretch>
            <a:fillRect/>
          </a:stretch>
        </p:blipFill>
        <p:spPr>
          <a:xfrm>
            <a:off x="566350" y="773225"/>
            <a:ext cx="5547712" cy="3127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45" name="Shape 1145"/>
        <p:cNvGrpSpPr/>
        <p:nvPr/>
      </p:nvGrpSpPr>
      <p:grpSpPr>
        <a:xfrm>
          <a:off x="0" y="0"/>
          <a:ext cx="0" cy="0"/>
          <a:chOff x="0" y="0"/>
          <a:chExt cx="0" cy="0"/>
        </a:xfrm>
      </p:grpSpPr>
      <p:grpSp>
        <p:nvGrpSpPr>
          <p:cNvPr id="1146" name="Google Shape;1146;p49"/>
          <p:cNvGrpSpPr/>
          <p:nvPr/>
        </p:nvGrpSpPr>
        <p:grpSpPr>
          <a:xfrm>
            <a:off x="5224100" y="400751"/>
            <a:ext cx="3384576" cy="1765551"/>
            <a:chOff x="5277600" y="2287126"/>
            <a:chExt cx="3384576" cy="1765551"/>
          </a:xfrm>
        </p:grpSpPr>
        <p:pic>
          <p:nvPicPr>
            <p:cNvPr id="1147" name="Google Shape;1147;p49" title="Screenshot 2025-05-05 at 10.17.13 AM.png"/>
            <p:cNvPicPr preferRelativeResize="0"/>
            <p:nvPr/>
          </p:nvPicPr>
          <p:blipFill rotWithShape="1">
            <a:blip r:embed="rId3">
              <a:alphaModFix/>
            </a:blip>
            <a:srcRect b="51635" l="2152" r="58575" t="8857"/>
            <a:stretch/>
          </p:blipFill>
          <p:spPr>
            <a:xfrm>
              <a:off x="5277600" y="2287126"/>
              <a:ext cx="3384576" cy="1765551"/>
            </a:xfrm>
            <a:prstGeom prst="rect">
              <a:avLst/>
            </a:prstGeom>
            <a:noFill/>
            <a:ln>
              <a:noFill/>
            </a:ln>
          </p:spPr>
        </p:pic>
        <p:sp>
          <p:nvSpPr>
            <p:cNvPr id="1148" name="Google Shape;1148;p49"/>
            <p:cNvSpPr/>
            <p:nvPr/>
          </p:nvSpPr>
          <p:spPr>
            <a:xfrm>
              <a:off x="5491413" y="2484022"/>
              <a:ext cx="2956932"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sp>
        <p:nvSpPr>
          <p:cNvPr id="1149" name="Google Shape;1149;p49"/>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Merge</a:t>
            </a:r>
            <a:r>
              <a:rPr lang="en" sz="2000">
                <a:solidFill>
                  <a:schemeClr val="lt1"/>
                </a:solidFill>
                <a:latin typeface="Mona Sans SemiBold"/>
                <a:ea typeface="Mona Sans SemiBold"/>
                <a:cs typeface="Mona Sans SemiBold"/>
                <a:sym typeface="Mona Sans SemiBold"/>
              </a:rPr>
              <a:t> (on the X boundary)</a:t>
            </a:r>
            <a:endParaRPr sz="2000">
              <a:solidFill>
                <a:schemeClr val="lt1"/>
              </a:solidFill>
              <a:latin typeface="Mona Sans SemiBold"/>
              <a:ea typeface="Mona Sans SemiBold"/>
              <a:cs typeface="Mona Sans SemiBold"/>
              <a:sym typeface="Mona Sans SemiBold"/>
            </a:endParaRPr>
          </a:p>
        </p:txBody>
      </p:sp>
      <p:sp>
        <p:nvSpPr>
          <p:cNvPr id="1150" name="Google Shape;1150;p49"/>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Merge on the X boundary lines up the 2 separate logical X operators of their respective logical qubits, to create a single new logical X operator. </a:t>
            </a:r>
            <a:endParaRPr sz="1500">
              <a:solidFill>
                <a:schemeClr val="lt1"/>
              </a:solidFill>
              <a:latin typeface="Mona Sans Light"/>
              <a:ea typeface="Mona Sans Light"/>
              <a:cs typeface="Mona Sans Light"/>
              <a:sym typeface="Mona Sans Light"/>
            </a:endParaRPr>
          </a:p>
        </p:txBody>
      </p:sp>
      <p:grpSp>
        <p:nvGrpSpPr>
          <p:cNvPr id="1151" name="Google Shape;1151;p49"/>
          <p:cNvGrpSpPr/>
          <p:nvPr/>
        </p:nvGrpSpPr>
        <p:grpSpPr>
          <a:xfrm>
            <a:off x="5226273" y="2287123"/>
            <a:ext cx="3380224" cy="1765551"/>
            <a:chOff x="300123" y="1376448"/>
            <a:chExt cx="3380224" cy="1765551"/>
          </a:xfrm>
        </p:grpSpPr>
        <p:pic>
          <p:nvPicPr>
            <p:cNvPr id="1152" name="Google Shape;1152;p49" title="Screenshot 2025-05-05 at 10.17.01 AM.png"/>
            <p:cNvPicPr preferRelativeResize="0"/>
            <p:nvPr/>
          </p:nvPicPr>
          <p:blipFill rotWithShape="1">
            <a:blip r:embed="rId4">
              <a:alphaModFix/>
            </a:blip>
            <a:srcRect b="52195" l="1803" r="58895" t="8218"/>
            <a:stretch/>
          </p:blipFill>
          <p:spPr>
            <a:xfrm>
              <a:off x="300123" y="1376448"/>
              <a:ext cx="3380224" cy="1765551"/>
            </a:xfrm>
            <a:prstGeom prst="rect">
              <a:avLst/>
            </a:prstGeom>
            <a:noFill/>
            <a:ln>
              <a:noFill/>
            </a:ln>
          </p:spPr>
        </p:pic>
        <p:sp>
          <p:nvSpPr>
            <p:cNvPr id="1153" name="Google Shape;1153;p49"/>
            <p:cNvSpPr/>
            <p:nvPr/>
          </p:nvSpPr>
          <p:spPr>
            <a:xfrm>
              <a:off x="499650" y="1604625"/>
              <a:ext cx="2956932"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grpSp>
        <p:nvGrpSpPr>
          <p:cNvPr id="1154" name="Google Shape;1154;p49"/>
          <p:cNvGrpSpPr/>
          <p:nvPr/>
        </p:nvGrpSpPr>
        <p:grpSpPr>
          <a:xfrm>
            <a:off x="372575" y="972801"/>
            <a:ext cx="3384576" cy="1765551"/>
            <a:chOff x="5277600" y="2287126"/>
            <a:chExt cx="3384576" cy="1765551"/>
          </a:xfrm>
        </p:grpSpPr>
        <p:pic>
          <p:nvPicPr>
            <p:cNvPr id="1155" name="Google Shape;1155;p49" title="Screenshot 2025-05-05 at 10.17.13 AM.png"/>
            <p:cNvPicPr preferRelativeResize="0"/>
            <p:nvPr/>
          </p:nvPicPr>
          <p:blipFill rotWithShape="1">
            <a:blip r:embed="rId3">
              <a:alphaModFix/>
            </a:blip>
            <a:srcRect b="51635" l="2152" r="58575" t="8857"/>
            <a:stretch/>
          </p:blipFill>
          <p:spPr>
            <a:xfrm>
              <a:off x="5277600" y="2287126"/>
              <a:ext cx="3384576" cy="1765551"/>
            </a:xfrm>
            <a:prstGeom prst="rect">
              <a:avLst/>
            </a:prstGeom>
            <a:noFill/>
            <a:ln>
              <a:noFill/>
            </a:ln>
          </p:spPr>
        </p:pic>
        <p:sp>
          <p:nvSpPr>
            <p:cNvPr id="1156" name="Google Shape;1156;p49"/>
            <p:cNvSpPr/>
            <p:nvPr/>
          </p:nvSpPr>
          <p:spPr>
            <a:xfrm>
              <a:off x="5491418" y="2484025"/>
              <a:ext cx="1328184"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sp>
        <p:nvSpPr>
          <p:cNvPr id="1157" name="Google Shape;1157;p49"/>
          <p:cNvSpPr/>
          <p:nvPr/>
        </p:nvSpPr>
        <p:spPr>
          <a:xfrm>
            <a:off x="6816139" y="6407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58" name="Google Shape;1158;p49"/>
          <p:cNvSpPr/>
          <p:nvPr/>
        </p:nvSpPr>
        <p:spPr>
          <a:xfrm>
            <a:off x="6816139" y="88627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59" name="Google Shape;1159;p49"/>
          <p:cNvSpPr/>
          <p:nvPr/>
        </p:nvSpPr>
        <p:spPr>
          <a:xfrm>
            <a:off x="6816139" y="11580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60" name="Google Shape;1160;p49"/>
          <p:cNvSpPr/>
          <p:nvPr/>
        </p:nvSpPr>
        <p:spPr>
          <a:xfrm>
            <a:off x="6816139" y="17015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61" name="Google Shape;1161;p49"/>
          <p:cNvSpPr/>
          <p:nvPr/>
        </p:nvSpPr>
        <p:spPr>
          <a:xfrm>
            <a:off x="6828477" y="142977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62" name="Google Shape;1162;p49"/>
          <p:cNvSpPr/>
          <p:nvPr/>
        </p:nvSpPr>
        <p:spPr>
          <a:xfrm>
            <a:off x="2177318" y="1192225"/>
            <a:ext cx="1328184" cy="237546"/>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63" name="Google Shape;1163;p4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7" name="Shape 1167"/>
        <p:cNvGrpSpPr/>
        <p:nvPr/>
      </p:nvGrpSpPr>
      <p:grpSpPr>
        <a:xfrm>
          <a:off x="0" y="0"/>
          <a:ext cx="0" cy="0"/>
          <a:chOff x="0" y="0"/>
          <a:chExt cx="0" cy="0"/>
        </a:xfrm>
      </p:grpSpPr>
      <p:pic>
        <p:nvPicPr>
          <p:cNvPr id="1168" name="Google Shape;1168;p50" title="Screenshot 2025-05-05 at 10.17.13 AM.png"/>
          <p:cNvPicPr preferRelativeResize="0"/>
          <p:nvPr/>
        </p:nvPicPr>
        <p:blipFill rotWithShape="1">
          <a:blip r:embed="rId3">
            <a:alphaModFix/>
          </a:blip>
          <a:srcRect b="51635" l="2152" r="58575" t="8857"/>
          <a:stretch/>
        </p:blipFill>
        <p:spPr>
          <a:xfrm>
            <a:off x="5224100" y="400751"/>
            <a:ext cx="3384576" cy="1765551"/>
          </a:xfrm>
          <a:prstGeom prst="rect">
            <a:avLst/>
          </a:prstGeom>
          <a:noFill/>
          <a:ln>
            <a:noFill/>
          </a:ln>
        </p:spPr>
      </p:pic>
      <p:sp>
        <p:nvSpPr>
          <p:cNvPr id="1169" name="Google Shape;1169;p50"/>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Merge (on the X boundary)</a:t>
            </a:r>
            <a:endParaRPr sz="2000">
              <a:solidFill>
                <a:schemeClr val="lt1"/>
              </a:solidFill>
              <a:latin typeface="Mona Sans SemiBold"/>
              <a:ea typeface="Mona Sans SemiBold"/>
              <a:cs typeface="Mona Sans SemiBold"/>
              <a:sym typeface="Mona Sans SemiBold"/>
            </a:endParaRPr>
          </a:p>
        </p:txBody>
      </p:sp>
      <p:sp>
        <p:nvSpPr>
          <p:cNvPr id="1170" name="Google Shape;1170;p50"/>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Just like the previous Split operation, the new logical qubit post-Merge is stabilized by the product of the marked Z-stabilizers, equivalent to the logical ZZ operator of the old logical qubits. </a:t>
            </a:r>
            <a:endParaRPr sz="1500">
              <a:solidFill>
                <a:schemeClr val="lt1"/>
              </a:solidFill>
              <a:latin typeface="Mona Sans Light"/>
              <a:ea typeface="Mona Sans Light"/>
              <a:cs typeface="Mona Sans Light"/>
              <a:sym typeface="Mona Sans Light"/>
            </a:endParaRPr>
          </a:p>
        </p:txBody>
      </p:sp>
      <p:pic>
        <p:nvPicPr>
          <p:cNvPr id="1171" name="Google Shape;1171;p50" title="Screenshot 2025-05-05 at 10.17.01 AM.png"/>
          <p:cNvPicPr preferRelativeResize="0"/>
          <p:nvPr/>
        </p:nvPicPr>
        <p:blipFill rotWithShape="1">
          <a:blip r:embed="rId4">
            <a:alphaModFix/>
          </a:blip>
          <a:srcRect b="52195" l="1803" r="58895" t="8218"/>
          <a:stretch/>
        </p:blipFill>
        <p:spPr>
          <a:xfrm>
            <a:off x="5226273" y="2287123"/>
            <a:ext cx="3380224" cy="1765551"/>
          </a:xfrm>
          <a:prstGeom prst="rect">
            <a:avLst/>
          </a:prstGeom>
          <a:noFill/>
          <a:ln>
            <a:noFill/>
          </a:ln>
        </p:spPr>
      </p:pic>
      <p:sp>
        <p:nvSpPr>
          <p:cNvPr id="1172" name="Google Shape;1172;p50"/>
          <p:cNvSpPr/>
          <p:nvPr/>
        </p:nvSpPr>
        <p:spPr>
          <a:xfrm>
            <a:off x="6816139" y="6407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73" name="Google Shape;1173;p50"/>
          <p:cNvSpPr/>
          <p:nvPr/>
        </p:nvSpPr>
        <p:spPr>
          <a:xfrm>
            <a:off x="6816139" y="88627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174" name="Google Shape;1174;p50" title="Screenshot 2025-05-05 at 10.17.13 AM.png"/>
          <p:cNvPicPr preferRelativeResize="0"/>
          <p:nvPr/>
        </p:nvPicPr>
        <p:blipFill rotWithShape="1">
          <a:blip r:embed="rId3">
            <a:alphaModFix/>
          </a:blip>
          <a:srcRect b="51635" l="2152" r="58575" t="8857"/>
          <a:stretch/>
        </p:blipFill>
        <p:spPr>
          <a:xfrm>
            <a:off x="372575" y="972801"/>
            <a:ext cx="3384576" cy="1765551"/>
          </a:xfrm>
          <a:prstGeom prst="rect">
            <a:avLst/>
          </a:prstGeom>
          <a:noFill/>
          <a:ln>
            <a:noFill/>
          </a:ln>
        </p:spPr>
      </p:pic>
      <p:sp>
        <p:nvSpPr>
          <p:cNvPr id="1175" name="Google Shape;1175;p50"/>
          <p:cNvSpPr/>
          <p:nvPr/>
        </p:nvSpPr>
        <p:spPr>
          <a:xfrm>
            <a:off x="6816139" y="11580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76" name="Google Shape;1176;p50"/>
          <p:cNvSpPr/>
          <p:nvPr/>
        </p:nvSpPr>
        <p:spPr>
          <a:xfrm>
            <a:off x="6816139" y="17015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77" name="Google Shape;1177;p50"/>
          <p:cNvSpPr/>
          <p:nvPr/>
        </p:nvSpPr>
        <p:spPr>
          <a:xfrm>
            <a:off x="6828477" y="142977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78" name="Google Shape;1178;p50"/>
          <p:cNvSpPr/>
          <p:nvPr/>
        </p:nvSpPr>
        <p:spPr>
          <a:xfrm rot="5400000">
            <a:off x="16106" y="1701138"/>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79" name="Google Shape;1179;p50"/>
          <p:cNvSpPr/>
          <p:nvPr/>
        </p:nvSpPr>
        <p:spPr>
          <a:xfrm rot="5400000">
            <a:off x="1609317" y="1711266"/>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80" name="Google Shape;1180;p50"/>
          <p:cNvSpPr/>
          <p:nvPr/>
        </p:nvSpPr>
        <p:spPr>
          <a:xfrm rot="5400000">
            <a:off x="4898031" y="3056638"/>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81" name="Google Shape;1181;p50"/>
          <p:cNvSpPr/>
          <p:nvPr/>
        </p:nvSpPr>
        <p:spPr>
          <a:xfrm>
            <a:off x="6679450" y="245068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82" name="Google Shape;1182;p50"/>
          <p:cNvSpPr/>
          <p:nvPr/>
        </p:nvSpPr>
        <p:spPr>
          <a:xfrm>
            <a:off x="6981600" y="267553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83" name="Google Shape;1183;p50"/>
          <p:cNvSpPr/>
          <p:nvPr/>
        </p:nvSpPr>
        <p:spPr>
          <a:xfrm>
            <a:off x="6679450" y="294400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84" name="Google Shape;1184;p50"/>
          <p:cNvSpPr/>
          <p:nvPr/>
        </p:nvSpPr>
        <p:spPr>
          <a:xfrm>
            <a:off x="6935350" y="320265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85" name="Google Shape;1185;p50"/>
          <p:cNvSpPr/>
          <p:nvPr/>
        </p:nvSpPr>
        <p:spPr>
          <a:xfrm>
            <a:off x="6679450" y="343733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86" name="Google Shape;1186;p50"/>
          <p:cNvSpPr/>
          <p:nvPr/>
        </p:nvSpPr>
        <p:spPr>
          <a:xfrm>
            <a:off x="6981600" y="367978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187" name="Google Shape;1187;p5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8" name="Shape 798"/>
        <p:cNvGrpSpPr/>
        <p:nvPr/>
      </p:nvGrpSpPr>
      <p:grpSpPr>
        <a:xfrm>
          <a:off x="0" y="0"/>
          <a:ext cx="0" cy="0"/>
          <a:chOff x="0" y="0"/>
          <a:chExt cx="0" cy="0"/>
        </a:xfrm>
      </p:grpSpPr>
      <p:pic>
        <p:nvPicPr>
          <p:cNvPr id="799" name="Google Shape;799;p33" title="Grow_after.png"/>
          <p:cNvPicPr preferRelativeResize="0"/>
          <p:nvPr/>
        </p:nvPicPr>
        <p:blipFill>
          <a:blip r:embed="rId3">
            <a:alphaModFix/>
          </a:blip>
          <a:stretch>
            <a:fillRect/>
          </a:stretch>
        </p:blipFill>
        <p:spPr>
          <a:xfrm>
            <a:off x="4685300" y="1045243"/>
            <a:ext cx="4091709" cy="2774715"/>
          </a:xfrm>
          <a:prstGeom prst="rect">
            <a:avLst/>
          </a:prstGeom>
          <a:noFill/>
          <a:ln>
            <a:noFill/>
          </a:ln>
        </p:spPr>
      </p:pic>
      <p:pic>
        <p:nvPicPr>
          <p:cNvPr id="800" name="Google Shape;800;p33" title="Grow_prior.png"/>
          <p:cNvPicPr preferRelativeResize="0"/>
          <p:nvPr/>
        </p:nvPicPr>
        <p:blipFill rotWithShape="1">
          <a:blip r:embed="rId4">
            <a:alphaModFix/>
          </a:blip>
          <a:srcRect b="3855" l="0" r="0" t="0"/>
          <a:stretch/>
        </p:blipFill>
        <p:spPr>
          <a:xfrm>
            <a:off x="292425" y="1014775"/>
            <a:ext cx="4188400" cy="2835650"/>
          </a:xfrm>
          <a:prstGeom prst="rect">
            <a:avLst/>
          </a:prstGeom>
          <a:noFill/>
          <a:ln>
            <a:noFill/>
          </a:ln>
        </p:spPr>
      </p:pic>
      <p:sp>
        <p:nvSpPr>
          <p:cNvPr id="801" name="Google Shape;801;p33"/>
          <p:cNvSpPr/>
          <p:nvPr/>
        </p:nvSpPr>
        <p:spPr>
          <a:xfrm>
            <a:off x="28149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2" name="Google Shape;802;p33"/>
          <p:cNvSpPr/>
          <p:nvPr/>
        </p:nvSpPr>
        <p:spPr>
          <a:xfrm>
            <a:off x="325712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3" name="Google Shape;803;p33"/>
          <p:cNvSpPr/>
          <p:nvPr/>
        </p:nvSpPr>
        <p:spPr>
          <a:xfrm>
            <a:off x="36992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4" name="Google Shape;804;p33"/>
          <p:cNvSpPr/>
          <p:nvPr/>
        </p:nvSpPr>
        <p:spPr>
          <a:xfrm>
            <a:off x="28149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5" name="Google Shape;805;p33"/>
          <p:cNvSpPr/>
          <p:nvPr/>
        </p:nvSpPr>
        <p:spPr>
          <a:xfrm>
            <a:off x="325712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6" name="Google Shape;806;p33"/>
          <p:cNvSpPr/>
          <p:nvPr/>
        </p:nvSpPr>
        <p:spPr>
          <a:xfrm>
            <a:off x="36992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7" name="Google Shape;807;p33"/>
          <p:cNvSpPr/>
          <p:nvPr/>
        </p:nvSpPr>
        <p:spPr>
          <a:xfrm>
            <a:off x="28149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8" name="Google Shape;808;p33"/>
          <p:cNvSpPr/>
          <p:nvPr/>
        </p:nvSpPr>
        <p:spPr>
          <a:xfrm>
            <a:off x="325712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09" name="Google Shape;809;p33"/>
          <p:cNvSpPr/>
          <p:nvPr/>
        </p:nvSpPr>
        <p:spPr>
          <a:xfrm>
            <a:off x="36992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10" name="Google Shape;810;p33"/>
          <p:cNvSpPr/>
          <p:nvPr/>
        </p:nvSpPr>
        <p:spPr>
          <a:xfrm>
            <a:off x="28149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11" name="Google Shape;811;p33"/>
          <p:cNvSpPr/>
          <p:nvPr/>
        </p:nvSpPr>
        <p:spPr>
          <a:xfrm>
            <a:off x="325712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12" name="Google Shape;812;p33"/>
          <p:cNvSpPr/>
          <p:nvPr/>
        </p:nvSpPr>
        <p:spPr>
          <a:xfrm>
            <a:off x="36992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13" name="Google Shape;813;p33"/>
          <p:cNvSpPr/>
          <p:nvPr/>
        </p:nvSpPr>
        <p:spPr>
          <a:xfrm>
            <a:off x="28149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14" name="Google Shape;814;p33"/>
          <p:cNvSpPr/>
          <p:nvPr/>
        </p:nvSpPr>
        <p:spPr>
          <a:xfrm>
            <a:off x="325712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15" name="Google Shape;815;p33"/>
          <p:cNvSpPr/>
          <p:nvPr/>
        </p:nvSpPr>
        <p:spPr>
          <a:xfrm>
            <a:off x="36992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16" name="Google Shape;816;p33"/>
          <p:cNvSpPr txBox="1"/>
          <p:nvPr/>
        </p:nvSpPr>
        <p:spPr>
          <a:xfrm>
            <a:off x="300125" y="196625"/>
            <a:ext cx="3399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Lattice Surgery basics</a:t>
            </a:r>
            <a:endParaRPr sz="2000">
              <a:solidFill>
                <a:schemeClr val="lt1"/>
              </a:solidFill>
              <a:latin typeface="Mona Sans SemiBold"/>
              <a:ea typeface="Mona Sans SemiBold"/>
              <a:cs typeface="Mona Sans SemiBold"/>
              <a:sym typeface="Mona Sans SemiBold"/>
            </a:endParaRPr>
          </a:p>
        </p:txBody>
      </p:sp>
      <p:sp>
        <p:nvSpPr>
          <p:cNvPr id="817" name="Google Shape;817;p33"/>
          <p:cNvSpPr txBox="1"/>
          <p:nvPr/>
        </p:nvSpPr>
        <p:spPr>
          <a:xfrm>
            <a:off x="372575" y="3932655"/>
            <a:ext cx="8289600" cy="1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Lattice surgery operations revolve around logical qubits and “free” physical qubits surrounding the logical qubits. </a:t>
            </a:r>
            <a:endParaRPr sz="1500">
              <a:solidFill>
                <a:schemeClr val="lt1"/>
              </a:solidFill>
              <a:latin typeface="Mona Sans Light"/>
              <a:ea typeface="Mona Sans Light"/>
              <a:cs typeface="Mona Sans Light"/>
              <a:sym typeface="Mona Sans Light"/>
            </a:endParaRPr>
          </a:p>
        </p:txBody>
      </p:sp>
      <p:sp>
        <p:nvSpPr>
          <p:cNvPr id="818" name="Google Shape;818;p3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1" name="Shape 1191"/>
        <p:cNvGrpSpPr/>
        <p:nvPr/>
      </p:nvGrpSpPr>
      <p:grpSpPr>
        <a:xfrm>
          <a:off x="0" y="0"/>
          <a:ext cx="0" cy="0"/>
          <a:chOff x="0" y="0"/>
          <a:chExt cx="0" cy="0"/>
        </a:xfrm>
      </p:grpSpPr>
      <p:pic>
        <p:nvPicPr>
          <p:cNvPr id="1192" name="Google Shape;1192;p51" title="Screenshot 2025-05-05 at 10.17.13 AM.png"/>
          <p:cNvPicPr preferRelativeResize="0"/>
          <p:nvPr/>
        </p:nvPicPr>
        <p:blipFill rotWithShape="1">
          <a:blip r:embed="rId3">
            <a:alphaModFix/>
          </a:blip>
          <a:srcRect b="51635" l="2152" r="58575" t="8857"/>
          <a:stretch/>
        </p:blipFill>
        <p:spPr>
          <a:xfrm>
            <a:off x="5224100" y="400751"/>
            <a:ext cx="3384576" cy="1765551"/>
          </a:xfrm>
          <a:prstGeom prst="rect">
            <a:avLst/>
          </a:prstGeom>
          <a:noFill/>
          <a:ln>
            <a:noFill/>
          </a:ln>
        </p:spPr>
      </p:pic>
      <p:sp>
        <p:nvSpPr>
          <p:cNvPr id="1193" name="Google Shape;1193;p51"/>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Merge (on the X boundary)</a:t>
            </a:r>
            <a:endParaRPr sz="2000">
              <a:solidFill>
                <a:schemeClr val="lt1"/>
              </a:solidFill>
              <a:latin typeface="Mona Sans SemiBold"/>
              <a:ea typeface="Mona Sans SemiBold"/>
              <a:cs typeface="Mona Sans SemiBold"/>
              <a:sym typeface="Mona Sans SemiBold"/>
            </a:endParaRPr>
          </a:p>
        </p:txBody>
      </p:sp>
      <p:sp>
        <p:nvSpPr>
          <p:cNvPr id="1194" name="Google Shape;1194;p51"/>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Just like the previous Split operation, the new logical qubit post-Merge is stabilized by the product of the marked Z-stabilizers, equivalent to the logical ZZ operator of the old logical qubits. </a:t>
            </a:r>
            <a:endParaRPr sz="1500">
              <a:solidFill>
                <a:schemeClr val="lt1"/>
              </a:solidFill>
              <a:latin typeface="Mona Sans Light"/>
              <a:ea typeface="Mona Sans Light"/>
              <a:cs typeface="Mona Sans Light"/>
              <a:sym typeface="Mona Sans Light"/>
            </a:endParaRPr>
          </a:p>
        </p:txBody>
      </p:sp>
      <p:pic>
        <p:nvPicPr>
          <p:cNvPr id="1195" name="Google Shape;1195;p51" title="Screenshot 2025-05-05 at 10.17.01 AM.png"/>
          <p:cNvPicPr preferRelativeResize="0"/>
          <p:nvPr/>
        </p:nvPicPr>
        <p:blipFill rotWithShape="1">
          <a:blip r:embed="rId4">
            <a:alphaModFix/>
          </a:blip>
          <a:srcRect b="52195" l="1803" r="58895" t="8218"/>
          <a:stretch/>
        </p:blipFill>
        <p:spPr>
          <a:xfrm>
            <a:off x="5226273" y="2287123"/>
            <a:ext cx="3380224" cy="1765551"/>
          </a:xfrm>
          <a:prstGeom prst="rect">
            <a:avLst/>
          </a:prstGeom>
          <a:noFill/>
          <a:ln>
            <a:noFill/>
          </a:ln>
        </p:spPr>
      </p:pic>
      <p:sp>
        <p:nvSpPr>
          <p:cNvPr id="1196" name="Google Shape;1196;p51"/>
          <p:cNvSpPr/>
          <p:nvPr/>
        </p:nvSpPr>
        <p:spPr>
          <a:xfrm>
            <a:off x="6816139" y="6407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97" name="Google Shape;1197;p51"/>
          <p:cNvSpPr/>
          <p:nvPr/>
        </p:nvSpPr>
        <p:spPr>
          <a:xfrm>
            <a:off x="6816139" y="88627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198" name="Google Shape;1198;p51" title="Screenshot 2025-05-05 at 10.17.13 AM.png"/>
          <p:cNvPicPr preferRelativeResize="0"/>
          <p:nvPr/>
        </p:nvPicPr>
        <p:blipFill rotWithShape="1">
          <a:blip r:embed="rId3">
            <a:alphaModFix/>
          </a:blip>
          <a:srcRect b="51635" l="2152" r="58575" t="8857"/>
          <a:stretch/>
        </p:blipFill>
        <p:spPr>
          <a:xfrm>
            <a:off x="372575" y="972801"/>
            <a:ext cx="3384576" cy="1765551"/>
          </a:xfrm>
          <a:prstGeom prst="rect">
            <a:avLst/>
          </a:prstGeom>
          <a:noFill/>
          <a:ln>
            <a:noFill/>
          </a:ln>
        </p:spPr>
      </p:pic>
      <p:sp>
        <p:nvSpPr>
          <p:cNvPr id="1199" name="Google Shape;1199;p51"/>
          <p:cNvSpPr/>
          <p:nvPr/>
        </p:nvSpPr>
        <p:spPr>
          <a:xfrm>
            <a:off x="6816139" y="11580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200" name="Google Shape;1200;p51"/>
          <p:cNvSpPr/>
          <p:nvPr/>
        </p:nvSpPr>
        <p:spPr>
          <a:xfrm>
            <a:off x="6816139" y="170152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201" name="Google Shape;1201;p51"/>
          <p:cNvSpPr/>
          <p:nvPr/>
        </p:nvSpPr>
        <p:spPr>
          <a:xfrm>
            <a:off x="6828477" y="1429772"/>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202" name="Google Shape;1202;p51"/>
          <p:cNvSpPr/>
          <p:nvPr/>
        </p:nvSpPr>
        <p:spPr>
          <a:xfrm rot="5400000">
            <a:off x="16106" y="1701138"/>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203" name="Google Shape;1203;p51"/>
          <p:cNvSpPr/>
          <p:nvPr/>
        </p:nvSpPr>
        <p:spPr>
          <a:xfrm rot="5400000">
            <a:off x="1609317" y="1711266"/>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204" name="Google Shape;1204;p51"/>
          <p:cNvSpPr/>
          <p:nvPr/>
        </p:nvSpPr>
        <p:spPr>
          <a:xfrm rot="5400000">
            <a:off x="4898031" y="3056638"/>
            <a:ext cx="1376406" cy="22653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205" name="Google Shape;1205;p51"/>
          <p:cNvSpPr/>
          <p:nvPr/>
        </p:nvSpPr>
        <p:spPr>
          <a:xfrm>
            <a:off x="6679450" y="245068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206" name="Google Shape;1206;p51"/>
          <p:cNvSpPr/>
          <p:nvPr/>
        </p:nvSpPr>
        <p:spPr>
          <a:xfrm>
            <a:off x="6981600" y="267553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207" name="Google Shape;1207;p51"/>
          <p:cNvSpPr/>
          <p:nvPr/>
        </p:nvSpPr>
        <p:spPr>
          <a:xfrm>
            <a:off x="6679450" y="294400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208" name="Google Shape;1208;p51"/>
          <p:cNvSpPr/>
          <p:nvPr/>
        </p:nvSpPr>
        <p:spPr>
          <a:xfrm>
            <a:off x="6935350" y="3202655"/>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209" name="Google Shape;1209;p51"/>
          <p:cNvSpPr/>
          <p:nvPr/>
        </p:nvSpPr>
        <p:spPr>
          <a:xfrm>
            <a:off x="6679450" y="343733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210" name="Google Shape;1210;p51"/>
          <p:cNvSpPr/>
          <p:nvPr/>
        </p:nvSpPr>
        <p:spPr>
          <a:xfrm>
            <a:off x="6981600" y="3679780"/>
            <a:ext cx="175800" cy="175800"/>
          </a:xfrm>
          <a:prstGeom prst="star4">
            <a:avLst>
              <a:gd fmla="val 12500"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latin typeface="Lato"/>
              <a:ea typeface="Lato"/>
              <a:cs typeface="Lato"/>
              <a:sym typeface="Lato"/>
            </a:endParaRPr>
          </a:p>
        </p:txBody>
      </p:sp>
      <p:sp>
        <p:nvSpPr>
          <p:cNvPr id="1211" name="Google Shape;1211;p5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15" name="Shape 1215"/>
        <p:cNvGrpSpPr/>
        <p:nvPr/>
      </p:nvGrpSpPr>
      <p:grpSpPr>
        <a:xfrm>
          <a:off x="0" y="0"/>
          <a:ext cx="0" cy="0"/>
          <a:chOff x="0" y="0"/>
          <a:chExt cx="0" cy="0"/>
        </a:xfrm>
      </p:grpSpPr>
      <p:sp>
        <p:nvSpPr>
          <p:cNvPr id="1216" name="Google Shape;1216;p52"/>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Merge (on the X boundary)</a:t>
            </a:r>
            <a:endParaRPr sz="2000">
              <a:solidFill>
                <a:schemeClr val="lt1"/>
              </a:solidFill>
              <a:latin typeface="Mona Sans SemiBold"/>
              <a:ea typeface="Mona Sans SemiBold"/>
              <a:cs typeface="Mona Sans SemiBold"/>
              <a:sym typeface="Mona Sans SemiBold"/>
            </a:endParaRPr>
          </a:p>
        </p:txBody>
      </p:sp>
      <p:sp>
        <p:nvSpPr>
          <p:cNvPr id="1217" name="Google Shape;1217;p52"/>
          <p:cNvSpPr txBox="1"/>
          <p:nvPr/>
        </p:nvSpPr>
        <p:spPr>
          <a:xfrm>
            <a:off x="372575" y="4052675"/>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Selecting a set of data qubits in Entwine that includes boundaries of 2 </a:t>
            </a:r>
            <a:r>
              <a:rPr lang="en" sz="1500">
                <a:solidFill>
                  <a:schemeClr val="lt1"/>
                </a:solidFill>
                <a:latin typeface="Mona Sans Light"/>
                <a:ea typeface="Mona Sans Light"/>
                <a:cs typeface="Mona Sans Light"/>
                <a:sym typeface="Mona Sans Light"/>
              </a:rPr>
              <a:t>adjacent</a:t>
            </a:r>
            <a:r>
              <a:rPr lang="en" sz="1500">
                <a:solidFill>
                  <a:schemeClr val="lt1"/>
                </a:solidFill>
                <a:latin typeface="Mona Sans Light"/>
                <a:ea typeface="Mona Sans Light"/>
                <a:cs typeface="Mona Sans Light"/>
                <a:sym typeface="Mona Sans Light"/>
              </a:rPr>
              <a:t> patches creates the Merge operation.</a:t>
            </a:r>
            <a:endParaRPr sz="1500">
              <a:solidFill>
                <a:schemeClr val="lt1"/>
              </a:solidFill>
              <a:latin typeface="Mona Sans Light"/>
              <a:ea typeface="Mona Sans Light"/>
              <a:cs typeface="Mona Sans Light"/>
              <a:sym typeface="Mona Sans Light"/>
            </a:endParaRPr>
          </a:p>
        </p:txBody>
      </p:sp>
      <p:sp>
        <p:nvSpPr>
          <p:cNvPr id="1218" name="Google Shape;1218;p5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19" name="Google Shape;1219;p52" title="Merge_entwine.gif"/>
          <p:cNvPicPr preferRelativeResize="0"/>
          <p:nvPr/>
        </p:nvPicPr>
        <p:blipFill>
          <a:blip r:embed="rId3">
            <a:alphaModFix/>
          </a:blip>
          <a:stretch>
            <a:fillRect/>
          </a:stretch>
        </p:blipFill>
        <p:spPr>
          <a:xfrm>
            <a:off x="483575" y="824975"/>
            <a:ext cx="6056304" cy="3127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3" name="Shape 1223"/>
        <p:cNvGrpSpPr/>
        <p:nvPr/>
      </p:nvGrpSpPr>
      <p:grpSpPr>
        <a:xfrm>
          <a:off x="0" y="0"/>
          <a:ext cx="0" cy="0"/>
          <a:chOff x="0" y="0"/>
          <a:chExt cx="0" cy="0"/>
        </a:xfrm>
      </p:grpSpPr>
      <p:sp>
        <p:nvSpPr>
          <p:cNvPr id="1224" name="Google Shape;1224;p53"/>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Mid-Circuit Reset</a:t>
            </a:r>
            <a:endParaRPr sz="2000">
              <a:solidFill>
                <a:schemeClr val="lt1"/>
              </a:solidFill>
              <a:latin typeface="Mona Sans SemiBold"/>
              <a:ea typeface="Mona Sans SemiBold"/>
              <a:cs typeface="Mona Sans SemiBold"/>
              <a:sym typeface="Mona Sans SemiBold"/>
            </a:endParaRPr>
          </a:p>
        </p:txBody>
      </p:sp>
      <p:sp>
        <p:nvSpPr>
          <p:cNvPr id="1225" name="Google Shape;1225;p53"/>
          <p:cNvSpPr txBox="1"/>
          <p:nvPr/>
        </p:nvSpPr>
        <p:spPr>
          <a:xfrm>
            <a:off x="357150" y="620825"/>
            <a:ext cx="3694500" cy="22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Mona Sans Light"/>
                <a:ea typeface="Mona Sans Light"/>
                <a:cs typeface="Mona Sans Light"/>
                <a:sym typeface="Mona Sans Light"/>
              </a:rPr>
              <a:t>In Entwine, it is possible to re-initialize a particular logical qubit after a destructive logical measurement is carried out. </a:t>
            </a:r>
            <a:endParaRPr sz="13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3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300">
                <a:solidFill>
                  <a:schemeClr val="lt1"/>
                </a:solidFill>
                <a:latin typeface="Mona Sans Light"/>
                <a:ea typeface="Mona Sans Light"/>
                <a:cs typeface="Mona Sans Light"/>
                <a:sym typeface="Mona Sans Light"/>
              </a:rPr>
              <a:t>Simply drag-and-select the data qubits that were part of the original logical qubit to bring it back. </a:t>
            </a:r>
            <a:endParaRPr sz="13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3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300">
                <a:solidFill>
                  <a:schemeClr val="lt1"/>
                </a:solidFill>
                <a:latin typeface="Mona Sans Light"/>
                <a:ea typeface="Mona Sans Light"/>
                <a:cs typeface="Mona Sans Light"/>
                <a:sym typeface="Mona Sans Light"/>
              </a:rPr>
              <a:t>In terms of lattice surgery sequence, we have the following:</a:t>
            </a:r>
            <a:endParaRPr sz="1300">
              <a:solidFill>
                <a:schemeClr val="lt1"/>
              </a:solidFill>
              <a:latin typeface="Mona Sans Light"/>
              <a:ea typeface="Mona Sans Light"/>
              <a:cs typeface="Mona Sans Light"/>
              <a:sym typeface="Mona Sans Light"/>
            </a:endParaRPr>
          </a:p>
        </p:txBody>
      </p:sp>
      <p:sp>
        <p:nvSpPr>
          <p:cNvPr id="1226" name="Google Shape;1226;p5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27" name="Google Shape;1227;p53" title="MidCirc_reset.gif"/>
          <p:cNvPicPr preferRelativeResize="0"/>
          <p:nvPr/>
        </p:nvPicPr>
        <p:blipFill>
          <a:blip r:embed="rId3">
            <a:alphaModFix/>
          </a:blip>
          <a:stretch>
            <a:fillRect/>
          </a:stretch>
        </p:blipFill>
        <p:spPr>
          <a:xfrm>
            <a:off x="4572000" y="320800"/>
            <a:ext cx="3953682" cy="3747874"/>
          </a:xfrm>
          <a:prstGeom prst="rect">
            <a:avLst/>
          </a:prstGeom>
          <a:noFill/>
          <a:ln>
            <a:noFill/>
          </a:ln>
        </p:spPr>
      </p:pic>
      <p:pic>
        <p:nvPicPr>
          <p:cNvPr id="1228" name="Google Shape;1228;p53" title="Screenshot 2025-05-12 at 11.33.21 AM.png"/>
          <p:cNvPicPr preferRelativeResize="0"/>
          <p:nvPr/>
        </p:nvPicPr>
        <p:blipFill rotWithShape="1">
          <a:blip r:embed="rId4">
            <a:alphaModFix/>
          </a:blip>
          <a:srcRect b="0" l="1903" r="0" t="0"/>
          <a:stretch/>
        </p:blipFill>
        <p:spPr>
          <a:xfrm>
            <a:off x="1707600" y="2623500"/>
            <a:ext cx="3356800" cy="2256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5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Mona Sans Medium"/>
                <a:ea typeface="Mona Sans Medium"/>
                <a:cs typeface="Mona Sans Medium"/>
                <a:sym typeface="Mona Sans Medium"/>
              </a:rPr>
              <a:t>Simple Lattice surgery Combinations</a:t>
            </a:r>
            <a:endParaRPr>
              <a:latin typeface="Mona Sans Medium"/>
              <a:ea typeface="Mona Sans Medium"/>
              <a:cs typeface="Mona Sans Medium"/>
              <a:sym typeface="Mona Sans Medium"/>
            </a:endParaRPr>
          </a:p>
        </p:txBody>
      </p:sp>
      <p:sp>
        <p:nvSpPr>
          <p:cNvPr id="1234" name="Google Shape;1234;p5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8" name="Shape 1238"/>
        <p:cNvGrpSpPr/>
        <p:nvPr/>
      </p:nvGrpSpPr>
      <p:grpSpPr>
        <a:xfrm>
          <a:off x="0" y="0"/>
          <a:ext cx="0" cy="0"/>
          <a:chOff x="0" y="0"/>
          <a:chExt cx="0" cy="0"/>
        </a:xfrm>
      </p:grpSpPr>
      <p:sp>
        <p:nvSpPr>
          <p:cNvPr id="1239" name="Google Shape;1239;p55"/>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Merge + Split → multi-qubit pauli measurement</a:t>
            </a:r>
            <a:endParaRPr sz="2000">
              <a:solidFill>
                <a:schemeClr val="lt1"/>
              </a:solidFill>
              <a:latin typeface="Mona Sans SemiBold"/>
              <a:ea typeface="Mona Sans SemiBold"/>
              <a:cs typeface="Mona Sans SemiBold"/>
              <a:sym typeface="Mona Sans SemiBold"/>
            </a:endParaRPr>
          </a:p>
        </p:txBody>
      </p:sp>
      <p:sp>
        <p:nvSpPr>
          <p:cNvPr id="1240" name="Google Shape;1240;p55"/>
          <p:cNvSpPr txBox="1"/>
          <p:nvPr/>
        </p:nvSpPr>
        <p:spPr>
          <a:xfrm>
            <a:off x="2473425" y="1112450"/>
            <a:ext cx="591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A two-qubit Pauli (non-destructive) measurement takes two qubits as input and outputs two qubits as well as a classical bit for the eigenvalue of the Pauli ZZ operator. </a:t>
            </a:r>
            <a:endParaRPr sz="1500">
              <a:solidFill>
                <a:schemeClr val="lt1"/>
              </a:solidFill>
              <a:latin typeface="Mona Sans Light"/>
              <a:ea typeface="Mona Sans Light"/>
              <a:cs typeface="Mona Sans Light"/>
              <a:sym typeface="Mona Sans Light"/>
            </a:endParaRPr>
          </a:p>
        </p:txBody>
      </p:sp>
      <p:cxnSp>
        <p:nvCxnSpPr>
          <p:cNvPr id="1241" name="Google Shape;1241;p55"/>
          <p:cNvCxnSpPr/>
          <p:nvPr/>
        </p:nvCxnSpPr>
        <p:spPr>
          <a:xfrm>
            <a:off x="445000" y="1303975"/>
            <a:ext cx="1573200" cy="0"/>
          </a:xfrm>
          <a:prstGeom prst="straightConnector1">
            <a:avLst/>
          </a:prstGeom>
          <a:noFill/>
          <a:ln cap="flat" cmpd="sng" w="28575">
            <a:solidFill>
              <a:schemeClr val="lt2"/>
            </a:solidFill>
            <a:prstDash val="solid"/>
            <a:round/>
            <a:headEnd len="med" w="med" type="none"/>
            <a:tailEnd len="med" w="med" type="none"/>
          </a:ln>
        </p:spPr>
      </p:cxnSp>
      <p:cxnSp>
        <p:nvCxnSpPr>
          <p:cNvPr id="1242" name="Google Shape;1242;p55"/>
          <p:cNvCxnSpPr/>
          <p:nvPr/>
        </p:nvCxnSpPr>
        <p:spPr>
          <a:xfrm>
            <a:off x="445000" y="1942775"/>
            <a:ext cx="1635300" cy="0"/>
          </a:xfrm>
          <a:prstGeom prst="straightConnector1">
            <a:avLst/>
          </a:prstGeom>
          <a:noFill/>
          <a:ln cap="flat" cmpd="sng" w="28575">
            <a:solidFill>
              <a:schemeClr val="lt2"/>
            </a:solidFill>
            <a:prstDash val="solid"/>
            <a:round/>
            <a:headEnd len="med" w="med" type="none"/>
            <a:tailEnd len="med" w="med" type="none"/>
          </a:ln>
        </p:spPr>
      </p:cxnSp>
      <p:sp>
        <p:nvSpPr>
          <p:cNvPr id="1243" name="Google Shape;1243;p55"/>
          <p:cNvSpPr/>
          <p:nvPr/>
        </p:nvSpPr>
        <p:spPr>
          <a:xfrm>
            <a:off x="558850" y="1065950"/>
            <a:ext cx="1262700" cy="1003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MeasureZZ</a:t>
            </a:r>
            <a:endParaRPr sz="1300">
              <a:latin typeface="Mona Sans"/>
              <a:ea typeface="Mona Sans"/>
              <a:cs typeface="Mona Sans"/>
              <a:sym typeface="Mona Sans"/>
            </a:endParaRPr>
          </a:p>
        </p:txBody>
      </p:sp>
      <p:sp>
        <p:nvSpPr>
          <p:cNvPr id="1244" name="Google Shape;1244;p55"/>
          <p:cNvSpPr txBox="1"/>
          <p:nvPr/>
        </p:nvSpPr>
        <p:spPr>
          <a:xfrm>
            <a:off x="400775" y="2514875"/>
            <a:ext cx="39534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This can be achieved by the Merge + Split combination, on the X boundary.</a:t>
            </a:r>
            <a:endParaRPr sz="1500">
              <a:solidFill>
                <a:schemeClr val="lt1"/>
              </a:solidFill>
              <a:latin typeface="Mona Sans Light"/>
              <a:ea typeface="Mona Sans Light"/>
              <a:cs typeface="Mona Sans Light"/>
              <a:sym typeface="Mona Sans Light"/>
            </a:endParaRPr>
          </a:p>
        </p:txBody>
      </p:sp>
      <p:pic>
        <p:nvPicPr>
          <p:cNvPr id="1245" name="Google Shape;1245;p55" title="Screenshot 2025-05-05 at 10.17.13 AM.png"/>
          <p:cNvPicPr preferRelativeResize="0"/>
          <p:nvPr/>
        </p:nvPicPr>
        <p:blipFill rotWithShape="1">
          <a:blip r:embed="rId3">
            <a:alphaModFix/>
          </a:blip>
          <a:srcRect b="51635" l="2152" r="58575" t="8857"/>
          <a:stretch/>
        </p:blipFill>
        <p:spPr>
          <a:xfrm>
            <a:off x="445000" y="3363400"/>
            <a:ext cx="2301501" cy="1200551"/>
          </a:xfrm>
          <a:prstGeom prst="rect">
            <a:avLst/>
          </a:prstGeom>
          <a:noFill/>
          <a:ln>
            <a:noFill/>
          </a:ln>
        </p:spPr>
      </p:pic>
      <p:pic>
        <p:nvPicPr>
          <p:cNvPr id="1246" name="Google Shape;1246;p55" title="Screenshot 2025-05-05 at 10.17.01 AM.png"/>
          <p:cNvPicPr preferRelativeResize="0"/>
          <p:nvPr/>
        </p:nvPicPr>
        <p:blipFill rotWithShape="1">
          <a:blip r:embed="rId4">
            <a:alphaModFix/>
          </a:blip>
          <a:srcRect b="52195" l="1803" r="58895" t="8218"/>
          <a:stretch/>
        </p:blipFill>
        <p:spPr>
          <a:xfrm>
            <a:off x="3197875" y="3362624"/>
            <a:ext cx="2301501" cy="1202112"/>
          </a:xfrm>
          <a:prstGeom prst="rect">
            <a:avLst/>
          </a:prstGeom>
          <a:noFill/>
          <a:ln>
            <a:noFill/>
          </a:ln>
        </p:spPr>
      </p:pic>
      <p:pic>
        <p:nvPicPr>
          <p:cNvPr id="1247" name="Google Shape;1247;p55" title="Screenshot 2025-05-05 at 10.17.13 AM.png"/>
          <p:cNvPicPr preferRelativeResize="0"/>
          <p:nvPr/>
        </p:nvPicPr>
        <p:blipFill rotWithShape="1">
          <a:blip r:embed="rId3">
            <a:alphaModFix/>
          </a:blip>
          <a:srcRect b="51635" l="2152" r="58575" t="8857"/>
          <a:stretch/>
        </p:blipFill>
        <p:spPr>
          <a:xfrm>
            <a:off x="5950750" y="3363400"/>
            <a:ext cx="2301501" cy="1200551"/>
          </a:xfrm>
          <a:prstGeom prst="rect">
            <a:avLst/>
          </a:prstGeom>
          <a:noFill/>
          <a:ln>
            <a:noFill/>
          </a:ln>
        </p:spPr>
      </p:pic>
      <p:sp>
        <p:nvSpPr>
          <p:cNvPr id="1248" name="Google Shape;1248;p55"/>
          <p:cNvSpPr txBox="1"/>
          <p:nvPr/>
        </p:nvSpPr>
        <p:spPr>
          <a:xfrm>
            <a:off x="5023975" y="2327175"/>
            <a:ext cx="3953400" cy="732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Mona Sans Light"/>
                <a:ea typeface="Mona Sans Light"/>
                <a:cs typeface="Mona Sans Light"/>
                <a:sym typeface="Mona Sans Light"/>
              </a:rPr>
              <a:t>It is not hard to see that a similar Merge + Split combination, on the Z boundary will yield the MeasureXX logical operation. </a:t>
            </a:r>
            <a:endParaRPr sz="1300">
              <a:solidFill>
                <a:schemeClr val="lt1"/>
              </a:solidFill>
              <a:latin typeface="Mona Sans Light"/>
              <a:ea typeface="Mona Sans Light"/>
              <a:cs typeface="Mona Sans Light"/>
              <a:sym typeface="Mona Sans Light"/>
            </a:endParaRPr>
          </a:p>
        </p:txBody>
      </p:sp>
      <p:cxnSp>
        <p:nvCxnSpPr>
          <p:cNvPr id="1249" name="Google Shape;1249;p55"/>
          <p:cNvCxnSpPr>
            <a:stCxn id="1245" idx="3"/>
            <a:endCxn id="1246" idx="1"/>
          </p:cNvCxnSpPr>
          <p:nvPr/>
        </p:nvCxnSpPr>
        <p:spPr>
          <a:xfrm>
            <a:off x="2746501" y="3963676"/>
            <a:ext cx="451500" cy="0"/>
          </a:xfrm>
          <a:prstGeom prst="straightConnector1">
            <a:avLst/>
          </a:prstGeom>
          <a:noFill/>
          <a:ln cap="flat" cmpd="sng" w="19050">
            <a:solidFill>
              <a:schemeClr val="lt1"/>
            </a:solidFill>
            <a:prstDash val="solid"/>
            <a:round/>
            <a:headEnd len="med" w="med" type="none"/>
            <a:tailEnd len="med" w="med" type="triangle"/>
          </a:ln>
        </p:spPr>
      </p:cxnSp>
      <p:cxnSp>
        <p:nvCxnSpPr>
          <p:cNvPr id="1250" name="Google Shape;1250;p55"/>
          <p:cNvCxnSpPr>
            <a:stCxn id="1246" idx="3"/>
            <a:endCxn id="1247" idx="1"/>
          </p:cNvCxnSpPr>
          <p:nvPr/>
        </p:nvCxnSpPr>
        <p:spPr>
          <a:xfrm>
            <a:off x="5499376" y="3963680"/>
            <a:ext cx="451500" cy="0"/>
          </a:xfrm>
          <a:prstGeom prst="straightConnector1">
            <a:avLst/>
          </a:prstGeom>
          <a:noFill/>
          <a:ln cap="flat" cmpd="sng" w="19050">
            <a:solidFill>
              <a:schemeClr val="lt1"/>
            </a:solidFill>
            <a:prstDash val="solid"/>
            <a:round/>
            <a:headEnd len="med" w="med" type="none"/>
            <a:tailEnd len="med" w="med" type="triangle"/>
          </a:ln>
        </p:spPr>
      </p:cxnSp>
      <p:sp>
        <p:nvSpPr>
          <p:cNvPr id="1251" name="Google Shape;1251;p5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5" name="Shape 1255"/>
        <p:cNvGrpSpPr/>
        <p:nvPr/>
      </p:nvGrpSpPr>
      <p:grpSpPr>
        <a:xfrm>
          <a:off x="0" y="0"/>
          <a:ext cx="0" cy="0"/>
          <a:chOff x="0" y="0"/>
          <a:chExt cx="0" cy="0"/>
        </a:xfrm>
      </p:grpSpPr>
      <p:sp>
        <p:nvSpPr>
          <p:cNvPr id="1256" name="Google Shape;1256;p56"/>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Grow</a:t>
            </a:r>
            <a:r>
              <a:rPr lang="en" sz="2000">
                <a:solidFill>
                  <a:schemeClr val="lt1"/>
                </a:solidFill>
                <a:latin typeface="Mona Sans SemiBold"/>
                <a:ea typeface="Mona Sans SemiBold"/>
                <a:cs typeface="Mona Sans SemiBold"/>
                <a:sym typeface="Mona Sans SemiBold"/>
              </a:rPr>
              <a:t> + Split</a:t>
            </a:r>
            <a:endParaRPr sz="2000">
              <a:solidFill>
                <a:schemeClr val="lt1"/>
              </a:solidFill>
              <a:latin typeface="Mona Sans SemiBold"/>
              <a:ea typeface="Mona Sans SemiBold"/>
              <a:cs typeface="Mona Sans SemiBold"/>
              <a:sym typeface="Mona Sans SemiBold"/>
            </a:endParaRPr>
          </a:p>
        </p:txBody>
      </p:sp>
      <p:sp>
        <p:nvSpPr>
          <p:cNvPr id="1257" name="Google Shape;1257;p56"/>
          <p:cNvSpPr txBox="1"/>
          <p:nvPr/>
        </p:nvSpPr>
        <p:spPr>
          <a:xfrm>
            <a:off x="2473425" y="1112450"/>
            <a:ext cx="591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Suppose, somewhere in your logical circuit, you need to bring in an ancilla qubit in the |+&gt; state, and then do the MeasureZZ operation afterwards. </a:t>
            </a:r>
            <a:endParaRPr sz="1500">
              <a:solidFill>
                <a:schemeClr val="lt1"/>
              </a:solidFill>
              <a:latin typeface="Mona Sans Light"/>
              <a:ea typeface="Mona Sans Light"/>
              <a:cs typeface="Mona Sans Light"/>
              <a:sym typeface="Mona Sans Light"/>
            </a:endParaRPr>
          </a:p>
        </p:txBody>
      </p:sp>
      <p:cxnSp>
        <p:nvCxnSpPr>
          <p:cNvPr id="1258" name="Google Shape;1258;p56"/>
          <p:cNvCxnSpPr/>
          <p:nvPr/>
        </p:nvCxnSpPr>
        <p:spPr>
          <a:xfrm>
            <a:off x="749800" y="1303975"/>
            <a:ext cx="1573200" cy="0"/>
          </a:xfrm>
          <a:prstGeom prst="straightConnector1">
            <a:avLst/>
          </a:prstGeom>
          <a:noFill/>
          <a:ln cap="flat" cmpd="sng" w="28575">
            <a:solidFill>
              <a:schemeClr val="lt2"/>
            </a:solidFill>
            <a:prstDash val="solid"/>
            <a:round/>
            <a:headEnd len="med" w="med" type="none"/>
            <a:tailEnd len="med" w="med" type="none"/>
          </a:ln>
        </p:spPr>
      </p:cxnSp>
      <p:cxnSp>
        <p:nvCxnSpPr>
          <p:cNvPr id="1259" name="Google Shape;1259;p56"/>
          <p:cNvCxnSpPr/>
          <p:nvPr/>
        </p:nvCxnSpPr>
        <p:spPr>
          <a:xfrm>
            <a:off x="749800" y="1942775"/>
            <a:ext cx="1589100" cy="0"/>
          </a:xfrm>
          <a:prstGeom prst="straightConnector1">
            <a:avLst/>
          </a:prstGeom>
          <a:noFill/>
          <a:ln cap="flat" cmpd="sng" w="28575">
            <a:solidFill>
              <a:schemeClr val="lt2"/>
            </a:solidFill>
            <a:prstDash val="solid"/>
            <a:round/>
            <a:headEnd len="med" w="med" type="none"/>
            <a:tailEnd len="med" w="med" type="none"/>
          </a:ln>
        </p:spPr>
      </p:cxnSp>
      <p:sp>
        <p:nvSpPr>
          <p:cNvPr id="1260" name="Google Shape;1260;p56"/>
          <p:cNvSpPr/>
          <p:nvPr/>
        </p:nvSpPr>
        <p:spPr>
          <a:xfrm>
            <a:off x="863650" y="1065950"/>
            <a:ext cx="1262700" cy="1003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MeasureZZ</a:t>
            </a:r>
            <a:endParaRPr sz="1300">
              <a:latin typeface="Mona Sans"/>
              <a:ea typeface="Mona Sans"/>
              <a:cs typeface="Mona Sans"/>
              <a:sym typeface="Mona Sans"/>
            </a:endParaRPr>
          </a:p>
        </p:txBody>
      </p:sp>
      <p:sp>
        <p:nvSpPr>
          <p:cNvPr id="1261" name="Google Shape;1261;p56"/>
          <p:cNvSpPr txBox="1"/>
          <p:nvPr/>
        </p:nvSpPr>
        <p:spPr>
          <a:xfrm>
            <a:off x="400775" y="2328600"/>
            <a:ext cx="80337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You might be tempted to just initialize a second logical qubit, and do a Merge + Split combination. However, you could also simply just Grow the first logical qubit, and then do a Split. </a:t>
            </a:r>
            <a:endParaRPr sz="1500">
              <a:solidFill>
                <a:schemeClr val="lt1"/>
              </a:solidFill>
              <a:latin typeface="Mona Sans Light"/>
              <a:ea typeface="Mona Sans Light"/>
              <a:cs typeface="Mona Sans Light"/>
              <a:sym typeface="Mona Sans Light"/>
            </a:endParaRPr>
          </a:p>
        </p:txBody>
      </p:sp>
      <p:pic>
        <p:nvPicPr>
          <p:cNvPr id="1262" name="Google Shape;1262;p56" title="Screenshot 2025-05-05 at 10.17.01 AM.png"/>
          <p:cNvPicPr preferRelativeResize="0"/>
          <p:nvPr/>
        </p:nvPicPr>
        <p:blipFill rotWithShape="1">
          <a:blip r:embed="rId3">
            <a:alphaModFix/>
          </a:blip>
          <a:srcRect b="52195" l="1803" r="58895" t="8218"/>
          <a:stretch/>
        </p:blipFill>
        <p:spPr>
          <a:xfrm>
            <a:off x="3197875" y="3362624"/>
            <a:ext cx="2301501" cy="1202112"/>
          </a:xfrm>
          <a:prstGeom prst="rect">
            <a:avLst/>
          </a:prstGeom>
          <a:noFill/>
          <a:ln>
            <a:noFill/>
          </a:ln>
        </p:spPr>
      </p:pic>
      <p:pic>
        <p:nvPicPr>
          <p:cNvPr id="1263" name="Google Shape;1263;p56" title="Screenshot 2025-05-05 at 10.17.13 AM.png"/>
          <p:cNvPicPr preferRelativeResize="0"/>
          <p:nvPr/>
        </p:nvPicPr>
        <p:blipFill rotWithShape="1">
          <a:blip r:embed="rId4">
            <a:alphaModFix/>
          </a:blip>
          <a:srcRect b="51635" l="2152" r="58575" t="8857"/>
          <a:stretch/>
        </p:blipFill>
        <p:spPr>
          <a:xfrm>
            <a:off x="5950750" y="3363400"/>
            <a:ext cx="2301501" cy="1200551"/>
          </a:xfrm>
          <a:prstGeom prst="rect">
            <a:avLst/>
          </a:prstGeom>
          <a:noFill/>
          <a:ln>
            <a:noFill/>
          </a:ln>
        </p:spPr>
      </p:pic>
      <p:cxnSp>
        <p:nvCxnSpPr>
          <p:cNvPr id="1264" name="Google Shape;1264;p56"/>
          <p:cNvCxnSpPr>
            <a:stCxn id="1265" idx="3"/>
            <a:endCxn id="1262" idx="1"/>
          </p:cNvCxnSpPr>
          <p:nvPr/>
        </p:nvCxnSpPr>
        <p:spPr>
          <a:xfrm>
            <a:off x="2746375" y="3963680"/>
            <a:ext cx="451500" cy="0"/>
          </a:xfrm>
          <a:prstGeom prst="straightConnector1">
            <a:avLst/>
          </a:prstGeom>
          <a:noFill/>
          <a:ln cap="flat" cmpd="sng" w="19050">
            <a:solidFill>
              <a:schemeClr val="lt1"/>
            </a:solidFill>
            <a:prstDash val="solid"/>
            <a:round/>
            <a:headEnd len="med" w="med" type="none"/>
            <a:tailEnd len="med" w="med" type="triangle"/>
          </a:ln>
        </p:spPr>
      </p:cxnSp>
      <p:cxnSp>
        <p:nvCxnSpPr>
          <p:cNvPr id="1266" name="Google Shape;1266;p56"/>
          <p:cNvCxnSpPr>
            <a:stCxn id="1262" idx="3"/>
            <a:endCxn id="1263" idx="1"/>
          </p:cNvCxnSpPr>
          <p:nvPr/>
        </p:nvCxnSpPr>
        <p:spPr>
          <a:xfrm>
            <a:off x="5499376" y="3963680"/>
            <a:ext cx="451500" cy="0"/>
          </a:xfrm>
          <a:prstGeom prst="straightConnector1">
            <a:avLst/>
          </a:prstGeom>
          <a:noFill/>
          <a:ln cap="flat" cmpd="sng" w="19050">
            <a:solidFill>
              <a:schemeClr val="lt1"/>
            </a:solidFill>
            <a:prstDash val="solid"/>
            <a:round/>
            <a:headEnd len="med" w="med" type="none"/>
            <a:tailEnd len="med" w="med" type="triangle"/>
          </a:ln>
        </p:spPr>
      </p:cxnSp>
      <p:sp>
        <p:nvSpPr>
          <p:cNvPr id="1267" name="Google Shape;1267;p56"/>
          <p:cNvSpPr txBox="1"/>
          <p:nvPr/>
        </p:nvSpPr>
        <p:spPr>
          <a:xfrm>
            <a:off x="196750" y="1697325"/>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|+&gt;</a:t>
            </a:r>
            <a:endParaRPr sz="1500">
              <a:solidFill>
                <a:schemeClr val="lt1"/>
              </a:solidFill>
              <a:latin typeface="Mona Sans SemiBold"/>
              <a:ea typeface="Mona Sans SemiBold"/>
              <a:cs typeface="Mona Sans SemiBold"/>
              <a:sym typeface="Mona Sans SemiBold"/>
            </a:endParaRPr>
          </a:p>
        </p:txBody>
      </p:sp>
      <p:pic>
        <p:nvPicPr>
          <p:cNvPr id="1268" name="Google Shape;1268;p56" title="Grow_prior.png"/>
          <p:cNvPicPr preferRelativeResize="0"/>
          <p:nvPr/>
        </p:nvPicPr>
        <p:blipFill rotWithShape="1">
          <a:blip r:embed="rId5">
            <a:alphaModFix/>
          </a:blip>
          <a:srcRect b="3855" l="0" r="0" t="0"/>
          <a:stretch/>
        </p:blipFill>
        <p:spPr>
          <a:xfrm>
            <a:off x="445000" y="3198030"/>
            <a:ext cx="2301500" cy="1558170"/>
          </a:xfrm>
          <a:prstGeom prst="rect">
            <a:avLst/>
          </a:prstGeom>
          <a:noFill/>
          <a:ln>
            <a:noFill/>
          </a:ln>
        </p:spPr>
      </p:pic>
      <p:sp>
        <p:nvSpPr>
          <p:cNvPr id="1269" name="Google Shape;1269;p5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3" name="Shape 1273"/>
        <p:cNvGrpSpPr/>
        <p:nvPr/>
      </p:nvGrpSpPr>
      <p:grpSpPr>
        <a:xfrm>
          <a:off x="0" y="0"/>
          <a:ext cx="0" cy="0"/>
          <a:chOff x="0" y="0"/>
          <a:chExt cx="0" cy="0"/>
        </a:xfrm>
      </p:grpSpPr>
      <p:sp>
        <p:nvSpPr>
          <p:cNvPr id="1274" name="Google Shape;1274;p57"/>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Merge</a:t>
            </a:r>
            <a:r>
              <a:rPr lang="en" sz="2000">
                <a:solidFill>
                  <a:schemeClr val="lt1"/>
                </a:solidFill>
                <a:latin typeface="Mona Sans SemiBold"/>
                <a:ea typeface="Mona Sans SemiBold"/>
                <a:cs typeface="Mona Sans SemiBold"/>
                <a:sym typeface="Mona Sans SemiBold"/>
              </a:rPr>
              <a:t> + Shrink</a:t>
            </a:r>
            <a:endParaRPr sz="2000">
              <a:solidFill>
                <a:schemeClr val="lt1"/>
              </a:solidFill>
              <a:latin typeface="Mona Sans SemiBold"/>
              <a:ea typeface="Mona Sans SemiBold"/>
              <a:cs typeface="Mona Sans SemiBold"/>
              <a:sym typeface="Mona Sans SemiBold"/>
            </a:endParaRPr>
          </a:p>
        </p:txBody>
      </p:sp>
      <p:sp>
        <p:nvSpPr>
          <p:cNvPr id="1275" name="Google Shape;1275;p57"/>
          <p:cNvSpPr txBox="1"/>
          <p:nvPr/>
        </p:nvSpPr>
        <p:spPr>
          <a:xfrm>
            <a:off x="2473425" y="1112450"/>
            <a:ext cx="591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Likewise, sometimes you may need to measure out one of the logical qubit straight-away after a MeasureZZ operation. </a:t>
            </a:r>
            <a:endParaRPr sz="1500">
              <a:solidFill>
                <a:schemeClr val="lt1"/>
              </a:solidFill>
              <a:latin typeface="Mona Sans Light"/>
              <a:ea typeface="Mona Sans Light"/>
              <a:cs typeface="Mona Sans Light"/>
              <a:sym typeface="Mona Sans Light"/>
            </a:endParaRPr>
          </a:p>
        </p:txBody>
      </p:sp>
      <p:cxnSp>
        <p:nvCxnSpPr>
          <p:cNvPr id="1276" name="Google Shape;1276;p57"/>
          <p:cNvCxnSpPr/>
          <p:nvPr/>
        </p:nvCxnSpPr>
        <p:spPr>
          <a:xfrm>
            <a:off x="216400" y="1303975"/>
            <a:ext cx="1573200" cy="0"/>
          </a:xfrm>
          <a:prstGeom prst="straightConnector1">
            <a:avLst/>
          </a:prstGeom>
          <a:noFill/>
          <a:ln cap="flat" cmpd="sng" w="28575">
            <a:solidFill>
              <a:schemeClr val="lt2"/>
            </a:solidFill>
            <a:prstDash val="solid"/>
            <a:round/>
            <a:headEnd len="med" w="med" type="none"/>
            <a:tailEnd len="med" w="med" type="none"/>
          </a:ln>
        </p:spPr>
      </p:cxnSp>
      <p:cxnSp>
        <p:nvCxnSpPr>
          <p:cNvPr id="1277" name="Google Shape;1277;p57"/>
          <p:cNvCxnSpPr/>
          <p:nvPr/>
        </p:nvCxnSpPr>
        <p:spPr>
          <a:xfrm>
            <a:off x="216400" y="1942775"/>
            <a:ext cx="1589100" cy="0"/>
          </a:xfrm>
          <a:prstGeom prst="straightConnector1">
            <a:avLst/>
          </a:prstGeom>
          <a:noFill/>
          <a:ln cap="flat" cmpd="sng" w="28575">
            <a:solidFill>
              <a:schemeClr val="lt2"/>
            </a:solidFill>
            <a:prstDash val="solid"/>
            <a:round/>
            <a:headEnd len="med" w="med" type="none"/>
            <a:tailEnd len="med" w="med" type="none"/>
          </a:ln>
        </p:spPr>
      </p:cxnSp>
      <p:sp>
        <p:nvSpPr>
          <p:cNvPr id="1278" name="Google Shape;1278;p57"/>
          <p:cNvSpPr/>
          <p:nvPr/>
        </p:nvSpPr>
        <p:spPr>
          <a:xfrm>
            <a:off x="330250" y="1065950"/>
            <a:ext cx="1262700" cy="1003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MeasureZZ</a:t>
            </a:r>
            <a:endParaRPr sz="1300">
              <a:latin typeface="Mona Sans"/>
              <a:ea typeface="Mona Sans"/>
              <a:cs typeface="Mona Sans"/>
              <a:sym typeface="Mona Sans"/>
            </a:endParaRPr>
          </a:p>
        </p:txBody>
      </p:sp>
      <p:sp>
        <p:nvSpPr>
          <p:cNvPr id="1279" name="Google Shape;1279;p57"/>
          <p:cNvSpPr txBox="1"/>
          <p:nvPr/>
        </p:nvSpPr>
        <p:spPr>
          <a:xfrm>
            <a:off x="400775" y="2328600"/>
            <a:ext cx="80337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You can easily do so with a Merge + Shrink combination.</a:t>
            </a:r>
            <a:endParaRPr sz="1500">
              <a:solidFill>
                <a:schemeClr val="lt1"/>
              </a:solidFill>
              <a:latin typeface="Mona Sans Light"/>
              <a:ea typeface="Mona Sans Light"/>
              <a:cs typeface="Mona Sans Light"/>
              <a:sym typeface="Mona Sans Light"/>
            </a:endParaRPr>
          </a:p>
        </p:txBody>
      </p:sp>
      <p:pic>
        <p:nvPicPr>
          <p:cNvPr id="1280" name="Google Shape;1280;p57" title="Screenshot 2025-05-05 at 10.17.01 AM.png"/>
          <p:cNvPicPr preferRelativeResize="0"/>
          <p:nvPr/>
        </p:nvPicPr>
        <p:blipFill rotWithShape="1">
          <a:blip r:embed="rId3">
            <a:alphaModFix/>
          </a:blip>
          <a:srcRect b="52195" l="1803" r="58895" t="8218"/>
          <a:stretch/>
        </p:blipFill>
        <p:spPr>
          <a:xfrm>
            <a:off x="3197875" y="3362624"/>
            <a:ext cx="2301501" cy="1202112"/>
          </a:xfrm>
          <a:prstGeom prst="rect">
            <a:avLst/>
          </a:prstGeom>
          <a:noFill/>
          <a:ln>
            <a:noFill/>
          </a:ln>
        </p:spPr>
      </p:pic>
      <p:pic>
        <p:nvPicPr>
          <p:cNvPr id="1281" name="Google Shape;1281;p57" title="Screenshot 2025-05-05 at 10.17.13 AM.png"/>
          <p:cNvPicPr preferRelativeResize="0"/>
          <p:nvPr/>
        </p:nvPicPr>
        <p:blipFill rotWithShape="1">
          <a:blip r:embed="rId4">
            <a:alphaModFix/>
          </a:blip>
          <a:srcRect b="51635" l="2152" r="58575" t="8857"/>
          <a:stretch/>
        </p:blipFill>
        <p:spPr>
          <a:xfrm>
            <a:off x="444875" y="3363400"/>
            <a:ext cx="2301501" cy="1200551"/>
          </a:xfrm>
          <a:prstGeom prst="rect">
            <a:avLst/>
          </a:prstGeom>
          <a:noFill/>
          <a:ln>
            <a:noFill/>
          </a:ln>
        </p:spPr>
      </p:pic>
      <p:cxnSp>
        <p:nvCxnSpPr>
          <p:cNvPr id="1282" name="Google Shape;1282;p57"/>
          <p:cNvCxnSpPr>
            <a:stCxn id="1283" idx="3"/>
            <a:endCxn id="1280" idx="1"/>
          </p:cNvCxnSpPr>
          <p:nvPr/>
        </p:nvCxnSpPr>
        <p:spPr>
          <a:xfrm>
            <a:off x="2746375" y="3963680"/>
            <a:ext cx="451500" cy="0"/>
          </a:xfrm>
          <a:prstGeom prst="straightConnector1">
            <a:avLst/>
          </a:prstGeom>
          <a:noFill/>
          <a:ln cap="flat" cmpd="sng" w="19050">
            <a:solidFill>
              <a:schemeClr val="lt1"/>
            </a:solidFill>
            <a:prstDash val="solid"/>
            <a:round/>
            <a:headEnd len="med" w="med" type="none"/>
            <a:tailEnd len="med" w="med" type="triangle"/>
          </a:ln>
        </p:spPr>
      </p:cxnSp>
      <p:sp>
        <p:nvSpPr>
          <p:cNvPr id="1284" name="Google Shape;1284;p57"/>
          <p:cNvSpPr txBox="1"/>
          <p:nvPr/>
        </p:nvSpPr>
        <p:spPr>
          <a:xfrm>
            <a:off x="1870950" y="1730675"/>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&lt;+|</a:t>
            </a:r>
            <a:endParaRPr sz="1500">
              <a:solidFill>
                <a:schemeClr val="lt1"/>
              </a:solidFill>
              <a:latin typeface="Mona Sans SemiBold"/>
              <a:ea typeface="Mona Sans SemiBold"/>
              <a:cs typeface="Mona Sans SemiBold"/>
              <a:sym typeface="Mona Sans SemiBold"/>
            </a:endParaRPr>
          </a:p>
        </p:txBody>
      </p:sp>
      <p:pic>
        <p:nvPicPr>
          <p:cNvPr id="1285" name="Google Shape;1285;p57" title="Grow_prior.png"/>
          <p:cNvPicPr preferRelativeResize="0"/>
          <p:nvPr/>
        </p:nvPicPr>
        <p:blipFill rotWithShape="1">
          <a:blip r:embed="rId5">
            <a:alphaModFix/>
          </a:blip>
          <a:srcRect b="3855" l="0" r="0" t="0"/>
          <a:stretch/>
        </p:blipFill>
        <p:spPr>
          <a:xfrm>
            <a:off x="6132975" y="3184592"/>
            <a:ext cx="2301500" cy="1558170"/>
          </a:xfrm>
          <a:prstGeom prst="rect">
            <a:avLst/>
          </a:prstGeom>
          <a:noFill/>
          <a:ln>
            <a:noFill/>
          </a:ln>
        </p:spPr>
      </p:pic>
      <p:cxnSp>
        <p:nvCxnSpPr>
          <p:cNvPr id="1286" name="Google Shape;1286;p57"/>
          <p:cNvCxnSpPr>
            <a:stCxn id="1280" idx="3"/>
            <a:endCxn id="1285" idx="1"/>
          </p:cNvCxnSpPr>
          <p:nvPr/>
        </p:nvCxnSpPr>
        <p:spPr>
          <a:xfrm>
            <a:off x="5499376" y="3963680"/>
            <a:ext cx="633600" cy="0"/>
          </a:xfrm>
          <a:prstGeom prst="straightConnector1">
            <a:avLst/>
          </a:prstGeom>
          <a:noFill/>
          <a:ln cap="flat" cmpd="sng" w="19050">
            <a:solidFill>
              <a:schemeClr val="lt1"/>
            </a:solidFill>
            <a:prstDash val="solid"/>
            <a:round/>
            <a:headEnd len="med" w="med" type="none"/>
            <a:tailEnd len="med" w="med" type="triangle"/>
          </a:ln>
        </p:spPr>
      </p:cxnSp>
      <p:sp>
        <p:nvSpPr>
          <p:cNvPr id="1287" name="Google Shape;1287;p5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1" name="Shape 1291"/>
        <p:cNvGrpSpPr/>
        <p:nvPr/>
      </p:nvGrpSpPr>
      <p:grpSpPr>
        <a:xfrm>
          <a:off x="0" y="0"/>
          <a:ext cx="0" cy="0"/>
          <a:chOff x="0" y="0"/>
          <a:chExt cx="0" cy="0"/>
        </a:xfrm>
      </p:grpSpPr>
      <p:sp>
        <p:nvSpPr>
          <p:cNvPr id="1292" name="Google Shape;1292;p58"/>
          <p:cNvSpPr txBox="1"/>
          <p:nvPr/>
        </p:nvSpPr>
        <p:spPr>
          <a:xfrm>
            <a:off x="300125" y="196625"/>
            <a:ext cx="39534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Grow</a:t>
            </a:r>
            <a:r>
              <a:rPr lang="en" sz="2000">
                <a:solidFill>
                  <a:schemeClr val="lt1"/>
                </a:solidFill>
                <a:latin typeface="Mona Sans SemiBold"/>
                <a:ea typeface="Mona Sans SemiBold"/>
                <a:cs typeface="Mona Sans SemiBold"/>
                <a:sym typeface="Mona Sans SemiBold"/>
              </a:rPr>
              <a:t> + Shrink</a:t>
            </a:r>
            <a:endParaRPr sz="2000">
              <a:solidFill>
                <a:schemeClr val="lt1"/>
              </a:solidFill>
              <a:latin typeface="Mona Sans SemiBold"/>
              <a:ea typeface="Mona Sans SemiBold"/>
              <a:cs typeface="Mona Sans SemiBold"/>
              <a:sym typeface="Mona Sans SemiBold"/>
            </a:endParaRPr>
          </a:p>
        </p:txBody>
      </p:sp>
      <p:sp>
        <p:nvSpPr>
          <p:cNvPr id="1293" name="Google Shape;1293;p58"/>
          <p:cNvSpPr txBox="1"/>
          <p:nvPr/>
        </p:nvSpPr>
        <p:spPr>
          <a:xfrm>
            <a:off x="455375" y="833025"/>
            <a:ext cx="77202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Logical qubit encoded with surface code has a fixed spatial location. Sometimes you may need to shift its location.</a:t>
            </a:r>
            <a:endParaRPr sz="1500">
              <a:solidFill>
                <a:schemeClr val="lt1"/>
              </a:solidFill>
              <a:latin typeface="Mona Sans Light"/>
              <a:ea typeface="Mona Sans Light"/>
              <a:cs typeface="Mona Sans Light"/>
              <a:sym typeface="Mona Sans Light"/>
            </a:endParaRPr>
          </a:p>
        </p:txBody>
      </p:sp>
      <p:pic>
        <p:nvPicPr>
          <p:cNvPr id="1294" name="Google Shape;1294;p58" title="Grow_shrink.gif"/>
          <p:cNvPicPr preferRelativeResize="0"/>
          <p:nvPr/>
        </p:nvPicPr>
        <p:blipFill>
          <a:blip r:embed="rId3">
            <a:alphaModFix/>
          </a:blip>
          <a:stretch>
            <a:fillRect/>
          </a:stretch>
        </p:blipFill>
        <p:spPr>
          <a:xfrm>
            <a:off x="566350" y="1534025"/>
            <a:ext cx="4822504" cy="2815450"/>
          </a:xfrm>
          <a:prstGeom prst="rect">
            <a:avLst/>
          </a:prstGeom>
          <a:noFill/>
          <a:ln>
            <a:noFill/>
          </a:ln>
        </p:spPr>
      </p:pic>
      <p:sp>
        <p:nvSpPr>
          <p:cNvPr id="1295" name="Google Shape;1295;p58"/>
          <p:cNvSpPr txBox="1"/>
          <p:nvPr/>
        </p:nvSpPr>
        <p:spPr>
          <a:xfrm>
            <a:off x="5782325" y="1534025"/>
            <a:ext cx="3076500" cy="23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This can be done with a Grow and Shrink combination.</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Try to pay attention to how the logical Pauli operators change during this combination operation.</a:t>
            </a:r>
            <a:endParaRPr sz="1500">
              <a:solidFill>
                <a:schemeClr val="lt1"/>
              </a:solidFill>
              <a:latin typeface="Mona Sans Light"/>
              <a:ea typeface="Mona Sans Light"/>
              <a:cs typeface="Mona Sans Light"/>
              <a:sym typeface="Mona Sans Light"/>
            </a:endParaRPr>
          </a:p>
        </p:txBody>
      </p:sp>
      <p:sp>
        <p:nvSpPr>
          <p:cNvPr id="1296" name="Google Shape;1296;p5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0" name="Shape 1300"/>
        <p:cNvGrpSpPr/>
        <p:nvPr/>
      </p:nvGrpSpPr>
      <p:grpSpPr>
        <a:xfrm>
          <a:off x="0" y="0"/>
          <a:ext cx="0" cy="0"/>
          <a:chOff x="0" y="0"/>
          <a:chExt cx="0" cy="0"/>
        </a:xfrm>
      </p:grpSpPr>
      <p:cxnSp>
        <p:nvCxnSpPr>
          <p:cNvPr id="1301" name="Google Shape;1301;p59"/>
          <p:cNvCxnSpPr/>
          <p:nvPr/>
        </p:nvCxnSpPr>
        <p:spPr>
          <a:xfrm>
            <a:off x="1329800" y="2111225"/>
            <a:ext cx="3808500" cy="0"/>
          </a:xfrm>
          <a:prstGeom prst="straightConnector1">
            <a:avLst/>
          </a:prstGeom>
          <a:noFill/>
          <a:ln cap="flat" cmpd="sng" w="28575">
            <a:solidFill>
              <a:schemeClr val="lt2"/>
            </a:solidFill>
            <a:prstDash val="solid"/>
            <a:round/>
            <a:headEnd len="med" w="med" type="none"/>
            <a:tailEnd len="med" w="med" type="none"/>
          </a:ln>
        </p:spPr>
      </p:cxnSp>
      <p:sp>
        <p:nvSpPr>
          <p:cNvPr id="1302" name="Google Shape;1302;p59"/>
          <p:cNvSpPr txBox="1"/>
          <p:nvPr/>
        </p:nvSpPr>
        <p:spPr>
          <a:xfrm>
            <a:off x="300125" y="196625"/>
            <a:ext cx="49881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Logical CNOT</a:t>
            </a:r>
            <a:endParaRPr sz="2000">
              <a:solidFill>
                <a:schemeClr val="lt1"/>
              </a:solidFill>
              <a:latin typeface="Mona Sans SemiBold"/>
              <a:ea typeface="Mona Sans SemiBold"/>
              <a:cs typeface="Mona Sans SemiBold"/>
              <a:sym typeface="Mona Sans SemiBold"/>
            </a:endParaRPr>
          </a:p>
        </p:txBody>
      </p:sp>
      <p:sp>
        <p:nvSpPr>
          <p:cNvPr id="1303" name="Google Shape;1303;p59"/>
          <p:cNvSpPr txBox="1"/>
          <p:nvPr/>
        </p:nvSpPr>
        <p:spPr>
          <a:xfrm>
            <a:off x="802700" y="2514875"/>
            <a:ext cx="7476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logical CNOT can be implemented through measurement of Pauli operators, as depicted in the above figure, up to single-qubit Pauli corrections on both control and target qubits. </a:t>
            </a:r>
            <a:endParaRPr sz="1500">
              <a:solidFill>
                <a:schemeClr val="lt1"/>
              </a:solidFill>
              <a:latin typeface="Mona Sans Light"/>
              <a:ea typeface="Mona Sans Light"/>
              <a:cs typeface="Mona Sans Light"/>
              <a:sym typeface="Mona Sans Light"/>
            </a:endParaRPr>
          </a:p>
        </p:txBody>
      </p:sp>
      <p:sp>
        <p:nvSpPr>
          <p:cNvPr id="1304" name="Google Shape;1304;p5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cxnSp>
        <p:nvCxnSpPr>
          <p:cNvPr id="1305" name="Google Shape;1305;p59"/>
          <p:cNvCxnSpPr/>
          <p:nvPr/>
        </p:nvCxnSpPr>
        <p:spPr>
          <a:xfrm>
            <a:off x="1355750" y="1200475"/>
            <a:ext cx="3756600" cy="0"/>
          </a:xfrm>
          <a:prstGeom prst="straightConnector1">
            <a:avLst/>
          </a:prstGeom>
          <a:noFill/>
          <a:ln cap="flat" cmpd="sng" w="28575">
            <a:solidFill>
              <a:schemeClr val="lt2"/>
            </a:solidFill>
            <a:prstDash val="solid"/>
            <a:round/>
            <a:headEnd len="med" w="med" type="none"/>
            <a:tailEnd len="med" w="med" type="none"/>
          </a:ln>
        </p:spPr>
      </p:cxnSp>
      <p:cxnSp>
        <p:nvCxnSpPr>
          <p:cNvPr id="1306" name="Google Shape;1306;p59"/>
          <p:cNvCxnSpPr/>
          <p:nvPr/>
        </p:nvCxnSpPr>
        <p:spPr>
          <a:xfrm>
            <a:off x="1329800" y="1652975"/>
            <a:ext cx="3379200" cy="0"/>
          </a:xfrm>
          <a:prstGeom prst="straightConnector1">
            <a:avLst/>
          </a:prstGeom>
          <a:noFill/>
          <a:ln cap="flat" cmpd="sng" w="28575">
            <a:solidFill>
              <a:schemeClr val="lt2"/>
            </a:solidFill>
            <a:prstDash val="solid"/>
            <a:round/>
            <a:headEnd len="med" w="med" type="none"/>
            <a:tailEnd len="med" w="med" type="none"/>
          </a:ln>
        </p:spPr>
      </p:cxnSp>
      <p:sp>
        <p:nvSpPr>
          <p:cNvPr id="1307" name="Google Shape;1307;p59"/>
          <p:cNvSpPr/>
          <p:nvPr/>
        </p:nvSpPr>
        <p:spPr>
          <a:xfrm>
            <a:off x="1580950" y="1014225"/>
            <a:ext cx="1262700" cy="84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MeasureZZ</a:t>
            </a:r>
            <a:endParaRPr sz="1300">
              <a:latin typeface="Mona Sans"/>
              <a:ea typeface="Mona Sans"/>
              <a:cs typeface="Mona Sans"/>
              <a:sym typeface="Mona Sans"/>
            </a:endParaRPr>
          </a:p>
        </p:txBody>
      </p:sp>
      <p:sp>
        <p:nvSpPr>
          <p:cNvPr id="1308" name="Google Shape;1308;p59"/>
          <p:cNvSpPr txBox="1"/>
          <p:nvPr/>
        </p:nvSpPr>
        <p:spPr>
          <a:xfrm>
            <a:off x="802700" y="1445181"/>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|+&gt;</a:t>
            </a:r>
            <a:endParaRPr sz="1500">
              <a:solidFill>
                <a:schemeClr val="lt1"/>
              </a:solidFill>
              <a:latin typeface="Mona Sans SemiBold"/>
              <a:ea typeface="Mona Sans SemiBold"/>
              <a:cs typeface="Mona Sans SemiBold"/>
              <a:sym typeface="Mona Sans SemiBold"/>
            </a:endParaRPr>
          </a:p>
        </p:txBody>
      </p:sp>
      <p:sp>
        <p:nvSpPr>
          <p:cNvPr id="1309" name="Google Shape;1309;p59"/>
          <p:cNvSpPr txBox="1"/>
          <p:nvPr/>
        </p:nvSpPr>
        <p:spPr>
          <a:xfrm>
            <a:off x="885475" y="988375"/>
            <a:ext cx="408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c</a:t>
            </a:r>
            <a:endParaRPr sz="1500">
              <a:solidFill>
                <a:schemeClr val="lt1"/>
              </a:solidFill>
              <a:latin typeface="Mona Sans SemiBold"/>
              <a:ea typeface="Mona Sans SemiBold"/>
              <a:cs typeface="Mona Sans SemiBold"/>
              <a:sym typeface="Mona Sans SemiBold"/>
            </a:endParaRPr>
          </a:p>
        </p:txBody>
      </p:sp>
      <p:sp>
        <p:nvSpPr>
          <p:cNvPr id="1310" name="Google Shape;1310;p59"/>
          <p:cNvSpPr txBox="1"/>
          <p:nvPr/>
        </p:nvSpPr>
        <p:spPr>
          <a:xfrm>
            <a:off x="885475" y="1901950"/>
            <a:ext cx="408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t</a:t>
            </a:r>
            <a:endParaRPr sz="1500">
              <a:solidFill>
                <a:schemeClr val="lt1"/>
              </a:solidFill>
              <a:latin typeface="Mona Sans SemiBold"/>
              <a:ea typeface="Mona Sans SemiBold"/>
              <a:cs typeface="Mona Sans SemiBold"/>
              <a:sym typeface="Mona Sans SemiBold"/>
            </a:endParaRPr>
          </a:p>
        </p:txBody>
      </p:sp>
      <p:sp>
        <p:nvSpPr>
          <p:cNvPr id="1311" name="Google Shape;1311;p59"/>
          <p:cNvSpPr/>
          <p:nvPr/>
        </p:nvSpPr>
        <p:spPr>
          <a:xfrm>
            <a:off x="3131150" y="1459200"/>
            <a:ext cx="1262700" cy="910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MeasureXX</a:t>
            </a:r>
            <a:endParaRPr sz="1300">
              <a:latin typeface="Mona Sans"/>
              <a:ea typeface="Mona Sans"/>
              <a:cs typeface="Mona Sans"/>
              <a:sym typeface="Mona Sans"/>
            </a:endParaRPr>
          </a:p>
        </p:txBody>
      </p:sp>
      <p:sp>
        <p:nvSpPr>
          <p:cNvPr id="1312" name="Google Shape;1312;p59"/>
          <p:cNvSpPr txBox="1"/>
          <p:nvPr/>
        </p:nvSpPr>
        <p:spPr>
          <a:xfrm>
            <a:off x="4784275" y="1446709"/>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&lt; 0 |</a:t>
            </a:r>
            <a:endParaRPr sz="1500">
              <a:solidFill>
                <a:schemeClr val="lt1"/>
              </a:solidFill>
              <a:latin typeface="Mona Sans SemiBold"/>
              <a:ea typeface="Mona Sans SemiBold"/>
              <a:cs typeface="Mona Sans SemiBold"/>
              <a:sym typeface="Mona Sans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6" name="Shape 1316"/>
        <p:cNvGrpSpPr/>
        <p:nvPr/>
      </p:nvGrpSpPr>
      <p:grpSpPr>
        <a:xfrm>
          <a:off x="0" y="0"/>
          <a:ext cx="0" cy="0"/>
          <a:chOff x="0" y="0"/>
          <a:chExt cx="0" cy="0"/>
        </a:xfrm>
      </p:grpSpPr>
      <p:sp>
        <p:nvSpPr>
          <p:cNvPr id="1317" name="Google Shape;1317;p60"/>
          <p:cNvSpPr txBox="1"/>
          <p:nvPr/>
        </p:nvSpPr>
        <p:spPr>
          <a:xfrm>
            <a:off x="300125" y="196625"/>
            <a:ext cx="49881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Logical CNOT</a:t>
            </a:r>
            <a:endParaRPr sz="2000">
              <a:solidFill>
                <a:schemeClr val="lt1"/>
              </a:solidFill>
              <a:latin typeface="Mona Sans SemiBold"/>
              <a:ea typeface="Mona Sans SemiBold"/>
              <a:cs typeface="Mona Sans SemiBold"/>
              <a:sym typeface="Mona Sans SemiBold"/>
            </a:endParaRPr>
          </a:p>
        </p:txBody>
      </p:sp>
      <p:sp>
        <p:nvSpPr>
          <p:cNvPr id="1318" name="Google Shape;1318;p60"/>
          <p:cNvSpPr txBox="1"/>
          <p:nvPr/>
        </p:nvSpPr>
        <p:spPr>
          <a:xfrm>
            <a:off x="4833028" y="2887375"/>
            <a:ext cx="3870600" cy="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logical CNOT can thus be implemented with a sequence of lattice surgery combinations, Grow+Split → Merge+Shrink</a:t>
            </a:r>
            <a:endParaRPr sz="1500">
              <a:solidFill>
                <a:schemeClr val="lt1"/>
              </a:solidFill>
              <a:latin typeface="Mona Sans Light"/>
              <a:ea typeface="Mona Sans Light"/>
              <a:cs typeface="Mona Sans Light"/>
              <a:sym typeface="Mona Sans Light"/>
            </a:endParaRPr>
          </a:p>
        </p:txBody>
      </p:sp>
      <p:sp>
        <p:nvSpPr>
          <p:cNvPr id="1319" name="Google Shape;1319;p6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320" name="Google Shape;1320;p60" title="Screenshot 2025-05-07 at 11.02.07 AM.png"/>
          <p:cNvPicPr preferRelativeResize="0"/>
          <p:nvPr/>
        </p:nvPicPr>
        <p:blipFill>
          <a:blip r:embed="rId3">
            <a:alphaModFix/>
          </a:blip>
          <a:stretch>
            <a:fillRect/>
          </a:stretch>
        </p:blipFill>
        <p:spPr>
          <a:xfrm>
            <a:off x="300125" y="662675"/>
            <a:ext cx="1935075" cy="1909081"/>
          </a:xfrm>
          <a:prstGeom prst="rect">
            <a:avLst/>
          </a:prstGeom>
          <a:noFill/>
          <a:ln>
            <a:noFill/>
          </a:ln>
        </p:spPr>
      </p:pic>
      <p:pic>
        <p:nvPicPr>
          <p:cNvPr id="1321" name="Google Shape;1321;p60" title="Screenshot 2025-05-07 at 11.02.12 AM.png"/>
          <p:cNvPicPr preferRelativeResize="0"/>
          <p:nvPr/>
        </p:nvPicPr>
        <p:blipFill>
          <a:blip r:embed="rId4">
            <a:alphaModFix/>
          </a:blip>
          <a:stretch>
            <a:fillRect/>
          </a:stretch>
        </p:blipFill>
        <p:spPr>
          <a:xfrm>
            <a:off x="2344400" y="662676"/>
            <a:ext cx="1935075" cy="1909081"/>
          </a:xfrm>
          <a:prstGeom prst="rect">
            <a:avLst/>
          </a:prstGeom>
          <a:noFill/>
          <a:ln>
            <a:noFill/>
          </a:ln>
        </p:spPr>
      </p:pic>
      <p:pic>
        <p:nvPicPr>
          <p:cNvPr id="1322" name="Google Shape;1322;p60" title="Screenshot 2025-05-07 at 11.02.14 AM.png"/>
          <p:cNvPicPr preferRelativeResize="0"/>
          <p:nvPr/>
        </p:nvPicPr>
        <p:blipFill>
          <a:blip r:embed="rId5">
            <a:alphaModFix/>
          </a:blip>
          <a:stretch>
            <a:fillRect/>
          </a:stretch>
        </p:blipFill>
        <p:spPr>
          <a:xfrm>
            <a:off x="4388669" y="662663"/>
            <a:ext cx="1935080" cy="1909081"/>
          </a:xfrm>
          <a:prstGeom prst="rect">
            <a:avLst/>
          </a:prstGeom>
          <a:noFill/>
          <a:ln>
            <a:noFill/>
          </a:ln>
        </p:spPr>
      </p:pic>
      <p:pic>
        <p:nvPicPr>
          <p:cNvPr id="1323" name="Google Shape;1323;p60" title="Screenshot 2025-05-07 at 11.02.23 AM.png"/>
          <p:cNvPicPr preferRelativeResize="0"/>
          <p:nvPr/>
        </p:nvPicPr>
        <p:blipFill>
          <a:blip r:embed="rId6">
            <a:alphaModFix/>
          </a:blip>
          <a:stretch>
            <a:fillRect/>
          </a:stretch>
        </p:blipFill>
        <p:spPr>
          <a:xfrm>
            <a:off x="300125" y="2686043"/>
            <a:ext cx="1935075" cy="1909081"/>
          </a:xfrm>
          <a:prstGeom prst="rect">
            <a:avLst/>
          </a:prstGeom>
          <a:noFill/>
          <a:ln>
            <a:noFill/>
          </a:ln>
        </p:spPr>
      </p:pic>
      <p:pic>
        <p:nvPicPr>
          <p:cNvPr id="1324" name="Google Shape;1324;p60" title="Screenshot 2025-05-07 at 11.02.26 AM.png"/>
          <p:cNvPicPr preferRelativeResize="0"/>
          <p:nvPr/>
        </p:nvPicPr>
        <p:blipFill>
          <a:blip r:embed="rId7">
            <a:alphaModFix/>
          </a:blip>
          <a:stretch>
            <a:fillRect/>
          </a:stretch>
        </p:blipFill>
        <p:spPr>
          <a:xfrm>
            <a:off x="2344400" y="2686043"/>
            <a:ext cx="1935075" cy="1909081"/>
          </a:xfrm>
          <a:prstGeom prst="rect">
            <a:avLst/>
          </a:prstGeom>
          <a:noFill/>
          <a:ln>
            <a:noFill/>
          </a:ln>
        </p:spPr>
      </p:pic>
      <p:sp>
        <p:nvSpPr>
          <p:cNvPr id="1325" name="Google Shape;1325;p60"/>
          <p:cNvSpPr/>
          <p:nvPr/>
        </p:nvSpPr>
        <p:spPr>
          <a:xfrm>
            <a:off x="1375600" y="8486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26" name="Google Shape;1326;p60"/>
          <p:cNvSpPr/>
          <p:nvPr/>
        </p:nvSpPr>
        <p:spPr>
          <a:xfrm>
            <a:off x="1527988" y="8486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27" name="Google Shape;1327;p60"/>
          <p:cNvSpPr/>
          <p:nvPr/>
        </p:nvSpPr>
        <p:spPr>
          <a:xfrm>
            <a:off x="1680375" y="8486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28" name="Google Shape;1328;p60"/>
          <p:cNvSpPr/>
          <p:nvPr/>
        </p:nvSpPr>
        <p:spPr>
          <a:xfrm>
            <a:off x="1823213" y="8486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29" name="Google Shape;1329;p60"/>
          <p:cNvSpPr/>
          <p:nvPr/>
        </p:nvSpPr>
        <p:spPr>
          <a:xfrm>
            <a:off x="1966075" y="8486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0" name="Google Shape;1330;p60"/>
          <p:cNvSpPr/>
          <p:nvPr/>
        </p:nvSpPr>
        <p:spPr>
          <a:xfrm>
            <a:off x="1232775" y="8486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1" name="Google Shape;1331;p60"/>
          <p:cNvSpPr/>
          <p:nvPr/>
        </p:nvSpPr>
        <p:spPr>
          <a:xfrm>
            <a:off x="1375600" y="10010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2" name="Google Shape;1332;p60"/>
          <p:cNvSpPr/>
          <p:nvPr/>
        </p:nvSpPr>
        <p:spPr>
          <a:xfrm>
            <a:off x="1527988" y="10010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3" name="Google Shape;1333;p60"/>
          <p:cNvSpPr/>
          <p:nvPr/>
        </p:nvSpPr>
        <p:spPr>
          <a:xfrm>
            <a:off x="1680375" y="10010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4" name="Google Shape;1334;p60"/>
          <p:cNvSpPr/>
          <p:nvPr/>
        </p:nvSpPr>
        <p:spPr>
          <a:xfrm>
            <a:off x="1823213" y="10010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5" name="Google Shape;1335;p60"/>
          <p:cNvSpPr/>
          <p:nvPr/>
        </p:nvSpPr>
        <p:spPr>
          <a:xfrm>
            <a:off x="1966075" y="10010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6" name="Google Shape;1336;p60"/>
          <p:cNvSpPr/>
          <p:nvPr/>
        </p:nvSpPr>
        <p:spPr>
          <a:xfrm>
            <a:off x="1232775" y="10010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7" name="Google Shape;1337;p60"/>
          <p:cNvSpPr/>
          <p:nvPr/>
        </p:nvSpPr>
        <p:spPr>
          <a:xfrm>
            <a:off x="1375600" y="11439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8" name="Google Shape;1338;p60"/>
          <p:cNvSpPr/>
          <p:nvPr/>
        </p:nvSpPr>
        <p:spPr>
          <a:xfrm>
            <a:off x="1527988" y="11439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39" name="Google Shape;1339;p60"/>
          <p:cNvSpPr/>
          <p:nvPr/>
        </p:nvSpPr>
        <p:spPr>
          <a:xfrm>
            <a:off x="1680375" y="11439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0" name="Google Shape;1340;p60"/>
          <p:cNvSpPr/>
          <p:nvPr/>
        </p:nvSpPr>
        <p:spPr>
          <a:xfrm>
            <a:off x="1823213" y="11439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1" name="Google Shape;1341;p60"/>
          <p:cNvSpPr/>
          <p:nvPr/>
        </p:nvSpPr>
        <p:spPr>
          <a:xfrm>
            <a:off x="1966075" y="11439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2" name="Google Shape;1342;p60"/>
          <p:cNvSpPr/>
          <p:nvPr/>
        </p:nvSpPr>
        <p:spPr>
          <a:xfrm>
            <a:off x="1232775" y="11439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3" name="Google Shape;1343;p60"/>
          <p:cNvSpPr/>
          <p:nvPr/>
        </p:nvSpPr>
        <p:spPr>
          <a:xfrm>
            <a:off x="1375600" y="12963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4" name="Google Shape;1344;p60"/>
          <p:cNvSpPr/>
          <p:nvPr/>
        </p:nvSpPr>
        <p:spPr>
          <a:xfrm>
            <a:off x="1527988" y="12963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5" name="Google Shape;1345;p60"/>
          <p:cNvSpPr/>
          <p:nvPr/>
        </p:nvSpPr>
        <p:spPr>
          <a:xfrm>
            <a:off x="1680375" y="12963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6" name="Google Shape;1346;p60"/>
          <p:cNvSpPr/>
          <p:nvPr/>
        </p:nvSpPr>
        <p:spPr>
          <a:xfrm>
            <a:off x="1823213" y="12963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7" name="Google Shape;1347;p60"/>
          <p:cNvSpPr/>
          <p:nvPr/>
        </p:nvSpPr>
        <p:spPr>
          <a:xfrm>
            <a:off x="1966075" y="12963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8" name="Google Shape;1348;p60"/>
          <p:cNvSpPr/>
          <p:nvPr/>
        </p:nvSpPr>
        <p:spPr>
          <a:xfrm>
            <a:off x="1232775" y="1296300"/>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49" name="Google Shape;1349;p60"/>
          <p:cNvSpPr/>
          <p:nvPr/>
        </p:nvSpPr>
        <p:spPr>
          <a:xfrm>
            <a:off x="1375600" y="14344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0" name="Google Shape;1350;p60"/>
          <p:cNvSpPr/>
          <p:nvPr/>
        </p:nvSpPr>
        <p:spPr>
          <a:xfrm>
            <a:off x="1527988" y="14344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1" name="Google Shape;1351;p60"/>
          <p:cNvSpPr/>
          <p:nvPr/>
        </p:nvSpPr>
        <p:spPr>
          <a:xfrm>
            <a:off x="1680375" y="14344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2" name="Google Shape;1352;p60"/>
          <p:cNvSpPr/>
          <p:nvPr/>
        </p:nvSpPr>
        <p:spPr>
          <a:xfrm>
            <a:off x="1823213" y="14344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3" name="Google Shape;1353;p60"/>
          <p:cNvSpPr/>
          <p:nvPr/>
        </p:nvSpPr>
        <p:spPr>
          <a:xfrm>
            <a:off x="1966075" y="14344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4" name="Google Shape;1354;p60"/>
          <p:cNvSpPr/>
          <p:nvPr/>
        </p:nvSpPr>
        <p:spPr>
          <a:xfrm>
            <a:off x="1232775" y="14344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5" name="Google Shape;1355;p60"/>
          <p:cNvSpPr/>
          <p:nvPr/>
        </p:nvSpPr>
        <p:spPr>
          <a:xfrm>
            <a:off x="5461838" y="158681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6" name="Google Shape;1356;p60"/>
          <p:cNvSpPr/>
          <p:nvPr/>
        </p:nvSpPr>
        <p:spPr>
          <a:xfrm>
            <a:off x="5614225" y="158681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7" name="Google Shape;1357;p60"/>
          <p:cNvSpPr/>
          <p:nvPr/>
        </p:nvSpPr>
        <p:spPr>
          <a:xfrm>
            <a:off x="5766613" y="158681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8" name="Google Shape;1358;p60"/>
          <p:cNvSpPr/>
          <p:nvPr/>
        </p:nvSpPr>
        <p:spPr>
          <a:xfrm>
            <a:off x="5909450" y="158681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59" name="Google Shape;1359;p60"/>
          <p:cNvSpPr/>
          <p:nvPr/>
        </p:nvSpPr>
        <p:spPr>
          <a:xfrm>
            <a:off x="6052313" y="158681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0" name="Google Shape;1360;p60"/>
          <p:cNvSpPr/>
          <p:nvPr/>
        </p:nvSpPr>
        <p:spPr>
          <a:xfrm>
            <a:off x="5319000" y="846238"/>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1" name="Google Shape;1361;p60"/>
          <p:cNvSpPr/>
          <p:nvPr/>
        </p:nvSpPr>
        <p:spPr>
          <a:xfrm>
            <a:off x="5319000" y="998638"/>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2" name="Google Shape;1362;p60"/>
          <p:cNvSpPr/>
          <p:nvPr/>
        </p:nvSpPr>
        <p:spPr>
          <a:xfrm>
            <a:off x="5319000" y="11415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3" name="Google Shape;1363;p60"/>
          <p:cNvSpPr/>
          <p:nvPr/>
        </p:nvSpPr>
        <p:spPr>
          <a:xfrm>
            <a:off x="5319000" y="1293913"/>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4" name="Google Shape;1364;p60"/>
          <p:cNvSpPr/>
          <p:nvPr/>
        </p:nvSpPr>
        <p:spPr>
          <a:xfrm>
            <a:off x="5319000" y="1432025"/>
            <a:ext cx="99000" cy="990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5" name="Google Shape;1365;p60"/>
          <p:cNvSpPr/>
          <p:nvPr/>
        </p:nvSpPr>
        <p:spPr>
          <a:xfrm>
            <a:off x="3418188" y="36053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6" name="Google Shape;1366;p60"/>
          <p:cNvSpPr/>
          <p:nvPr/>
        </p:nvSpPr>
        <p:spPr>
          <a:xfrm>
            <a:off x="3570575" y="36053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7" name="Google Shape;1367;p60"/>
          <p:cNvSpPr/>
          <p:nvPr/>
        </p:nvSpPr>
        <p:spPr>
          <a:xfrm>
            <a:off x="3722963" y="36053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8" name="Google Shape;1368;p60"/>
          <p:cNvSpPr/>
          <p:nvPr/>
        </p:nvSpPr>
        <p:spPr>
          <a:xfrm>
            <a:off x="3865800" y="36053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69" name="Google Shape;1369;p60"/>
          <p:cNvSpPr/>
          <p:nvPr/>
        </p:nvSpPr>
        <p:spPr>
          <a:xfrm>
            <a:off x="4008663" y="36053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0" name="Google Shape;1370;p60"/>
          <p:cNvSpPr/>
          <p:nvPr/>
        </p:nvSpPr>
        <p:spPr>
          <a:xfrm>
            <a:off x="3418188" y="34529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1" name="Google Shape;1371;p60"/>
          <p:cNvSpPr/>
          <p:nvPr/>
        </p:nvSpPr>
        <p:spPr>
          <a:xfrm>
            <a:off x="3570575" y="34529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2" name="Google Shape;1372;p60"/>
          <p:cNvSpPr/>
          <p:nvPr/>
        </p:nvSpPr>
        <p:spPr>
          <a:xfrm>
            <a:off x="3722963" y="34529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3" name="Google Shape;1373;p60"/>
          <p:cNvSpPr/>
          <p:nvPr/>
        </p:nvSpPr>
        <p:spPr>
          <a:xfrm>
            <a:off x="3865800" y="34529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4" name="Google Shape;1374;p60"/>
          <p:cNvSpPr/>
          <p:nvPr/>
        </p:nvSpPr>
        <p:spPr>
          <a:xfrm>
            <a:off x="4008663" y="3452963"/>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5" name="Google Shape;1375;p60"/>
          <p:cNvSpPr/>
          <p:nvPr/>
        </p:nvSpPr>
        <p:spPr>
          <a:xfrm>
            <a:off x="3422963" y="33148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6" name="Google Shape;1376;p60"/>
          <p:cNvSpPr/>
          <p:nvPr/>
        </p:nvSpPr>
        <p:spPr>
          <a:xfrm>
            <a:off x="3575350" y="33148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7" name="Google Shape;1377;p60"/>
          <p:cNvSpPr/>
          <p:nvPr/>
        </p:nvSpPr>
        <p:spPr>
          <a:xfrm>
            <a:off x="3727738" y="33148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8" name="Google Shape;1378;p60"/>
          <p:cNvSpPr/>
          <p:nvPr/>
        </p:nvSpPr>
        <p:spPr>
          <a:xfrm>
            <a:off x="3870575" y="33148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79" name="Google Shape;1379;p60"/>
          <p:cNvSpPr/>
          <p:nvPr/>
        </p:nvSpPr>
        <p:spPr>
          <a:xfrm>
            <a:off x="4013438" y="33148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0" name="Google Shape;1380;p60"/>
          <p:cNvSpPr/>
          <p:nvPr/>
        </p:nvSpPr>
        <p:spPr>
          <a:xfrm>
            <a:off x="3418213" y="31672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1" name="Google Shape;1381;p60"/>
          <p:cNvSpPr/>
          <p:nvPr/>
        </p:nvSpPr>
        <p:spPr>
          <a:xfrm>
            <a:off x="3570600" y="31672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2" name="Google Shape;1382;p60"/>
          <p:cNvSpPr/>
          <p:nvPr/>
        </p:nvSpPr>
        <p:spPr>
          <a:xfrm>
            <a:off x="3722988" y="31672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3" name="Google Shape;1383;p60"/>
          <p:cNvSpPr/>
          <p:nvPr/>
        </p:nvSpPr>
        <p:spPr>
          <a:xfrm>
            <a:off x="3865825" y="31672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4" name="Google Shape;1384;p60"/>
          <p:cNvSpPr/>
          <p:nvPr/>
        </p:nvSpPr>
        <p:spPr>
          <a:xfrm>
            <a:off x="4008688" y="31672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5" name="Google Shape;1385;p60"/>
          <p:cNvSpPr/>
          <p:nvPr/>
        </p:nvSpPr>
        <p:spPr>
          <a:xfrm>
            <a:off x="3418188" y="30195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6" name="Google Shape;1386;p60"/>
          <p:cNvSpPr/>
          <p:nvPr/>
        </p:nvSpPr>
        <p:spPr>
          <a:xfrm>
            <a:off x="3570575" y="30195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7" name="Google Shape;1387;p60"/>
          <p:cNvSpPr/>
          <p:nvPr/>
        </p:nvSpPr>
        <p:spPr>
          <a:xfrm>
            <a:off x="3722963" y="30195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8" name="Google Shape;1388;p60"/>
          <p:cNvSpPr/>
          <p:nvPr/>
        </p:nvSpPr>
        <p:spPr>
          <a:xfrm>
            <a:off x="3865800" y="30195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89" name="Google Shape;1389;p60"/>
          <p:cNvSpPr/>
          <p:nvPr/>
        </p:nvSpPr>
        <p:spPr>
          <a:xfrm>
            <a:off x="4008663" y="301955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90" name="Google Shape;1390;p60"/>
          <p:cNvSpPr/>
          <p:nvPr/>
        </p:nvSpPr>
        <p:spPr>
          <a:xfrm>
            <a:off x="3418188" y="28719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91" name="Google Shape;1391;p60"/>
          <p:cNvSpPr/>
          <p:nvPr/>
        </p:nvSpPr>
        <p:spPr>
          <a:xfrm>
            <a:off x="3570575" y="28719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92" name="Google Shape;1392;p60"/>
          <p:cNvSpPr/>
          <p:nvPr/>
        </p:nvSpPr>
        <p:spPr>
          <a:xfrm>
            <a:off x="3722963" y="28719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93" name="Google Shape;1393;p60"/>
          <p:cNvSpPr/>
          <p:nvPr/>
        </p:nvSpPr>
        <p:spPr>
          <a:xfrm>
            <a:off x="3865800" y="28719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394" name="Google Shape;1394;p60"/>
          <p:cNvSpPr/>
          <p:nvPr/>
        </p:nvSpPr>
        <p:spPr>
          <a:xfrm>
            <a:off x="4008663" y="2871900"/>
            <a:ext cx="99000" cy="990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2" name="Shape 822"/>
        <p:cNvGrpSpPr/>
        <p:nvPr/>
      </p:nvGrpSpPr>
      <p:grpSpPr>
        <a:xfrm>
          <a:off x="0" y="0"/>
          <a:ext cx="0" cy="0"/>
          <a:chOff x="0" y="0"/>
          <a:chExt cx="0" cy="0"/>
        </a:xfrm>
      </p:grpSpPr>
      <p:pic>
        <p:nvPicPr>
          <p:cNvPr id="823" name="Google Shape;823;p34" title="Grow_after.png"/>
          <p:cNvPicPr preferRelativeResize="0"/>
          <p:nvPr/>
        </p:nvPicPr>
        <p:blipFill>
          <a:blip r:embed="rId3">
            <a:alphaModFix/>
          </a:blip>
          <a:stretch>
            <a:fillRect/>
          </a:stretch>
        </p:blipFill>
        <p:spPr>
          <a:xfrm>
            <a:off x="4685300" y="1045243"/>
            <a:ext cx="4091709" cy="2774715"/>
          </a:xfrm>
          <a:prstGeom prst="rect">
            <a:avLst/>
          </a:prstGeom>
          <a:noFill/>
          <a:ln>
            <a:noFill/>
          </a:ln>
        </p:spPr>
      </p:pic>
      <p:pic>
        <p:nvPicPr>
          <p:cNvPr id="824" name="Google Shape;824;p34" title="Grow_prior.png"/>
          <p:cNvPicPr preferRelativeResize="0"/>
          <p:nvPr/>
        </p:nvPicPr>
        <p:blipFill rotWithShape="1">
          <a:blip r:embed="rId4">
            <a:alphaModFix/>
          </a:blip>
          <a:srcRect b="3855" l="0" r="0" t="0"/>
          <a:stretch/>
        </p:blipFill>
        <p:spPr>
          <a:xfrm>
            <a:off x="292425" y="1014775"/>
            <a:ext cx="4188400" cy="2835650"/>
          </a:xfrm>
          <a:prstGeom prst="rect">
            <a:avLst/>
          </a:prstGeom>
          <a:noFill/>
          <a:ln>
            <a:noFill/>
          </a:ln>
        </p:spPr>
      </p:pic>
      <p:sp>
        <p:nvSpPr>
          <p:cNvPr id="825" name="Google Shape;825;p34"/>
          <p:cNvSpPr/>
          <p:nvPr/>
        </p:nvSpPr>
        <p:spPr>
          <a:xfrm>
            <a:off x="28149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26" name="Google Shape;826;p34"/>
          <p:cNvSpPr/>
          <p:nvPr/>
        </p:nvSpPr>
        <p:spPr>
          <a:xfrm>
            <a:off x="325712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27" name="Google Shape;827;p34"/>
          <p:cNvSpPr/>
          <p:nvPr/>
        </p:nvSpPr>
        <p:spPr>
          <a:xfrm>
            <a:off x="36992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28" name="Google Shape;828;p34"/>
          <p:cNvSpPr/>
          <p:nvPr/>
        </p:nvSpPr>
        <p:spPr>
          <a:xfrm>
            <a:off x="28149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29" name="Google Shape;829;p34"/>
          <p:cNvSpPr/>
          <p:nvPr/>
        </p:nvSpPr>
        <p:spPr>
          <a:xfrm>
            <a:off x="325712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0" name="Google Shape;830;p34"/>
          <p:cNvSpPr/>
          <p:nvPr/>
        </p:nvSpPr>
        <p:spPr>
          <a:xfrm>
            <a:off x="36992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1" name="Google Shape;831;p34"/>
          <p:cNvSpPr/>
          <p:nvPr/>
        </p:nvSpPr>
        <p:spPr>
          <a:xfrm>
            <a:off x="28149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2" name="Google Shape;832;p34"/>
          <p:cNvSpPr/>
          <p:nvPr/>
        </p:nvSpPr>
        <p:spPr>
          <a:xfrm>
            <a:off x="325712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3" name="Google Shape;833;p34"/>
          <p:cNvSpPr/>
          <p:nvPr/>
        </p:nvSpPr>
        <p:spPr>
          <a:xfrm>
            <a:off x="36992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4" name="Google Shape;834;p34"/>
          <p:cNvSpPr/>
          <p:nvPr/>
        </p:nvSpPr>
        <p:spPr>
          <a:xfrm>
            <a:off x="28149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5" name="Google Shape;835;p34"/>
          <p:cNvSpPr/>
          <p:nvPr/>
        </p:nvSpPr>
        <p:spPr>
          <a:xfrm>
            <a:off x="325712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6" name="Google Shape;836;p34"/>
          <p:cNvSpPr/>
          <p:nvPr/>
        </p:nvSpPr>
        <p:spPr>
          <a:xfrm>
            <a:off x="36992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7" name="Google Shape;837;p34"/>
          <p:cNvSpPr/>
          <p:nvPr/>
        </p:nvSpPr>
        <p:spPr>
          <a:xfrm>
            <a:off x="28149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8" name="Google Shape;838;p34"/>
          <p:cNvSpPr/>
          <p:nvPr/>
        </p:nvSpPr>
        <p:spPr>
          <a:xfrm>
            <a:off x="325712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39" name="Google Shape;839;p34"/>
          <p:cNvSpPr/>
          <p:nvPr/>
        </p:nvSpPr>
        <p:spPr>
          <a:xfrm>
            <a:off x="36992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40" name="Google Shape;840;p34"/>
          <p:cNvSpPr txBox="1"/>
          <p:nvPr/>
        </p:nvSpPr>
        <p:spPr>
          <a:xfrm>
            <a:off x="300125" y="196625"/>
            <a:ext cx="3399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Lattice Surgery basics</a:t>
            </a:r>
            <a:endParaRPr sz="2000">
              <a:solidFill>
                <a:schemeClr val="lt1"/>
              </a:solidFill>
              <a:latin typeface="Mona Sans SemiBold"/>
              <a:ea typeface="Mona Sans SemiBold"/>
              <a:cs typeface="Mona Sans SemiBold"/>
              <a:sym typeface="Mona Sans SemiBold"/>
            </a:endParaRPr>
          </a:p>
        </p:txBody>
      </p:sp>
      <p:sp>
        <p:nvSpPr>
          <p:cNvPr id="841" name="Google Shape;841;p34"/>
          <p:cNvSpPr txBox="1"/>
          <p:nvPr/>
        </p:nvSpPr>
        <p:spPr>
          <a:xfrm>
            <a:off x="372575" y="3932655"/>
            <a:ext cx="8289600" cy="1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A logical qubit (of the surface code) refers a collection of physical qubits where syndrome-measuring circuits “enforce” a set of stabilizers from the surface code,</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Such that there is one degree of freedom to define Pauli operators of the logical qubit.</a:t>
            </a:r>
            <a:endParaRPr sz="1500">
              <a:solidFill>
                <a:schemeClr val="lt1"/>
              </a:solidFill>
              <a:latin typeface="Mona Sans Light"/>
              <a:ea typeface="Mona Sans Light"/>
              <a:cs typeface="Mona Sans Light"/>
              <a:sym typeface="Mona Sans Light"/>
            </a:endParaRPr>
          </a:p>
        </p:txBody>
      </p:sp>
      <p:sp>
        <p:nvSpPr>
          <p:cNvPr id="842" name="Google Shape;842;p34"/>
          <p:cNvSpPr/>
          <p:nvPr/>
        </p:nvSpPr>
        <p:spPr>
          <a:xfrm>
            <a:off x="4784175" y="1397025"/>
            <a:ext cx="3614868" cy="341550"/>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43" name="Google Shape;843;p34"/>
          <p:cNvSpPr/>
          <p:nvPr/>
        </p:nvSpPr>
        <p:spPr>
          <a:xfrm rot="5400000">
            <a:off x="3974262" y="2261825"/>
            <a:ext cx="2179926" cy="34155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44" name="Google Shape;844;p34"/>
          <p:cNvSpPr txBox="1"/>
          <p:nvPr/>
        </p:nvSpPr>
        <p:spPr>
          <a:xfrm>
            <a:off x="7834175" y="1107225"/>
            <a:ext cx="828000" cy="289800"/>
          </a:xfrm>
          <a:prstGeom prst="rect">
            <a:avLst/>
          </a:prstGeom>
          <a:solidFill>
            <a:srgbClr val="FFF3DF"/>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ato"/>
                <a:ea typeface="Lato"/>
                <a:cs typeface="Lato"/>
                <a:sym typeface="Lato"/>
              </a:rPr>
              <a:t>Logical X</a:t>
            </a:r>
            <a:endParaRPr sz="1200">
              <a:solidFill>
                <a:schemeClr val="dk2"/>
              </a:solidFill>
              <a:latin typeface="Lato"/>
              <a:ea typeface="Lato"/>
              <a:cs typeface="Lato"/>
              <a:sym typeface="Lato"/>
            </a:endParaRPr>
          </a:p>
        </p:txBody>
      </p:sp>
      <p:sp>
        <p:nvSpPr>
          <p:cNvPr id="845" name="Google Shape;845;p34"/>
          <p:cNvSpPr txBox="1"/>
          <p:nvPr/>
        </p:nvSpPr>
        <p:spPr>
          <a:xfrm>
            <a:off x="5316500" y="2939400"/>
            <a:ext cx="828000" cy="289800"/>
          </a:xfrm>
          <a:prstGeom prst="rect">
            <a:avLst/>
          </a:prstGeom>
          <a:solidFill>
            <a:srgbClr val="FFF3DF"/>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Lato"/>
                <a:ea typeface="Lato"/>
                <a:cs typeface="Lato"/>
                <a:sym typeface="Lato"/>
              </a:rPr>
              <a:t>Logical Z</a:t>
            </a:r>
            <a:endParaRPr sz="1200">
              <a:solidFill>
                <a:schemeClr val="dk2"/>
              </a:solidFill>
              <a:latin typeface="Lato"/>
              <a:ea typeface="Lato"/>
              <a:cs typeface="Lato"/>
              <a:sym typeface="Lato"/>
            </a:endParaRPr>
          </a:p>
        </p:txBody>
      </p:sp>
      <p:cxnSp>
        <p:nvCxnSpPr>
          <p:cNvPr id="846" name="Google Shape;846;p34"/>
          <p:cNvCxnSpPr>
            <a:stCxn id="845" idx="0"/>
          </p:cNvCxnSpPr>
          <p:nvPr/>
        </p:nvCxnSpPr>
        <p:spPr>
          <a:xfrm rot="10800000">
            <a:off x="5381600" y="2587200"/>
            <a:ext cx="348900" cy="352200"/>
          </a:xfrm>
          <a:prstGeom prst="straightConnector1">
            <a:avLst/>
          </a:prstGeom>
          <a:noFill/>
          <a:ln cap="flat" cmpd="sng" w="19050">
            <a:solidFill>
              <a:schemeClr val="dk2"/>
            </a:solidFill>
            <a:prstDash val="solid"/>
            <a:round/>
            <a:headEnd len="med" w="med" type="none"/>
            <a:tailEnd len="med" w="med" type="triangle"/>
          </a:ln>
        </p:spPr>
      </p:cxnSp>
      <p:cxnSp>
        <p:nvCxnSpPr>
          <p:cNvPr id="847" name="Google Shape;847;p34"/>
          <p:cNvCxnSpPr>
            <a:stCxn id="844" idx="1"/>
          </p:cNvCxnSpPr>
          <p:nvPr/>
        </p:nvCxnSpPr>
        <p:spPr>
          <a:xfrm flipH="1">
            <a:off x="6840875" y="1252125"/>
            <a:ext cx="993300" cy="93300"/>
          </a:xfrm>
          <a:prstGeom prst="straightConnector1">
            <a:avLst/>
          </a:prstGeom>
          <a:noFill/>
          <a:ln cap="flat" cmpd="sng" w="19050">
            <a:solidFill>
              <a:schemeClr val="dk2"/>
            </a:solidFill>
            <a:prstDash val="solid"/>
            <a:round/>
            <a:headEnd len="med" w="med" type="none"/>
            <a:tailEnd len="med" w="med" type="triangle"/>
          </a:ln>
        </p:spPr>
      </p:cxnSp>
      <p:sp>
        <p:nvSpPr>
          <p:cNvPr id="848" name="Google Shape;848;p3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6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Mona Sans Medium"/>
                <a:ea typeface="Mona Sans Medium"/>
                <a:cs typeface="Mona Sans Medium"/>
                <a:sym typeface="Mona Sans Medium"/>
              </a:rPr>
              <a:t>Tutorial example</a:t>
            </a:r>
            <a:endParaRPr>
              <a:latin typeface="Mona Sans Medium"/>
              <a:ea typeface="Mona Sans Medium"/>
              <a:cs typeface="Mona Sans Medium"/>
              <a:sym typeface="Mona Sans Medium"/>
            </a:endParaRPr>
          </a:p>
        </p:txBody>
      </p:sp>
      <p:sp>
        <p:nvSpPr>
          <p:cNvPr id="1400" name="Google Shape;1400;p6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State preparation for logical GHZ state</a:t>
            </a:r>
            <a:endParaRPr/>
          </a:p>
        </p:txBody>
      </p:sp>
      <p:sp>
        <p:nvSpPr>
          <p:cNvPr id="1401" name="Google Shape;1401;p6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05" name="Shape 1405"/>
        <p:cNvGrpSpPr/>
        <p:nvPr/>
      </p:nvGrpSpPr>
      <p:grpSpPr>
        <a:xfrm>
          <a:off x="0" y="0"/>
          <a:ext cx="0" cy="0"/>
          <a:chOff x="0" y="0"/>
          <a:chExt cx="0" cy="0"/>
        </a:xfrm>
      </p:grpSpPr>
      <p:sp>
        <p:nvSpPr>
          <p:cNvPr id="1406" name="Google Shape;1406;p62"/>
          <p:cNvSpPr txBox="1"/>
          <p:nvPr/>
        </p:nvSpPr>
        <p:spPr>
          <a:xfrm>
            <a:off x="300125" y="196625"/>
            <a:ext cx="49881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Logical State Preparation: GHZ</a:t>
            </a:r>
            <a:endParaRPr sz="2000">
              <a:solidFill>
                <a:schemeClr val="lt1"/>
              </a:solidFill>
              <a:latin typeface="Mona Sans SemiBold"/>
              <a:ea typeface="Mona Sans SemiBold"/>
              <a:cs typeface="Mona Sans SemiBold"/>
              <a:sym typeface="Mona Sans SemiBold"/>
            </a:endParaRPr>
          </a:p>
        </p:txBody>
      </p:sp>
      <p:sp>
        <p:nvSpPr>
          <p:cNvPr id="1407" name="Google Shape;1407;p62"/>
          <p:cNvSpPr txBox="1"/>
          <p:nvPr/>
        </p:nvSpPr>
        <p:spPr>
          <a:xfrm>
            <a:off x="1218925" y="1034363"/>
            <a:ext cx="591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This is the GHZ state: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And we might prepare the state using the following circuit.</a:t>
            </a:r>
            <a:endParaRPr sz="1500">
              <a:solidFill>
                <a:schemeClr val="lt1"/>
              </a:solidFill>
              <a:latin typeface="Mona Sans Light"/>
              <a:ea typeface="Mona Sans Light"/>
              <a:cs typeface="Mona Sans Light"/>
              <a:sym typeface="Mona Sans Light"/>
            </a:endParaRPr>
          </a:p>
        </p:txBody>
      </p:sp>
      <p:cxnSp>
        <p:nvCxnSpPr>
          <p:cNvPr id="1408" name="Google Shape;1408;p62"/>
          <p:cNvCxnSpPr/>
          <p:nvPr/>
        </p:nvCxnSpPr>
        <p:spPr>
          <a:xfrm>
            <a:off x="892275" y="2571750"/>
            <a:ext cx="1573200" cy="0"/>
          </a:xfrm>
          <a:prstGeom prst="straightConnector1">
            <a:avLst/>
          </a:prstGeom>
          <a:noFill/>
          <a:ln cap="flat" cmpd="sng" w="28575">
            <a:solidFill>
              <a:schemeClr val="lt2"/>
            </a:solidFill>
            <a:prstDash val="solid"/>
            <a:round/>
            <a:headEnd len="med" w="med" type="none"/>
            <a:tailEnd len="med" w="med" type="none"/>
          </a:ln>
        </p:spPr>
      </p:cxnSp>
      <p:cxnSp>
        <p:nvCxnSpPr>
          <p:cNvPr id="1409" name="Google Shape;1409;p62"/>
          <p:cNvCxnSpPr/>
          <p:nvPr/>
        </p:nvCxnSpPr>
        <p:spPr>
          <a:xfrm>
            <a:off x="884325" y="3210550"/>
            <a:ext cx="1589100" cy="0"/>
          </a:xfrm>
          <a:prstGeom prst="straightConnector1">
            <a:avLst/>
          </a:prstGeom>
          <a:noFill/>
          <a:ln cap="flat" cmpd="sng" w="28575">
            <a:solidFill>
              <a:schemeClr val="lt2"/>
            </a:solidFill>
            <a:prstDash val="solid"/>
            <a:round/>
            <a:headEnd len="med" w="med" type="none"/>
            <a:tailEnd len="med" w="med" type="none"/>
          </a:ln>
        </p:spPr>
      </p:cxnSp>
      <p:pic>
        <p:nvPicPr>
          <p:cNvPr descr="{&quot;color&quot;:&quot;#fffee5&quot;,&quot;mathType&quot;:&quot;LaTEX&quot;,&quot;text&quot;:&quot;\\frac{|000&gt; + |111&gt;}{\\sqrt{2}}&quot;,&quot;height&quot;:100}" id="1410" name="Google Shape;1410;p62" title="Math_Equation_Generated"/>
          <p:cNvPicPr preferRelativeResize="0"/>
          <p:nvPr/>
        </p:nvPicPr>
        <p:blipFill>
          <a:blip r:embed="rId3">
            <a:alphaModFix/>
          </a:blip>
          <a:stretch>
            <a:fillRect/>
          </a:stretch>
        </p:blipFill>
        <p:spPr>
          <a:xfrm>
            <a:off x="3383525" y="876200"/>
            <a:ext cx="1784350" cy="635000"/>
          </a:xfrm>
          <a:prstGeom prst="rect">
            <a:avLst/>
          </a:prstGeom>
          <a:noFill/>
          <a:ln>
            <a:noFill/>
          </a:ln>
        </p:spPr>
      </p:pic>
      <p:sp>
        <p:nvSpPr>
          <p:cNvPr id="1411" name="Google Shape;1411;p62"/>
          <p:cNvSpPr txBox="1"/>
          <p:nvPr/>
        </p:nvSpPr>
        <p:spPr>
          <a:xfrm>
            <a:off x="300125" y="2311050"/>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|+&gt;</a:t>
            </a:r>
            <a:endParaRPr sz="2000">
              <a:solidFill>
                <a:schemeClr val="lt1"/>
              </a:solidFill>
              <a:latin typeface="Mona Sans SemiBold"/>
              <a:ea typeface="Mona Sans SemiBold"/>
              <a:cs typeface="Mona Sans SemiBold"/>
              <a:sym typeface="Mona Sans SemiBold"/>
            </a:endParaRPr>
          </a:p>
        </p:txBody>
      </p:sp>
      <p:sp>
        <p:nvSpPr>
          <p:cNvPr id="1412" name="Google Shape;1412;p62"/>
          <p:cNvSpPr txBox="1"/>
          <p:nvPr/>
        </p:nvSpPr>
        <p:spPr>
          <a:xfrm>
            <a:off x="300125" y="2949850"/>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|0&gt;</a:t>
            </a:r>
            <a:endParaRPr sz="2000">
              <a:solidFill>
                <a:schemeClr val="lt1"/>
              </a:solidFill>
              <a:latin typeface="Mona Sans SemiBold"/>
              <a:ea typeface="Mona Sans SemiBold"/>
              <a:cs typeface="Mona Sans SemiBold"/>
              <a:sym typeface="Mona Sans SemiBold"/>
            </a:endParaRPr>
          </a:p>
        </p:txBody>
      </p:sp>
      <p:sp>
        <p:nvSpPr>
          <p:cNvPr id="1413" name="Google Shape;1413;p62"/>
          <p:cNvSpPr txBox="1"/>
          <p:nvPr/>
        </p:nvSpPr>
        <p:spPr>
          <a:xfrm>
            <a:off x="300125" y="3658525"/>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|0&gt;</a:t>
            </a:r>
            <a:endParaRPr sz="2000">
              <a:solidFill>
                <a:schemeClr val="lt1"/>
              </a:solidFill>
              <a:latin typeface="Mona Sans SemiBold"/>
              <a:ea typeface="Mona Sans SemiBold"/>
              <a:cs typeface="Mona Sans SemiBold"/>
              <a:sym typeface="Mona Sans SemiBold"/>
            </a:endParaRPr>
          </a:p>
        </p:txBody>
      </p:sp>
      <p:cxnSp>
        <p:nvCxnSpPr>
          <p:cNvPr id="1414" name="Google Shape;1414;p62"/>
          <p:cNvCxnSpPr/>
          <p:nvPr/>
        </p:nvCxnSpPr>
        <p:spPr>
          <a:xfrm>
            <a:off x="884325" y="3919225"/>
            <a:ext cx="1589100" cy="0"/>
          </a:xfrm>
          <a:prstGeom prst="straightConnector1">
            <a:avLst/>
          </a:prstGeom>
          <a:noFill/>
          <a:ln cap="flat" cmpd="sng" w="28575">
            <a:solidFill>
              <a:schemeClr val="lt2"/>
            </a:solidFill>
            <a:prstDash val="solid"/>
            <a:round/>
            <a:headEnd len="med" w="med" type="none"/>
            <a:tailEnd len="med" w="med" type="none"/>
          </a:ln>
        </p:spPr>
      </p:cxnSp>
      <p:cxnSp>
        <p:nvCxnSpPr>
          <p:cNvPr id="1415" name="Google Shape;1415;p62"/>
          <p:cNvCxnSpPr/>
          <p:nvPr/>
        </p:nvCxnSpPr>
        <p:spPr>
          <a:xfrm>
            <a:off x="1321175" y="2514900"/>
            <a:ext cx="0" cy="834600"/>
          </a:xfrm>
          <a:prstGeom prst="straightConnector1">
            <a:avLst/>
          </a:prstGeom>
          <a:noFill/>
          <a:ln cap="flat" cmpd="sng" w="28575">
            <a:solidFill>
              <a:schemeClr val="lt2"/>
            </a:solidFill>
            <a:prstDash val="solid"/>
            <a:round/>
            <a:headEnd len="med" w="med" type="oval"/>
            <a:tailEnd len="med" w="med" type="none"/>
          </a:ln>
        </p:spPr>
      </p:cxnSp>
      <p:sp>
        <p:nvSpPr>
          <p:cNvPr id="1416" name="Google Shape;1416;p62"/>
          <p:cNvSpPr/>
          <p:nvPr/>
        </p:nvSpPr>
        <p:spPr>
          <a:xfrm>
            <a:off x="1109075" y="3033388"/>
            <a:ext cx="424200" cy="424200"/>
          </a:xfrm>
          <a:prstGeom prst="flowChartOr">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417" name="Google Shape;1417;p62"/>
          <p:cNvCxnSpPr>
            <a:endCxn id="1418" idx="0"/>
          </p:cNvCxnSpPr>
          <p:nvPr/>
        </p:nvCxnSpPr>
        <p:spPr>
          <a:xfrm>
            <a:off x="1960325" y="2514913"/>
            <a:ext cx="0" cy="1192200"/>
          </a:xfrm>
          <a:prstGeom prst="straightConnector1">
            <a:avLst/>
          </a:prstGeom>
          <a:noFill/>
          <a:ln cap="flat" cmpd="sng" w="28575">
            <a:solidFill>
              <a:schemeClr val="lt2"/>
            </a:solidFill>
            <a:prstDash val="solid"/>
            <a:round/>
            <a:headEnd len="med" w="med" type="oval"/>
            <a:tailEnd len="med" w="med" type="none"/>
          </a:ln>
        </p:spPr>
      </p:cxnSp>
      <p:sp>
        <p:nvSpPr>
          <p:cNvPr id="1418" name="Google Shape;1418;p62"/>
          <p:cNvSpPr/>
          <p:nvPr/>
        </p:nvSpPr>
        <p:spPr>
          <a:xfrm>
            <a:off x="1748225" y="3707113"/>
            <a:ext cx="424200" cy="424200"/>
          </a:xfrm>
          <a:prstGeom prst="flowChartOr">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419" name="Google Shape;1419;p62"/>
          <p:cNvSpPr txBox="1"/>
          <p:nvPr/>
        </p:nvSpPr>
        <p:spPr>
          <a:xfrm>
            <a:off x="2747750" y="2476788"/>
            <a:ext cx="591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To implement this circuit with surface code logical qubits, we need to consider how to implement the logical operations such as CNOT with lattice surgery.</a:t>
            </a:r>
            <a:endParaRPr sz="1500">
              <a:solidFill>
                <a:schemeClr val="lt1"/>
              </a:solidFill>
              <a:latin typeface="Mona Sans Light"/>
              <a:ea typeface="Mona Sans Light"/>
              <a:cs typeface="Mona Sans Light"/>
              <a:sym typeface="Mona Sans Light"/>
            </a:endParaRPr>
          </a:p>
        </p:txBody>
      </p:sp>
      <p:sp>
        <p:nvSpPr>
          <p:cNvPr id="1420" name="Google Shape;1420;p6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4" name="Shape 1424"/>
        <p:cNvGrpSpPr/>
        <p:nvPr/>
      </p:nvGrpSpPr>
      <p:grpSpPr>
        <a:xfrm>
          <a:off x="0" y="0"/>
          <a:ext cx="0" cy="0"/>
          <a:chOff x="0" y="0"/>
          <a:chExt cx="0" cy="0"/>
        </a:xfrm>
      </p:grpSpPr>
      <p:sp>
        <p:nvSpPr>
          <p:cNvPr id="1425" name="Google Shape;1425;p63"/>
          <p:cNvSpPr txBox="1"/>
          <p:nvPr/>
        </p:nvSpPr>
        <p:spPr>
          <a:xfrm>
            <a:off x="300125" y="196625"/>
            <a:ext cx="49881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Logical State Preparation: GHZ</a:t>
            </a:r>
            <a:endParaRPr sz="2000">
              <a:solidFill>
                <a:schemeClr val="lt1"/>
              </a:solidFill>
              <a:latin typeface="Mona Sans SemiBold"/>
              <a:ea typeface="Mona Sans SemiBold"/>
              <a:cs typeface="Mona Sans SemiBold"/>
              <a:sym typeface="Mona Sans SemiBold"/>
            </a:endParaRPr>
          </a:p>
        </p:txBody>
      </p:sp>
      <p:cxnSp>
        <p:nvCxnSpPr>
          <p:cNvPr id="1426" name="Google Shape;1426;p63"/>
          <p:cNvCxnSpPr/>
          <p:nvPr/>
        </p:nvCxnSpPr>
        <p:spPr>
          <a:xfrm>
            <a:off x="8048895" y="360267"/>
            <a:ext cx="987600" cy="0"/>
          </a:xfrm>
          <a:prstGeom prst="straightConnector1">
            <a:avLst/>
          </a:prstGeom>
          <a:noFill/>
          <a:ln cap="flat" cmpd="sng" w="28575">
            <a:solidFill>
              <a:schemeClr val="lt2"/>
            </a:solidFill>
            <a:prstDash val="solid"/>
            <a:round/>
            <a:headEnd len="med" w="med" type="none"/>
            <a:tailEnd len="med" w="med" type="none"/>
          </a:ln>
        </p:spPr>
      </p:cxnSp>
      <p:cxnSp>
        <p:nvCxnSpPr>
          <p:cNvPr id="1427" name="Google Shape;1427;p63"/>
          <p:cNvCxnSpPr/>
          <p:nvPr/>
        </p:nvCxnSpPr>
        <p:spPr>
          <a:xfrm>
            <a:off x="8043905" y="761245"/>
            <a:ext cx="997500" cy="0"/>
          </a:xfrm>
          <a:prstGeom prst="straightConnector1">
            <a:avLst/>
          </a:prstGeom>
          <a:noFill/>
          <a:ln cap="flat" cmpd="sng" w="28575">
            <a:solidFill>
              <a:schemeClr val="lt2"/>
            </a:solidFill>
            <a:prstDash val="solid"/>
            <a:round/>
            <a:headEnd len="med" w="med" type="none"/>
            <a:tailEnd len="med" w="med" type="none"/>
          </a:ln>
        </p:spPr>
      </p:cxnSp>
      <p:sp>
        <p:nvSpPr>
          <p:cNvPr id="1428" name="Google Shape;1428;p63"/>
          <p:cNvSpPr txBox="1"/>
          <p:nvPr/>
        </p:nvSpPr>
        <p:spPr>
          <a:xfrm>
            <a:off x="7677200" y="196625"/>
            <a:ext cx="494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Mona Sans SemiBold"/>
                <a:ea typeface="Mona Sans SemiBold"/>
                <a:cs typeface="Mona Sans SemiBold"/>
                <a:sym typeface="Mona Sans SemiBold"/>
              </a:rPr>
              <a:t>|+&gt;</a:t>
            </a:r>
            <a:endParaRPr sz="1100">
              <a:solidFill>
                <a:schemeClr val="lt1"/>
              </a:solidFill>
              <a:latin typeface="Mona Sans SemiBold"/>
              <a:ea typeface="Mona Sans SemiBold"/>
              <a:cs typeface="Mona Sans SemiBold"/>
              <a:sym typeface="Mona Sans SemiBold"/>
            </a:endParaRPr>
          </a:p>
        </p:txBody>
      </p:sp>
      <p:sp>
        <p:nvSpPr>
          <p:cNvPr id="1429" name="Google Shape;1429;p63"/>
          <p:cNvSpPr txBox="1"/>
          <p:nvPr/>
        </p:nvSpPr>
        <p:spPr>
          <a:xfrm>
            <a:off x="7677200" y="597602"/>
            <a:ext cx="494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Mona Sans SemiBold"/>
                <a:ea typeface="Mona Sans SemiBold"/>
                <a:cs typeface="Mona Sans SemiBold"/>
                <a:sym typeface="Mona Sans SemiBold"/>
              </a:rPr>
              <a:t>|0&gt;</a:t>
            </a:r>
            <a:endParaRPr sz="1100">
              <a:solidFill>
                <a:schemeClr val="lt1"/>
              </a:solidFill>
              <a:latin typeface="Mona Sans SemiBold"/>
              <a:ea typeface="Mona Sans SemiBold"/>
              <a:cs typeface="Mona Sans SemiBold"/>
              <a:sym typeface="Mona Sans SemiBold"/>
            </a:endParaRPr>
          </a:p>
        </p:txBody>
      </p:sp>
      <p:sp>
        <p:nvSpPr>
          <p:cNvPr id="1430" name="Google Shape;1430;p63"/>
          <p:cNvSpPr txBox="1"/>
          <p:nvPr/>
        </p:nvSpPr>
        <p:spPr>
          <a:xfrm>
            <a:off x="7677200" y="1042440"/>
            <a:ext cx="494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Mona Sans SemiBold"/>
                <a:ea typeface="Mona Sans SemiBold"/>
                <a:cs typeface="Mona Sans SemiBold"/>
                <a:sym typeface="Mona Sans SemiBold"/>
              </a:rPr>
              <a:t>|0&gt;</a:t>
            </a:r>
            <a:endParaRPr sz="1100">
              <a:solidFill>
                <a:schemeClr val="lt1"/>
              </a:solidFill>
              <a:latin typeface="Mona Sans SemiBold"/>
              <a:ea typeface="Mona Sans SemiBold"/>
              <a:cs typeface="Mona Sans SemiBold"/>
              <a:sym typeface="Mona Sans SemiBold"/>
            </a:endParaRPr>
          </a:p>
        </p:txBody>
      </p:sp>
      <p:cxnSp>
        <p:nvCxnSpPr>
          <p:cNvPr id="1431" name="Google Shape;1431;p63"/>
          <p:cNvCxnSpPr/>
          <p:nvPr/>
        </p:nvCxnSpPr>
        <p:spPr>
          <a:xfrm>
            <a:off x="8043905" y="1206083"/>
            <a:ext cx="997500" cy="0"/>
          </a:xfrm>
          <a:prstGeom prst="straightConnector1">
            <a:avLst/>
          </a:prstGeom>
          <a:noFill/>
          <a:ln cap="flat" cmpd="sng" w="28575">
            <a:solidFill>
              <a:schemeClr val="lt2"/>
            </a:solidFill>
            <a:prstDash val="solid"/>
            <a:round/>
            <a:headEnd len="med" w="med" type="none"/>
            <a:tailEnd len="med" w="med" type="none"/>
          </a:ln>
        </p:spPr>
      </p:cxnSp>
      <p:cxnSp>
        <p:nvCxnSpPr>
          <p:cNvPr id="1432" name="Google Shape;1432;p63"/>
          <p:cNvCxnSpPr/>
          <p:nvPr/>
        </p:nvCxnSpPr>
        <p:spPr>
          <a:xfrm>
            <a:off x="8318117" y="324582"/>
            <a:ext cx="0" cy="523800"/>
          </a:xfrm>
          <a:prstGeom prst="straightConnector1">
            <a:avLst/>
          </a:prstGeom>
          <a:noFill/>
          <a:ln cap="flat" cmpd="sng" w="28575">
            <a:solidFill>
              <a:schemeClr val="lt2"/>
            </a:solidFill>
            <a:prstDash val="solid"/>
            <a:round/>
            <a:headEnd len="med" w="med" type="oval"/>
            <a:tailEnd len="med" w="med" type="none"/>
          </a:ln>
        </p:spPr>
      </p:cxnSp>
      <p:sp>
        <p:nvSpPr>
          <p:cNvPr id="1433" name="Google Shape;1433;p63"/>
          <p:cNvSpPr/>
          <p:nvPr/>
        </p:nvSpPr>
        <p:spPr>
          <a:xfrm>
            <a:off x="8184981" y="650039"/>
            <a:ext cx="266400" cy="266400"/>
          </a:xfrm>
          <a:prstGeom prst="flowChartOr">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434" name="Google Shape;1434;p63"/>
          <p:cNvCxnSpPr>
            <a:endCxn id="1435" idx="0"/>
          </p:cNvCxnSpPr>
          <p:nvPr/>
        </p:nvCxnSpPr>
        <p:spPr>
          <a:xfrm>
            <a:off x="8719378" y="324739"/>
            <a:ext cx="0" cy="748200"/>
          </a:xfrm>
          <a:prstGeom prst="straightConnector1">
            <a:avLst/>
          </a:prstGeom>
          <a:noFill/>
          <a:ln cap="flat" cmpd="sng" w="28575">
            <a:solidFill>
              <a:schemeClr val="lt2"/>
            </a:solidFill>
            <a:prstDash val="solid"/>
            <a:round/>
            <a:headEnd len="med" w="med" type="oval"/>
            <a:tailEnd len="med" w="med" type="none"/>
          </a:ln>
        </p:spPr>
      </p:cxnSp>
      <p:sp>
        <p:nvSpPr>
          <p:cNvPr id="1435" name="Google Shape;1435;p63"/>
          <p:cNvSpPr/>
          <p:nvPr/>
        </p:nvSpPr>
        <p:spPr>
          <a:xfrm>
            <a:off x="8586178" y="1072939"/>
            <a:ext cx="266400" cy="266400"/>
          </a:xfrm>
          <a:prstGeom prst="flowChartOr">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436" name="Google Shape;1436;p63"/>
          <p:cNvSpPr txBox="1"/>
          <p:nvPr/>
        </p:nvSpPr>
        <p:spPr>
          <a:xfrm>
            <a:off x="709400" y="809925"/>
            <a:ext cx="69678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One way to do this is to convert the CNOT gates into a sequence of lattice surgery operations. Notice how we have to include one </a:t>
            </a:r>
            <a:r>
              <a:rPr lang="en" sz="1500">
                <a:solidFill>
                  <a:schemeClr val="lt1"/>
                </a:solidFill>
                <a:latin typeface="Mona Sans Light"/>
                <a:ea typeface="Mona Sans Light"/>
                <a:cs typeface="Mona Sans Light"/>
                <a:sym typeface="Mona Sans Light"/>
              </a:rPr>
              <a:t>auxiliary</a:t>
            </a:r>
            <a:r>
              <a:rPr lang="en" sz="1500">
                <a:solidFill>
                  <a:schemeClr val="lt1"/>
                </a:solidFill>
                <a:latin typeface="Mona Sans Light"/>
                <a:ea typeface="Mona Sans Light"/>
                <a:cs typeface="Mona Sans Light"/>
                <a:sym typeface="Mona Sans Light"/>
              </a:rPr>
              <a:t> logical qubit.</a:t>
            </a:r>
            <a:endParaRPr sz="1500">
              <a:solidFill>
                <a:schemeClr val="lt1"/>
              </a:solidFill>
              <a:latin typeface="Mona Sans Light"/>
              <a:ea typeface="Mona Sans Light"/>
              <a:cs typeface="Mona Sans Light"/>
              <a:sym typeface="Mona Sans Light"/>
            </a:endParaRPr>
          </a:p>
        </p:txBody>
      </p:sp>
      <p:sp>
        <p:nvSpPr>
          <p:cNvPr id="1437" name="Google Shape;1437;p6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cxnSp>
        <p:nvCxnSpPr>
          <p:cNvPr id="1438" name="Google Shape;1438;p63"/>
          <p:cNvCxnSpPr/>
          <p:nvPr/>
        </p:nvCxnSpPr>
        <p:spPr>
          <a:xfrm>
            <a:off x="978000" y="2806775"/>
            <a:ext cx="7213500" cy="0"/>
          </a:xfrm>
          <a:prstGeom prst="straightConnector1">
            <a:avLst/>
          </a:prstGeom>
          <a:noFill/>
          <a:ln cap="flat" cmpd="sng" w="28575">
            <a:solidFill>
              <a:schemeClr val="lt2"/>
            </a:solidFill>
            <a:prstDash val="solid"/>
            <a:round/>
            <a:headEnd len="med" w="med" type="none"/>
            <a:tailEnd len="med" w="med" type="none"/>
          </a:ln>
        </p:spPr>
      </p:cxnSp>
      <p:cxnSp>
        <p:nvCxnSpPr>
          <p:cNvPr id="1439" name="Google Shape;1439;p63"/>
          <p:cNvCxnSpPr/>
          <p:nvPr/>
        </p:nvCxnSpPr>
        <p:spPr>
          <a:xfrm>
            <a:off x="978000" y="3225875"/>
            <a:ext cx="2708100" cy="0"/>
          </a:xfrm>
          <a:prstGeom prst="straightConnector1">
            <a:avLst/>
          </a:prstGeom>
          <a:noFill/>
          <a:ln cap="flat" cmpd="sng" w="28575">
            <a:solidFill>
              <a:schemeClr val="lt2"/>
            </a:solidFill>
            <a:prstDash val="solid"/>
            <a:round/>
            <a:headEnd len="med" w="med" type="none"/>
            <a:tailEnd len="med" w="med" type="none"/>
          </a:ln>
        </p:spPr>
      </p:cxnSp>
      <p:cxnSp>
        <p:nvCxnSpPr>
          <p:cNvPr id="1440" name="Google Shape;1440;p63"/>
          <p:cNvCxnSpPr/>
          <p:nvPr/>
        </p:nvCxnSpPr>
        <p:spPr>
          <a:xfrm>
            <a:off x="978000" y="3594825"/>
            <a:ext cx="7261200" cy="0"/>
          </a:xfrm>
          <a:prstGeom prst="straightConnector1">
            <a:avLst/>
          </a:prstGeom>
          <a:noFill/>
          <a:ln cap="flat" cmpd="sng" w="28575">
            <a:solidFill>
              <a:schemeClr val="lt2"/>
            </a:solidFill>
            <a:prstDash val="solid"/>
            <a:round/>
            <a:headEnd len="med" w="med" type="none"/>
            <a:tailEnd len="med" w="med" type="none"/>
          </a:ln>
        </p:spPr>
      </p:cxnSp>
      <p:cxnSp>
        <p:nvCxnSpPr>
          <p:cNvPr id="1441" name="Google Shape;1441;p63"/>
          <p:cNvCxnSpPr/>
          <p:nvPr/>
        </p:nvCxnSpPr>
        <p:spPr>
          <a:xfrm>
            <a:off x="978000" y="4007850"/>
            <a:ext cx="7280100" cy="0"/>
          </a:xfrm>
          <a:prstGeom prst="straightConnector1">
            <a:avLst/>
          </a:prstGeom>
          <a:noFill/>
          <a:ln cap="flat" cmpd="sng" w="28575">
            <a:solidFill>
              <a:schemeClr val="lt2"/>
            </a:solidFill>
            <a:prstDash val="solid"/>
            <a:round/>
            <a:headEnd len="med" w="med" type="none"/>
            <a:tailEnd len="med" w="med" type="none"/>
          </a:ln>
        </p:spPr>
      </p:cxnSp>
      <p:sp>
        <p:nvSpPr>
          <p:cNvPr id="1442" name="Google Shape;1442;p63"/>
          <p:cNvSpPr txBox="1"/>
          <p:nvPr/>
        </p:nvSpPr>
        <p:spPr>
          <a:xfrm>
            <a:off x="300125" y="2571738"/>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|+&gt;</a:t>
            </a:r>
            <a:endParaRPr sz="2000">
              <a:solidFill>
                <a:schemeClr val="lt1"/>
              </a:solidFill>
              <a:latin typeface="Mona Sans SemiBold"/>
              <a:ea typeface="Mona Sans SemiBold"/>
              <a:cs typeface="Mona Sans SemiBold"/>
              <a:sym typeface="Mona Sans SemiBold"/>
            </a:endParaRPr>
          </a:p>
        </p:txBody>
      </p:sp>
      <p:sp>
        <p:nvSpPr>
          <p:cNvPr id="1443" name="Google Shape;1443;p63"/>
          <p:cNvSpPr txBox="1"/>
          <p:nvPr/>
        </p:nvSpPr>
        <p:spPr>
          <a:xfrm>
            <a:off x="300125" y="3001763"/>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|+&gt;</a:t>
            </a:r>
            <a:endParaRPr sz="2000">
              <a:solidFill>
                <a:schemeClr val="lt1"/>
              </a:solidFill>
              <a:latin typeface="Mona Sans SemiBold"/>
              <a:ea typeface="Mona Sans SemiBold"/>
              <a:cs typeface="Mona Sans SemiBold"/>
              <a:sym typeface="Mona Sans SemiBold"/>
            </a:endParaRPr>
          </a:p>
        </p:txBody>
      </p:sp>
      <p:sp>
        <p:nvSpPr>
          <p:cNvPr id="1444" name="Google Shape;1444;p63"/>
          <p:cNvSpPr txBox="1"/>
          <p:nvPr/>
        </p:nvSpPr>
        <p:spPr>
          <a:xfrm>
            <a:off x="300125" y="3356150"/>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|0&gt;</a:t>
            </a:r>
            <a:endParaRPr sz="2000">
              <a:solidFill>
                <a:schemeClr val="lt1"/>
              </a:solidFill>
              <a:latin typeface="Mona Sans SemiBold"/>
              <a:ea typeface="Mona Sans SemiBold"/>
              <a:cs typeface="Mona Sans SemiBold"/>
              <a:sym typeface="Mona Sans SemiBold"/>
            </a:endParaRPr>
          </a:p>
        </p:txBody>
      </p:sp>
      <p:sp>
        <p:nvSpPr>
          <p:cNvPr id="1445" name="Google Shape;1445;p63"/>
          <p:cNvSpPr txBox="1"/>
          <p:nvPr/>
        </p:nvSpPr>
        <p:spPr>
          <a:xfrm>
            <a:off x="300125" y="3747150"/>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|0&gt;</a:t>
            </a:r>
            <a:endParaRPr sz="2000">
              <a:solidFill>
                <a:schemeClr val="lt1"/>
              </a:solidFill>
              <a:latin typeface="Mona Sans SemiBold"/>
              <a:ea typeface="Mona Sans SemiBold"/>
              <a:cs typeface="Mona Sans SemiBold"/>
              <a:sym typeface="Mona Sans SemiBold"/>
            </a:endParaRPr>
          </a:p>
        </p:txBody>
      </p:sp>
      <p:sp>
        <p:nvSpPr>
          <p:cNvPr id="1446" name="Google Shape;1446;p63"/>
          <p:cNvSpPr/>
          <p:nvPr/>
        </p:nvSpPr>
        <p:spPr>
          <a:xfrm>
            <a:off x="1152525" y="2682950"/>
            <a:ext cx="1104900" cy="69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MeasureZZ</a:t>
            </a:r>
            <a:endParaRPr sz="1100">
              <a:latin typeface="Lato"/>
              <a:ea typeface="Lato"/>
              <a:cs typeface="Lato"/>
              <a:sym typeface="Lato"/>
            </a:endParaRPr>
          </a:p>
        </p:txBody>
      </p:sp>
      <p:sp>
        <p:nvSpPr>
          <p:cNvPr id="1447" name="Google Shape;1447;p63"/>
          <p:cNvSpPr/>
          <p:nvPr/>
        </p:nvSpPr>
        <p:spPr>
          <a:xfrm>
            <a:off x="2371725" y="3057350"/>
            <a:ext cx="1104900" cy="69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MeasureXX</a:t>
            </a:r>
            <a:endParaRPr sz="1100">
              <a:latin typeface="Lato"/>
              <a:ea typeface="Lato"/>
              <a:cs typeface="Lato"/>
              <a:sym typeface="Lato"/>
            </a:endParaRPr>
          </a:p>
        </p:txBody>
      </p:sp>
      <p:sp>
        <p:nvSpPr>
          <p:cNvPr id="1448" name="Google Shape;1448;p63"/>
          <p:cNvSpPr txBox="1"/>
          <p:nvPr/>
        </p:nvSpPr>
        <p:spPr>
          <a:xfrm>
            <a:off x="3762275" y="3013784"/>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&lt; 0 |</a:t>
            </a:r>
            <a:endParaRPr sz="1500">
              <a:solidFill>
                <a:schemeClr val="lt1"/>
              </a:solidFill>
              <a:latin typeface="Mona Sans SemiBold"/>
              <a:ea typeface="Mona Sans SemiBold"/>
              <a:cs typeface="Mona Sans SemiBold"/>
              <a:sym typeface="Mona Sans SemiBold"/>
            </a:endParaRPr>
          </a:p>
        </p:txBody>
      </p:sp>
      <p:cxnSp>
        <p:nvCxnSpPr>
          <p:cNvPr id="1449" name="Google Shape;1449;p63"/>
          <p:cNvCxnSpPr/>
          <p:nvPr/>
        </p:nvCxnSpPr>
        <p:spPr>
          <a:xfrm>
            <a:off x="4969100" y="3225875"/>
            <a:ext cx="2708100" cy="0"/>
          </a:xfrm>
          <a:prstGeom prst="straightConnector1">
            <a:avLst/>
          </a:prstGeom>
          <a:noFill/>
          <a:ln cap="flat" cmpd="sng" w="28575">
            <a:solidFill>
              <a:schemeClr val="lt2"/>
            </a:solidFill>
            <a:prstDash val="solid"/>
            <a:round/>
            <a:headEnd len="med" w="med" type="none"/>
            <a:tailEnd len="med" w="med" type="none"/>
          </a:ln>
        </p:spPr>
      </p:cxnSp>
      <p:sp>
        <p:nvSpPr>
          <p:cNvPr id="1450" name="Google Shape;1450;p63"/>
          <p:cNvSpPr txBox="1"/>
          <p:nvPr/>
        </p:nvSpPr>
        <p:spPr>
          <a:xfrm>
            <a:off x="4414925" y="2984213"/>
            <a:ext cx="788100" cy="5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|+&gt;</a:t>
            </a:r>
            <a:endParaRPr sz="2000">
              <a:solidFill>
                <a:schemeClr val="lt1"/>
              </a:solidFill>
              <a:latin typeface="Mona Sans SemiBold"/>
              <a:ea typeface="Mona Sans SemiBold"/>
              <a:cs typeface="Mona Sans SemiBold"/>
              <a:sym typeface="Mona Sans SemiBold"/>
            </a:endParaRPr>
          </a:p>
        </p:txBody>
      </p:sp>
      <p:sp>
        <p:nvSpPr>
          <p:cNvPr id="1451" name="Google Shape;1451;p63"/>
          <p:cNvSpPr/>
          <p:nvPr/>
        </p:nvSpPr>
        <p:spPr>
          <a:xfrm>
            <a:off x="5143500" y="2682950"/>
            <a:ext cx="1104900" cy="699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MeasureZZ</a:t>
            </a:r>
            <a:endParaRPr sz="1100">
              <a:latin typeface="Lato"/>
              <a:ea typeface="Lato"/>
              <a:cs typeface="Lato"/>
              <a:sym typeface="Lato"/>
            </a:endParaRPr>
          </a:p>
        </p:txBody>
      </p:sp>
      <p:sp>
        <p:nvSpPr>
          <p:cNvPr id="1452" name="Google Shape;1452;p63"/>
          <p:cNvSpPr/>
          <p:nvPr/>
        </p:nvSpPr>
        <p:spPr>
          <a:xfrm>
            <a:off x="6629400" y="3029075"/>
            <a:ext cx="7881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Lato"/>
                <a:ea typeface="Lato"/>
                <a:cs typeface="Lato"/>
                <a:sym typeface="Lato"/>
              </a:rPr>
              <a:t>MeasureXX</a:t>
            </a:r>
            <a:endParaRPr sz="1000">
              <a:latin typeface="Lato"/>
              <a:ea typeface="Lato"/>
              <a:cs typeface="Lato"/>
              <a:sym typeface="Lato"/>
            </a:endParaRPr>
          </a:p>
        </p:txBody>
      </p:sp>
      <p:sp>
        <p:nvSpPr>
          <p:cNvPr id="1453" name="Google Shape;1453;p63"/>
          <p:cNvSpPr/>
          <p:nvPr/>
        </p:nvSpPr>
        <p:spPr>
          <a:xfrm>
            <a:off x="6629400" y="3811050"/>
            <a:ext cx="7881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Lato"/>
                <a:ea typeface="Lato"/>
                <a:cs typeface="Lato"/>
                <a:sym typeface="Lato"/>
              </a:rPr>
              <a:t>MeasureXX</a:t>
            </a:r>
            <a:endParaRPr sz="1000">
              <a:latin typeface="Lato"/>
              <a:ea typeface="Lato"/>
              <a:cs typeface="Lato"/>
              <a:sym typeface="Lato"/>
            </a:endParaRPr>
          </a:p>
        </p:txBody>
      </p:sp>
      <p:cxnSp>
        <p:nvCxnSpPr>
          <p:cNvPr id="1454" name="Google Shape;1454;p63"/>
          <p:cNvCxnSpPr>
            <a:stCxn id="1452" idx="2"/>
            <a:endCxn id="1453" idx="0"/>
          </p:cNvCxnSpPr>
          <p:nvPr/>
        </p:nvCxnSpPr>
        <p:spPr>
          <a:xfrm>
            <a:off x="7023450" y="3422675"/>
            <a:ext cx="0" cy="388500"/>
          </a:xfrm>
          <a:prstGeom prst="straightConnector1">
            <a:avLst/>
          </a:prstGeom>
          <a:noFill/>
          <a:ln cap="flat" cmpd="sng" w="28575">
            <a:solidFill>
              <a:schemeClr val="lt1"/>
            </a:solidFill>
            <a:prstDash val="solid"/>
            <a:round/>
            <a:headEnd len="med" w="med" type="none"/>
            <a:tailEnd len="med" w="med" type="none"/>
          </a:ln>
        </p:spPr>
      </p:cxnSp>
      <p:sp>
        <p:nvSpPr>
          <p:cNvPr id="1455" name="Google Shape;1455;p63"/>
          <p:cNvSpPr txBox="1"/>
          <p:nvPr/>
        </p:nvSpPr>
        <p:spPr>
          <a:xfrm>
            <a:off x="7798500" y="3013784"/>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&lt; 0 |</a:t>
            </a:r>
            <a:endParaRPr sz="1500">
              <a:solidFill>
                <a:schemeClr val="lt1"/>
              </a:solidFill>
              <a:latin typeface="Mona Sans SemiBold"/>
              <a:ea typeface="Mona Sans SemiBold"/>
              <a:cs typeface="Mona Sans SemiBold"/>
              <a:sym typeface="Mona Sans SemiBo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59" name="Shape 1459"/>
        <p:cNvGrpSpPr/>
        <p:nvPr/>
      </p:nvGrpSpPr>
      <p:grpSpPr>
        <a:xfrm>
          <a:off x="0" y="0"/>
          <a:ext cx="0" cy="0"/>
          <a:chOff x="0" y="0"/>
          <a:chExt cx="0" cy="0"/>
        </a:xfrm>
      </p:grpSpPr>
      <p:sp>
        <p:nvSpPr>
          <p:cNvPr id="1460" name="Google Shape;1460;p64"/>
          <p:cNvSpPr txBox="1"/>
          <p:nvPr/>
        </p:nvSpPr>
        <p:spPr>
          <a:xfrm>
            <a:off x="300125" y="196625"/>
            <a:ext cx="49881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Logical State Preparation: GHZ</a:t>
            </a:r>
            <a:endParaRPr sz="2000">
              <a:solidFill>
                <a:schemeClr val="lt1"/>
              </a:solidFill>
              <a:latin typeface="Mona Sans SemiBold"/>
              <a:ea typeface="Mona Sans SemiBold"/>
              <a:cs typeface="Mona Sans SemiBold"/>
              <a:sym typeface="Mona Sans SemiBold"/>
            </a:endParaRPr>
          </a:p>
        </p:txBody>
      </p:sp>
      <p:cxnSp>
        <p:nvCxnSpPr>
          <p:cNvPr id="1461" name="Google Shape;1461;p64"/>
          <p:cNvCxnSpPr/>
          <p:nvPr/>
        </p:nvCxnSpPr>
        <p:spPr>
          <a:xfrm>
            <a:off x="8048895" y="360267"/>
            <a:ext cx="987600" cy="0"/>
          </a:xfrm>
          <a:prstGeom prst="straightConnector1">
            <a:avLst/>
          </a:prstGeom>
          <a:noFill/>
          <a:ln cap="flat" cmpd="sng" w="28575">
            <a:solidFill>
              <a:schemeClr val="lt2"/>
            </a:solidFill>
            <a:prstDash val="solid"/>
            <a:round/>
            <a:headEnd len="med" w="med" type="none"/>
            <a:tailEnd len="med" w="med" type="none"/>
          </a:ln>
        </p:spPr>
      </p:cxnSp>
      <p:cxnSp>
        <p:nvCxnSpPr>
          <p:cNvPr id="1462" name="Google Shape;1462;p64"/>
          <p:cNvCxnSpPr/>
          <p:nvPr/>
        </p:nvCxnSpPr>
        <p:spPr>
          <a:xfrm>
            <a:off x="8043905" y="761245"/>
            <a:ext cx="997500" cy="0"/>
          </a:xfrm>
          <a:prstGeom prst="straightConnector1">
            <a:avLst/>
          </a:prstGeom>
          <a:noFill/>
          <a:ln cap="flat" cmpd="sng" w="28575">
            <a:solidFill>
              <a:schemeClr val="lt2"/>
            </a:solidFill>
            <a:prstDash val="solid"/>
            <a:round/>
            <a:headEnd len="med" w="med" type="none"/>
            <a:tailEnd len="med" w="med" type="none"/>
          </a:ln>
        </p:spPr>
      </p:cxnSp>
      <p:sp>
        <p:nvSpPr>
          <p:cNvPr id="1463" name="Google Shape;1463;p64"/>
          <p:cNvSpPr txBox="1"/>
          <p:nvPr/>
        </p:nvSpPr>
        <p:spPr>
          <a:xfrm>
            <a:off x="7677200" y="196625"/>
            <a:ext cx="494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Mona Sans SemiBold"/>
                <a:ea typeface="Mona Sans SemiBold"/>
                <a:cs typeface="Mona Sans SemiBold"/>
                <a:sym typeface="Mona Sans SemiBold"/>
              </a:rPr>
              <a:t>|+&gt;</a:t>
            </a:r>
            <a:endParaRPr sz="1100">
              <a:solidFill>
                <a:schemeClr val="lt1"/>
              </a:solidFill>
              <a:latin typeface="Mona Sans SemiBold"/>
              <a:ea typeface="Mona Sans SemiBold"/>
              <a:cs typeface="Mona Sans SemiBold"/>
              <a:sym typeface="Mona Sans SemiBold"/>
            </a:endParaRPr>
          </a:p>
        </p:txBody>
      </p:sp>
      <p:sp>
        <p:nvSpPr>
          <p:cNvPr id="1464" name="Google Shape;1464;p64"/>
          <p:cNvSpPr txBox="1"/>
          <p:nvPr/>
        </p:nvSpPr>
        <p:spPr>
          <a:xfrm>
            <a:off x="7677200" y="597602"/>
            <a:ext cx="494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Mona Sans SemiBold"/>
                <a:ea typeface="Mona Sans SemiBold"/>
                <a:cs typeface="Mona Sans SemiBold"/>
                <a:sym typeface="Mona Sans SemiBold"/>
              </a:rPr>
              <a:t>|0&gt;</a:t>
            </a:r>
            <a:endParaRPr sz="1100">
              <a:solidFill>
                <a:schemeClr val="lt1"/>
              </a:solidFill>
              <a:latin typeface="Mona Sans SemiBold"/>
              <a:ea typeface="Mona Sans SemiBold"/>
              <a:cs typeface="Mona Sans SemiBold"/>
              <a:sym typeface="Mona Sans SemiBold"/>
            </a:endParaRPr>
          </a:p>
        </p:txBody>
      </p:sp>
      <p:sp>
        <p:nvSpPr>
          <p:cNvPr id="1465" name="Google Shape;1465;p64"/>
          <p:cNvSpPr txBox="1"/>
          <p:nvPr/>
        </p:nvSpPr>
        <p:spPr>
          <a:xfrm>
            <a:off x="7677200" y="1042440"/>
            <a:ext cx="494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Mona Sans SemiBold"/>
                <a:ea typeface="Mona Sans SemiBold"/>
                <a:cs typeface="Mona Sans SemiBold"/>
                <a:sym typeface="Mona Sans SemiBold"/>
              </a:rPr>
              <a:t>|0&gt;</a:t>
            </a:r>
            <a:endParaRPr sz="1100">
              <a:solidFill>
                <a:schemeClr val="lt1"/>
              </a:solidFill>
              <a:latin typeface="Mona Sans SemiBold"/>
              <a:ea typeface="Mona Sans SemiBold"/>
              <a:cs typeface="Mona Sans SemiBold"/>
              <a:sym typeface="Mona Sans SemiBold"/>
            </a:endParaRPr>
          </a:p>
        </p:txBody>
      </p:sp>
      <p:cxnSp>
        <p:nvCxnSpPr>
          <p:cNvPr id="1466" name="Google Shape;1466;p64"/>
          <p:cNvCxnSpPr/>
          <p:nvPr/>
        </p:nvCxnSpPr>
        <p:spPr>
          <a:xfrm>
            <a:off x="8043905" y="1206083"/>
            <a:ext cx="997500" cy="0"/>
          </a:xfrm>
          <a:prstGeom prst="straightConnector1">
            <a:avLst/>
          </a:prstGeom>
          <a:noFill/>
          <a:ln cap="flat" cmpd="sng" w="28575">
            <a:solidFill>
              <a:schemeClr val="lt2"/>
            </a:solidFill>
            <a:prstDash val="solid"/>
            <a:round/>
            <a:headEnd len="med" w="med" type="none"/>
            <a:tailEnd len="med" w="med" type="none"/>
          </a:ln>
        </p:spPr>
      </p:cxnSp>
      <p:cxnSp>
        <p:nvCxnSpPr>
          <p:cNvPr id="1467" name="Google Shape;1467;p64"/>
          <p:cNvCxnSpPr/>
          <p:nvPr/>
        </p:nvCxnSpPr>
        <p:spPr>
          <a:xfrm>
            <a:off x="8318117" y="324582"/>
            <a:ext cx="0" cy="523800"/>
          </a:xfrm>
          <a:prstGeom prst="straightConnector1">
            <a:avLst/>
          </a:prstGeom>
          <a:noFill/>
          <a:ln cap="flat" cmpd="sng" w="28575">
            <a:solidFill>
              <a:schemeClr val="lt2"/>
            </a:solidFill>
            <a:prstDash val="solid"/>
            <a:round/>
            <a:headEnd len="med" w="med" type="oval"/>
            <a:tailEnd len="med" w="med" type="none"/>
          </a:ln>
        </p:spPr>
      </p:cxnSp>
      <p:sp>
        <p:nvSpPr>
          <p:cNvPr id="1468" name="Google Shape;1468;p64"/>
          <p:cNvSpPr/>
          <p:nvPr/>
        </p:nvSpPr>
        <p:spPr>
          <a:xfrm>
            <a:off x="8184981" y="650039"/>
            <a:ext cx="266400" cy="266400"/>
          </a:xfrm>
          <a:prstGeom prst="flowChartOr">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469" name="Google Shape;1469;p64"/>
          <p:cNvCxnSpPr>
            <a:endCxn id="1470" idx="0"/>
          </p:cNvCxnSpPr>
          <p:nvPr/>
        </p:nvCxnSpPr>
        <p:spPr>
          <a:xfrm>
            <a:off x="8719378" y="324739"/>
            <a:ext cx="0" cy="748200"/>
          </a:xfrm>
          <a:prstGeom prst="straightConnector1">
            <a:avLst/>
          </a:prstGeom>
          <a:noFill/>
          <a:ln cap="flat" cmpd="sng" w="28575">
            <a:solidFill>
              <a:schemeClr val="lt2"/>
            </a:solidFill>
            <a:prstDash val="solid"/>
            <a:round/>
            <a:headEnd len="med" w="med" type="oval"/>
            <a:tailEnd len="med" w="med" type="none"/>
          </a:ln>
        </p:spPr>
      </p:cxnSp>
      <p:sp>
        <p:nvSpPr>
          <p:cNvPr id="1470" name="Google Shape;1470;p64"/>
          <p:cNvSpPr/>
          <p:nvPr/>
        </p:nvSpPr>
        <p:spPr>
          <a:xfrm>
            <a:off x="8586178" y="1072939"/>
            <a:ext cx="266400" cy="266400"/>
          </a:xfrm>
          <a:prstGeom prst="flowChartOr">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471" name="Google Shape;1471;p64"/>
          <p:cNvSpPr txBox="1"/>
          <p:nvPr/>
        </p:nvSpPr>
        <p:spPr>
          <a:xfrm>
            <a:off x="357625" y="695625"/>
            <a:ext cx="69678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state preparation circuit can be optimized, removing the need for the auxiliary logical qubit, by cleverly dealing directly with what lattice surgery can do, instead of thinking of the higher abstraction of CNOTs.</a:t>
            </a:r>
            <a:endParaRPr sz="1500">
              <a:solidFill>
                <a:schemeClr val="lt1"/>
              </a:solidFill>
              <a:latin typeface="Mona Sans Light"/>
              <a:ea typeface="Mona Sans Light"/>
              <a:cs typeface="Mona Sans Light"/>
              <a:sym typeface="Mona Sans Light"/>
            </a:endParaRPr>
          </a:p>
        </p:txBody>
      </p:sp>
      <p:sp>
        <p:nvSpPr>
          <p:cNvPr id="1472" name="Google Shape;1472;p6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473" name="Google Shape;1473;p64" title="Screenshot 2025-05-07 at 2.45.11 PM.png"/>
          <p:cNvPicPr preferRelativeResize="0"/>
          <p:nvPr/>
        </p:nvPicPr>
        <p:blipFill>
          <a:blip r:embed="rId3">
            <a:alphaModFix/>
          </a:blip>
          <a:stretch>
            <a:fillRect/>
          </a:stretch>
        </p:blipFill>
        <p:spPr>
          <a:xfrm>
            <a:off x="300125" y="1681226"/>
            <a:ext cx="3786981" cy="1411174"/>
          </a:xfrm>
          <a:prstGeom prst="rect">
            <a:avLst/>
          </a:prstGeom>
          <a:noFill/>
          <a:ln>
            <a:noFill/>
          </a:ln>
        </p:spPr>
      </p:pic>
      <p:pic>
        <p:nvPicPr>
          <p:cNvPr id="1474" name="Google Shape;1474;p64" title="Screenshot 2025-05-07 at 2.45.17 PM.png"/>
          <p:cNvPicPr preferRelativeResize="0"/>
          <p:nvPr/>
        </p:nvPicPr>
        <p:blipFill>
          <a:blip r:embed="rId4">
            <a:alphaModFix/>
          </a:blip>
          <a:stretch>
            <a:fillRect/>
          </a:stretch>
        </p:blipFill>
        <p:spPr>
          <a:xfrm>
            <a:off x="4571999" y="1681223"/>
            <a:ext cx="3786978" cy="1411174"/>
          </a:xfrm>
          <a:prstGeom prst="rect">
            <a:avLst/>
          </a:prstGeom>
          <a:noFill/>
          <a:ln>
            <a:noFill/>
          </a:ln>
        </p:spPr>
      </p:pic>
      <p:sp>
        <p:nvSpPr>
          <p:cNvPr id="1475" name="Google Shape;1475;p64"/>
          <p:cNvSpPr txBox="1"/>
          <p:nvPr/>
        </p:nvSpPr>
        <p:spPr>
          <a:xfrm>
            <a:off x="462400" y="3229275"/>
            <a:ext cx="6967800" cy="12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Start by preparing the single “long” patch, initialized in the +X logical state.</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Then perform the Split operation, breaking up the existing logical X operator into 3 individual ones.</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One can verify that the resulting output state is indeed stabilized by the logical Pauli operators: {XXX , ZZI, IZZ }</a:t>
            </a:r>
            <a:endParaRPr sz="1500">
              <a:solidFill>
                <a:schemeClr val="lt1"/>
              </a:solidFill>
              <a:latin typeface="Mona Sans Light"/>
              <a:ea typeface="Mona Sans Light"/>
              <a:cs typeface="Mona Sans Light"/>
              <a:sym typeface="Mona Sans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9" name="Shape 1479"/>
        <p:cNvGrpSpPr/>
        <p:nvPr/>
      </p:nvGrpSpPr>
      <p:grpSpPr>
        <a:xfrm>
          <a:off x="0" y="0"/>
          <a:ext cx="0" cy="0"/>
          <a:chOff x="0" y="0"/>
          <a:chExt cx="0" cy="0"/>
        </a:xfrm>
      </p:grpSpPr>
      <p:sp>
        <p:nvSpPr>
          <p:cNvPr id="1480" name="Google Shape;1480;p65"/>
          <p:cNvSpPr txBox="1"/>
          <p:nvPr/>
        </p:nvSpPr>
        <p:spPr>
          <a:xfrm>
            <a:off x="300125" y="196625"/>
            <a:ext cx="49881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Bonus: logical CZ gate</a:t>
            </a:r>
            <a:endParaRPr sz="2000">
              <a:solidFill>
                <a:schemeClr val="lt1"/>
              </a:solidFill>
              <a:latin typeface="Mona Sans SemiBold"/>
              <a:ea typeface="Mona Sans SemiBold"/>
              <a:cs typeface="Mona Sans SemiBold"/>
              <a:sym typeface="Mona Sans SemiBold"/>
            </a:endParaRPr>
          </a:p>
        </p:txBody>
      </p:sp>
      <p:sp>
        <p:nvSpPr>
          <p:cNvPr id="1481" name="Google Shape;1481;p6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cxnSp>
        <p:nvCxnSpPr>
          <p:cNvPr id="1482" name="Google Shape;1482;p65"/>
          <p:cNvCxnSpPr/>
          <p:nvPr/>
        </p:nvCxnSpPr>
        <p:spPr>
          <a:xfrm>
            <a:off x="1340150" y="3454700"/>
            <a:ext cx="5624700" cy="0"/>
          </a:xfrm>
          <a:prstGeom prst="straightConnector1">
            <a:avLst/>
          </a:prstGeom>
          <a:noFill/>
          <a:ln cap="flat" cmpd="sng" w="28575">
            <a:solidFill>
              <a:schemeClr val="lt2"/>
            </a:solidFill>
            <a:prstDash val="solid"/>
            <a:round/>
            <a:headEnd len="med" w="med" type="none"/>
            <a:tailEnd len="med" w="med" type="none"/>
          </a:ln>
        </p:spPr>
      </p:cxnSp>
      <p:cxnSp>
        <p:nvCxnSpPr>
          <p:cNvPr id="1483" name="Google Shape;1483;p65"/>
          <p:cNvCxnSpPr/>
          <p:nvPr/>
        </p:nvCxnSpPr>
        <p:spPr>
          <a:xfrm>
            <a:off x="1366100" y="2162950"/>
            <a:ext cx="3756600" cy="0"/>
          </a:xfrm>
          <a:prstGeom prst="straightConnector1">
            <a:avLst/>
          </a:prstGeom>
          <a:noFill/>
          <a:ln cap="flat" cmpd="sng" w="28575">
            <a:solidFill>
              <a:schemeClr val="lt2"/>
            </a:solidFill>
            <a:prstDash val="solid"/>
            <a:round/>
            <a:headEnd len="med" w="med" type="none"/>
            <a:tailEnd len="med" w="med" type="none"/>
          </a:ln>
        </p:spPr>
      </p:cxnSp>
      <p:cxnSp>
        <p:nvCxnSpPr>
          <p:cNvPr id="1484" name="Google Shape;1484;p65"/>
          <p:cNvCxnSpPr/>
          <p:nvPr/>
        </p:nvCxnSpPr>
        <p:spPr>
          <a:xfrm>
            <a:off x="1340150" y="2615450"/>
            <a:ext cx="4289700" cy="0"/>
          </a:xfrm>
          <a:prstGeom prst="straightConnector1">
            <a:avLst/>
          </a:prstGeom>
          <a:noFill/>
          <a:ln cap="flat" cmpd="sng" w="28575">
            <a:solidFill>
              <a:schemeClr val="lt2"/>
            </a:solidFill>
            <a:prstDash val="solid"/>
            <a:round/>
            <a:headEnd len="med" w="med" type="none"/>
            <a:tailEnd len="med" w="med" type="none"/>
          </a:ln>
        </p:spPr>
      </p:cxnSp>
      <p:sp>
        <p:nvSpPr>
          <p:cNvPr id="1485" name="Google Shape;1485;p65"/>
          <p:cNvSpPr/>
          <p:nvPr/>
        </p:nvSpPr>
        <p:spPr>
          <a:xfrm>
            <a:off x="1591300" y="1976700"/>
            <a:ext cx="1262700" cy="714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MeasureZZ</a:t>
            </a:r>
            <a:endParaRPr sz="1300">
              <a:latin typeface="Mona Sans"/>
              <a:ea typeface="Mona Sans"/>
              <a:cs typeface="Mona Sans"/>
              <a:sym typeface="Mona Sans"/>
            </a:endParaRPr>
          </a:p>
        </p:txBody>
      </p:sp>
      <p:sp>
        <p:nvSpPr>
          <p:cNvPr id="1486" name="Google Shape;1486;p65"/>
          <p:cNvSpPr txBox="1"/>
          <p:nvPr/>
        </p:nvSpPr>
        <p:spPr>
          <a:xfrm>
            <a:off x="813050" y="2407656"/>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|+&gt;</a:t>
            </a:r>
            <a:endParaRPr sz="1500">
              <a:solidFill>
                <a:schemeClr val="lt1"/>
              </a:solidFill>
              <a:latin typeface="Mona Sans SemiBold"/>
              <a:ea typeface="Mona Sans SemiBold"/>
              <a:cs typeface="Mona Sans SemiBold"/>
              <a:sym typeface="Mona Sans SemiBold"/>
            </a:endParaRPr>
          </a:p>
        </p:txBody>
      </p:sp>
      <p:sp>
        <p:nvSpPr>
          <p:cNvPr id="1487" name="Google Shape;1487;p65"/>
          <p:cNvSpPr txBox="1"/>
          <p:nvPr/>
        </p:nvSpPr>
        <p:spPr>
          <a:xfrm>
            <a:off x="895825" y="1950850"/>
            <a:ext cx="408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c</a:t>
            </a:r>
            <a:endParaRPr sz="1500">
              <a:solidFill>
                <a:schemeClr val="lt1"/>
              </a:solidFill>
              <a:latin typeface="Mona Sans SemiBold"/>
              <a:ea typeface="Mona Sans SemiBold"/>
              <a:cs typeface="Mona Sans SemiBold"/>
              <a:sym typeface="Mona Sans SemiBold"/>
            </a:endParaRPr>
          </a:p>
        </p:txBody>
      </p:sp>
      <p:sp>
        <p:nvSpPr>
          <p:cNvPr id="1488" name="Google Shape;1488;p65"/>
          <p:cNvSpPr txBox="1"/>
          <p:nvPr/>
        </p:nvSpPr>
        <p:spPr>
          <a:xfrm>
            <a:off x="895825" y="3245425"/>
            <a:ext cx="408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t</a:t>
            </a:r>
            <a:endParaRPr sz="1500">
              <a:solidFill>
                <a:schemeClr val="lt1"/>
              </a:solidFill>
              <a:latin typeface="Mona Sans SemiBold"/>
              <a:ea typeface="Mona Sans SemiBold"/>
              <a:cs typeface="Mona Sans SemiBold"/>
              <a:sym typeface="Mona Sans SemiBold"/>
            </a:endParaRPr>
          </a:p>
        </p:txBody>
      </p:sp>
      <p:sp>
        <p:nvSpPr>
          <p:cNvPr id="1489" name="Google Shape;1489;p65"/>
          <p:cNvSpPr/>
          <p:nvPr/>
        </p:nvSpPr>
        <p:spPr>
          <a:xfrm>
            <a:off x="3141500" y="2421675"/>
            <a:ext cx="1262700" cy="76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MeasureXZ</a:t>
            </a:r>
            <a:endParaRPr sz="1300">
              <a:latin typeface="Mona Sans"/>
              <a:ea typeface="Mona Sans"/>
              <a:cs typeface="Mona Sans"/>
              <a:sym typeface="Mona Sans"/>
            </a:endParaRPr>
          </a:p>
        </p:txBody>
      </p:sp>
      <p:sp>
        <p:nvSpPr>
          <p:cNvPr id="1490" name="Google Shape;1490;p65"/>
          <p:cNvSpPr txBox="1"/>
          <p:nvPr/>
        </p:nvSpPr>
        <p:spPr>
          <a:xfrm>
            <a:off x="5697950" y="2359659"/>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&lt; 0 |</a:t>
            </a:r>
            <a:endParaRPr sz="1500">
              <a:solidFill>
                <a:schemeClr val="lt1"/>
              </a:solidFill>
              <a:latin typeface="Mona Sans SemiBold"/>
              <a:ea typeface="Mona Sans SemiBold"/>
              <a:cs typeface="Mona Sans SemiBold"/>
              <a:sym typeface="Mona Sans SemiBold"/>
            </a:endParaRPr>
          </a:p>
        </p:txBody>
      </p:sp>
      <p:cxnSp>
        <p:nvCxnSpPr>
          <p:cNvPr id="1491" name="Google Shape;1491;p65"/>
          <p:cNvCxnSpPr/>
          <p:nvPr/>
        </p:nvCxnSpPr>
        <p:spPr>
          <a:xfrm>
            <a:off x="1340150" y="3072650"/>
            <a:ext cx="5024700" cy="0"/>
          </a:xfrm>
          <a:prstGeom prst="straightConnector1">
            <a:avLst/>
          </a:prstGeom>
          <a:noFill/>
          <a:ln cap="flat" cmpd="sng" w="28575">
            <a:solidFill>
              <a:schemeClr val="lt2"/>
            </a:solidFill>
            <a:prstDash val="solid"/>
            <a:round/>
            <a:headEnd len="med" w="med" type="none"/>
            <a:tailEnd len="med" w="med" type="none"/>
          </a:ln>
        </p:spPr>
      </p:cxnSp>
      <p:sp>
        <p:nvSpPr>
          <p:cNvPr id="1492" name="Google Shape;1492;p65"/>
          <p:cNvSpPr txBox="1"/>
          <p:nvPr/>
        </p:nvSpPr>
        <p:spPr>
          <a:xfrm>
            <a:off x="813050" y="2864856"/>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|+&gt;</a:t>
            </a:r>
            <a:endParaRPr sz="1500">
              <a:solidFill>
                <a:schemeClr val="lt1"/>
              </a:solidFill>
              <a:latin typeface="Mona Sans SemiBold"/>
              <a:ea typeface="Mona Sans SemiBold"/>
              <a:cs typeface="Mona Sans SemiBold"/>
              <a:sym typeface="Mona Sans SemiBold"/>
            </a:endParaRPr>
          </a:p>
        </p:txBody>
      </p:sp>
      <p:sp>
        <p:nvSpPr>
          <p:cNvPr id="1493" name="Google Shape;1493;p65"/>
          <p:cNvSpPr/>
          <p:nvPr/>
        </p:nvSpPr>
        <p:spPr>
          <a:xfrm>
            <a:off x="4794625" y="2864850"/>
            <a:ext cx="1262700" cy="714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Mona Sans"/>
                <a:ea typeface="Mona Sans"/>
                <a:cs typeface="Mona Sans"/>
                <a:sym typeface="Mona Sans"/>
              </a:rPr>
              <a:t>MeasureZZ</a:t>
            </a:r>
            <a:endParaRPr sz="1300">
              <a:latin typeface="Mona Sans"/>
              <a:ea typeface="Mona Sans"/>
              <a:cs typeface="Mona Sans"/>
              <a:sym typeface="Mona Sans"/>
            </a:endParaRPr>
          </a:p>
        </p:txBody>
      </p:sp>
      <p:sp>
        <p:nvSpPr>
          <p:cNvPr id="1494" name="Google Shape;1494;p65"/>
          <p:cNvSpPr txBox="1"/>
          <p:nvPr/>
        </p:nvSpPr>
        <p:spPr>
          <a:xfrm>
            <a:off x="6447750" y="2864859"/>
            <a:ext cx="666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SemiBold"/>
                <a:ea typeface="Mona Sans SemiBold"/>
                <a:cs typeface="Mona Sans SemiBold"/>
                <a:sym typeface="Mona Sans SemiBold"/>
              </a:rPr>
              <a:t>&lt; + |</a:t>
            </a:r>
            <a:endParaRPr sz="1500">
              <a:solidFill>
                <a:schemeClr val="lt1"/>
              </a:solidFill>
              <a:latin typeface="Mona Sans SemiBold"/>
              <a:ea typeface="Mona Sans SemiBold"/>
              <a:cs typeface="Mona Sans SemiBold"/>
              <a:sym typeface="Mona Sa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2" name="Shape 852"/>
        <p:cNvGrpSpPr/>
        <p:nvPr/>
      </p:nvGrpSpPr>
      <p:grpSpPr>
        <a:xfrm>
          <a:off x="0" y="0"/>
          <a:ext cx="0" cy="0"/>
          <a:chOff x="0" y="0"/>
          <a:chExt cx="0" cy="0"/>
        </a:xfrm>
      </p:grpSpPr>
      <p:pic>
        <p:nvPicPr>
          <p:cNvPr id="853" name="Google Shape;853;p35" title="Grow_after.png"/>
          <p:cNvPicPr preferRelativeResize="0"/>
          <p:nvPr/>
        </p:nvPicPr>
        <p:blipFill>
          <a:blip r:embed="rId3">
            <a:alphaModFix/>
          </a:blip>
          <a:stretch>
            <a:fillRect/>
          </a:stretch>
        </p:blipFill>
        <p:spPr>
          <a:xfrm>
            <a:off x="4685300" y="1045243"/>
            <a:ext cx="4091709" cy="2774715"/>
          </a:xfrm>
          <a:prstGeom prst="rect">
            <a:avLst/>
          </a:prstGeom>
          <a:noFill/>
          <a:ln>
            <a:noFill/>
          </a:ln>
        </p:spPr>
      </p:pic>
      <p:pic>
        <p:nvPicPr>
          <p:cNvPr id="854" name="Google Shape;854;p35" title="Grow_prior.png"/>
          <p:cNvPicPr preferRelativeResize="0"/>
          <p:nvPr/>
        </p:nvPicPr>
        <p:blipFill rotWithShape="1">
          <a:blip r:embed="rId4">
            <a:alphaModFix/>
          </a:blip>
          <a:srcRect b="3855" l="0" r="0" t="0"/>
          <a:stretch/>
        </p:blipFill>
        <p:spPr>
          <a:xfrm>
            <a:off x="292425" y="1014775"/>
            <a:ext cx="4188400" cy="2835650"/>
          </a:xfrm>
          <a:prstGeom prst="rect">
            <a:avLst/>
          </a:prstGeom>
          <a:noFill/>
          <a:ln>
            <a:noFill/>
          </a:ln>
        </p:spPr>
      </p:pic>
      <p:sp>
        <p:nvSpPr>
          <p:cNvPr id="855" name="Google Shape;855;p35"/>
          <p:cNvSpPr/>
          <p:nvPr/>
        </p:nvSpPr>
        <p:spPr>
          <a:xfrm>
            <a:off x="28149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56" name="Google Shape;856;p35"/>
          <p:cNvSpPr/>
          <p:nvPr/>
        </p:nvSpPr>
        <p:spPr>
          <a:xfrm>
            <a:off x="325712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57" name="Google Shape;857;p35"/>
          <p:cNvSpPr/>
          <p:nvPr/>
        </p:nvSpPr>
        <p:spPr>
          <a:xfrm>
            <a:off x="36992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58" name="Google Shape;858;p35"/>
          <p:cNvSpPr/>
          <p:nvPr/>
        </p:nvSpPr>
        <p:spPr>
          <a:xfrm>
            <a:off x="28149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59" name="Google Shape;859;p35"/>
          <p:cNvSpPr/>
          <p:nvPr/>
        </p:nvSpPr>
        <p:spPr>
          <a:xfrm>
            <a:off x="325712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0" name="Google Shape;860;p35"/>
          <p:cNvSpPr/>
          <p:nvPr/>
        </p:nvSpPr>
        <p:spPr>
          <a:xfrm>
            <a:off x="36992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1" name="Google Shape;861;p35"/>
          <p:cNvSpPr/>
          <p:nvPr/>
        </p:nvSpPr>
        <p:spPr>
          <a:xfrm>
            <a:off x="28149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2" name="Google Shape;862;p35"/>
          <p:cNvSpPr/>
          <p:nvPr/>
        </p:nvSpPr>
        <p:spPr>
          <a:xfrm>
            <a:off x="325712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3" name="Google Shape;863;p35"/>
          <p:cNvSpPr/>
          <p:nvPr/>
        </p:nvSpPr>
        <p:spPr>
          <a:xfrm>
            <a:off x="36992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4" name="Google Shape;864;p35"/>
          <p:cNvSpPr/>
          <p:nvPr/>
        </p:nvSpPr>
        <p:spPr>
          <a:xfrm>
            <a:off x="28149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5" name="Google Shape;865;p35"/>
          <p:cNvSpPr/>
          <p:nvPr/>
        </p:nvSpPr>
        <p:spPr>
          <a:xfrm>
            <a:off x="325712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6" name="Google Shape;866;p35"/>
          <p:cNvSpPr/>
          <p:nvPr/>
        </p:nvSpPr>
        <p:spPr>
          <a:xfrm>
            <a:off x="36992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7" name="Google Shape;867;p35"/>
          <p:cNvSpPr/>
          <p:nvPr/>
        </p:nvSpPr>
        <p:spPr>
          <a:xfrm>
            <a:off x="28149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8" name="Google Shape;868;p35"/>
          <p:cNvSpPr/>
          <p:nvPr/>
        </p:nvSpPr>
        <p:spPr>
          <a:xfrm>
            <a:off x="325712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69" name="Google Shape;869;p35"/>
          <p:cNvSpPr/>
          <p:nvPr/>
        </p:nvSpPr>
        <p:spPr>
          <a:xfrm>
            <a:off x="36992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70" name="Google Shape;870;p35"/>
          <p:cNvSpPr txBox="1"/>
          <p:nvPr/>
        </p:nvSpPr>
        <p:spPr>
          <a:xfrm>
            <a:off x="300125" y="196625"/>
            <a:ext cx="3399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Lattice Surgery basics</a:t>
            </a:r>
            <a:endParaRPr sz="2000">
              <a:solidFill>
                <a:schemeClr val="lt1"/>
              </a:solidFill>
              <a:latin typeface="Mona Sans SemiBold"/>
              <a:ea typeface="Mona Sans SemiBold"/>
              <a:cs typeface="Mona Sans SemiBold"/>
              <a:sym typeface="Mona Sans SemiBold"/>
            </a:endParaRPr>
          </a:p>
        </p:txBody>
      </p:sp>
      <p:sp>
        <p:nvSpPr>
          <p:cNvPr id="871" name="Google Shape;871;p35"/>
          <p:cNvSpPr txBox="1"/>
          <p:nvPr/>
        </p:nvSpPr>
        <p:spPr>
          <a:xfrm>
            <a:off x="372575" y="3932655"/>
            <a:ext cx="8289600" cy="1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At any particular time step, some physical qubits are part of a logical qubits and some are not. By altering these sets based on a set of well-defined rules, we can build a sequence of such time-steps that </a:t>
            </a:r>
            <a:r>
              <a:rPr b="1" lang="en" sz="1500">
                <a:solidFill>
                  <a:schemeClr val="lt1"/>
                </a:solidFill>
                <a:latin typeface="Mona Sans"/>
                <a:ea typeface="Mona Sans"/>
                <a:cs typeface="Mona Sans"/>
                <a:sym typeface="Mona Sans"/>
              </a:rPr>
              <a:t>alter the shapes, orientation, and size of these logical qubits</a:t>
            </a:r>
            <a:r>
              <a:rPr lang="en" sz="1500">
                <a:solidFill>
                  <a:schemeClr val="lt1"/>
                </a:solidFill>
                <a:latin typeface="Mona Sans Light"/>
                <a:ea typeface="Mona Sans Light"/>
                <a:cs typeface="Mona Sans Light"/>
                <a:sym typeface="Mona Sans Light"/>
              </a:rPr>
              <a:t>.</a:t>
            </a:r>
            <a:endParaRPr sz="1500">
              <a:solidFill>
                <a:schemeClr val="lt1"/>
              </a:solidFill>
              <a:latin typeface="Mona Sans Light"/>
              <a:ea typeface="Mona Sans Light"/>
              <a:cs typeface="Mona Sans Light"/>
              <a:sym typeface="Mona Sans Light"/>
            </a:endParaRPr>
          </a:p>
        </p:txBody>
      </p:sp>
      <p:sp>
        <p:nvSpPr>
          <p:cNvPr id="872" name="Google Shape;872;p35"/>
          <p:cNvSpPr txBox="1"/>
          <p:nvPr/>
        </p:nvSpPr>
        <p:spPr>
          <a:xfrm>
            <a:off x="3849625" y="641750"/>
            <a:ext cx="631200" cy="310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Lato"/>
                <a:ea typeface="Lato"/>
                <a:cs typeface="Lato"/>
                <a:sym typeface="Lato"/>
              </a:rPr>
              <a:t>T = t</a:t>
            </a:r>
            <a:endParaRPr sz="1500">
              <a:solidFill>
                <a:schemeClr val="lt1"/>
              </a:solidFill>
              <a:latin typeface="Lato"/>
              <a:ea typeface="Lato"/>
              <a:cs typeface="Lato"/>
              <a:sym typeface="Lato"/>
            </a:endParaRPr>
          </a:p>
        </p:txBody>
      </p:sp>
      <p:sp>
        <p:nvSpPr>
          <p:cNvPr id="873" name="Google Shape;873;p35"/>
          <p:cNvSpPr txBox="1"/>
          <p:nvPr/>
        </p:nvSpPr>
        <p:spPr>
          <a:xfrm>
            <a:off x="7968800" y="641750"/>
            <a:ext cx="808200" cy="310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Lato"/>
                <a:ea typeface="Lato"/>
                <a:cs typeface="Lato"/>
                <a:sym typeface="Lato"/>
              </a:rPr>
              <a:t>T = t+1</a:t>
            </a:r>
            <a:endParaRPr sz="1500">
              <a:solidFill>
                <a:schemeClr val="lt1"/>
              </a:solidFill>
              <a:latin typeface="Lato"/>
              <a:ea typeface="Lato"/>
              <a:cs typeface="Lato"/>
              <a:sym typeface="Lato"/>
            </a:endParaRPr>
          </a:p>
        </p:txBody>
      </p:sp>
      <p:sp>
        <p:nvSpPr>
          <p:cNvPr id="874" name="Google Shape;874;p3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8" name="Shape 878"/>
        <p:cNvGrpSpPr/>
        <p:nvPr/>
      </p:nvGrpSpPr>
      <p:grpSpPr>
        <a:xfrm>
          <a:off x="0" y="0"/>
          <a:ext cx="0" cy="0"/>
          <a:chOff x="0" y="0"/>
          <a:chExt cx="0" cy="0"/>
        </a:xfrm>
      </p:grpSpPr>
      <p:pic>
        <p:nvPicPr>
          <p:cNvPr id="879" name="Google Shape;879;p36" title="Grow_prior.png"/>
          <p:cNvPicPr preferRelativeResize="0"/>
          <p:nvPr/>
        </p:nvPicPr>
        <p:blipFill rotWithShape="1">
          <a:blip r:embed="rId3">
            <a:alphaModFix/>
          </a:blip>
          <a:srcRect b="3855" l="0" r="0" t="0"/>
          <a:stretch/>
        </p:blipFill>
        <p:spPr>
          <a:xfrm>
            <a:off x="292425" y="1014775"/>
            <a:ext cx="4188400" cy="2835650"/>
          </a:xfrm>
          <a:prstGeom prst="rect">
            <a:avLst/>
          </a:prstGeom>
          <a:noFill/>
          <a:ln>
            <a:noFill/>
          </a:ln>
        </p:spPr>
      </p:pic>
      <p:sp>
        <p:nvSpPr>
          <p:cNvPr id="880" name="Google Shape;880;p36"/>
          <p:cNvSpPr txBox="1"/>
          <p:nvPr/>
        </p:nvSpPr>
        <p:spPr>
          <a:xfrm>
            <a:off x="300125" y="196625"/>
            <a:ext cx="3399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Lattice Surgery basics</a:t>
            </a:r>
            <a:endParaRPr sz="2000">
              <a:solidFill>
                <a:schemeClr val="lt1"/>
              </a:solidFill>
              <a:latin typeface="Mona Sans SemiBold"/>
              <a:ea typeface="Mona Sans SemiBold"/>
              <a:cs typeface="Mona Sans SemiBold"/>
              <a:sym typeface="Mona Sans SemiBold"/>
            </a:endParaRPr>
          </a:p>
        </p:txBody>
      </p:sp>
      <p:sp>
        <p:nvSpPr>
          <p:cNvPr id="881" name="Google Shape;881;p36"/>
          <p:cNvSpPr txBox="1"/>
          <p:nvPr/>
        </p:nvSpPr>
        <p:spPr>
          <a:xfrm>
            <a:off x="4936525" y="2571750"/>
            <a:ext cx="3446400" cy="1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Within Entwine, the boundary type is helpfully colored on the data qubits to help the user identify at a glance.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literature is often confusing as to how the boundaries types are defined. Regardless, this image indicates our definition of boundary types.</a:t>
            </a:r>
            <a:endParaRPr sz="1500">
              <a:solidFill>
                <a:schemeClr val="lt1"/>
              </a:solidFill>
              <a:latin typeface="Mona Sans Light"/>
              <a:ea typeface="Mona Sans Light"/>
              <a:cs typeface="Mona Sans Light"/>
              <a:sym typeface="Mona Sans Light"/>
            </a:endParaRPr>
          </a:p>
        </p:txBody>
      </p:sp>
      <p:sp>
        <p:nvSpPr>
          <p:cNvPr id="882" name="Google Shape;882;p36"/>
          <p:cNvSpPr txBox="1"/>
          <p:nvPr/>
        </p:nvSpPr>
        <p:spPr>
          <a:xfrm>
            <a:off x="5143500" y="755475"/>
            <a:ext cx="1479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Mona Sans Light"/>
                <a:ea typeface="Mona Sans Light"/>
                <a:cs typeface="Mona Sans Light"/>
                <a:sym typeface="Mona Sans Light"/>
              </a:rPr>
              <a:t>X-boundary</a:t>
            </a:r>
            <a:endParaRPr>
              <a:solidFill>
                <a:schemeClr val="lt1"/>
              </a:solidFill>
              <a:latin typeface="Mona Sans Light"/>
              <a:ea typeface="Mona Sans Light"/>
              <a:cs typeface="Mona Sans Light"/>
              <a:sym typeface="Mona Sans Light"/>
            </a:endParaRPr>
          </a:p>
        </p:txBody>
      </p:sp>
      <p:cxnSp>
        <p:nvCxnSpPr>
          <p:cNvPr id="883" name="Google Shape;883;p36"/>
          <p:cNvCxnSpPr/>
          <p:nvPr/>
        </p:nvCxnSpPr>
        <p:spPr>
          <a:xfrm flipH="1">
            <a:off x="1697100" y="967575"/>
            <a:ext cx="3446400" cy="501900"/>
          </a:xfrm>
          <a:prstGeom prst="straightConnector1">
            <a:avLst/>
          </a:prstGeom>
          <a:noFill/>
          <a:ln cap="flat" cmpd="sng" w="28575">
            <a:solidFill>
              <a:srgbClr val="FF0000"/>
            </a:solidFill>
            <a:prstDash val="solid"/>
            <a:round/>
            <a:headEnd len="med" w="med" type="none"/>
            <a:tailEnd len="med" w="med" type="triangle"/>
          </a:ln>
        </p:spPr>
      </p:cxnSp>
      <p:sp>
        <p:nvSpPr>
          <p:cNvPr id="884" name="Google Shape;884;p36"/>
          <p:cNvSpPr txBox="1"/>
          <p:nvPr/>
        </p:nvSpPr>
        <p:spPr>
          <a:xfrm>
            <a:off x="4674950" y="1516250"/>
            <a:ext cx="1479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Mona Sans Light"/>
                <a:ea typeface="Mona Sans Light"/>
                <a:cs typeface="Mona Sans Light"/>
                <a:sym typeface="Mona Sans Light"/>
              </a:rPr>
              <a:t>Z</a:t>
            </a:r>
            <a:r>
              <a:rPr lang="en">
                <a:solidFill>
                  <a:schemeClr val="lt1"/>
                </a:solidFill>
                <a:latin typeface="Mona Sans Light"/>
                <a:ea typeface="Mona Sans Light"/>
                <a:cs typeface="Mona Sans Light"/>
                <a:sym typeface="Mona Sans Light"/>
              </a:rPr>
              <a:t>-boundary</a:t>
            </a:r>
            <a:endParaRPr>
              <a:solidFill>
                <a:schemeClr val="lt1"/>
              </a:solidFill>
              <a:latin typeface="Mona Sans Light"/>
              <a:ea typeface="Mona Sans Light"/>
              <a:cs typeface="Mona Sans Light"/>
              <a:sym typeface="Mona Sans Light"/>
            </a:endParaRPr>
          </a:p>
        </p:txBody>
      </p:sp>
      <p:cxnSp>
        <p:nvCxnSpPr>
          <p:cNvPr id="885" name="Google Shape;885;p36"/>
          <p:cNvCxnSpPr>
            <a:stCxn id="884" idx="1"/>
          </p:cNvCxnSpPr>
          <p:nvPr/>
        </p:nvCxnSpPr>
        <p:spPr>
          <a:xfrm flipH="1">
            <a:off x="2566550" y="1728350"/>
            <a:ext cx="2108400" cy="651900"/>
          </a:xfrm>
          <a:prstGeom prst="straightConnector1">
            <a:avLst/>
          </a:prstGeom>
          <a:noFill/>
          <a:ln cap="flat" cmpd="sng" w="28575">
            <a:solidFill>
              <a:srgbClr val="0000FF"/>
            </a:solidFill>
            <a:prstDash val="solid"/>
            <a:round/>
            <a:headEnd len="med" w="med" type="none"/>
            <a:tailEnd len="med" w="med" type="triangle"/>
          </a:ln>
        </p:spPr>
      </p:cxnSp>
      <p:sp>
        <p:nvSpPr>
          <p:cNvPr id="886" name="Google Shape;886;p3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0" name="Shape 890"/>
        <p:cNvGrpSpPr/>
        <p:nvPr/>
      </p:nvGrpSpPr>
      <p:grpSpPr>
        <a:xfrm>
          <a:off x="0" y="0"/>
          <a:ext cx="0" cy="0"/>
          <a:chOff x="0" y="0"/>
          <a:chExt cx="0" cy="0"/>
        </a:xfrm>
      </p:grpSpPr>
      <p:pic>
        <p:nvPicPr>
          <p:cNvPr id="891" name="Google Shape;891;p37" title="Grow_after.png"/>
          <p:cNvPicPr preferRelativeResize="0"/>
          <p:nvPr/>
        </p:nvPicPr>
        <p:blipFill>
          <a:blip r:embed="rId3">
            <a:alphaModFix/>
          </a:blip>
          <a:stretch>
            <a:fillRect/>
          </a:stretch>
        </p:blipFill>
        <p:spPr>
          <a:xfrm>
            <a:off x="4685300" y="1045243"/>
            <a:ext cx="4091709" cy="2774715"/>
          </a:xfrm>
          <a:prstGeom prst="rect">
            <a:avLst/>
          </a:prstGeom>
          <a:noFill/>
          <a:ln>
            <a:noFill/>
          </a:ln>
        </p:spPr>
      </p:pic>
      <p:pic>
        <p:nvPicPr>
          <p:cNvPr id="892" name="Google Shape;892;p37" title="Grow_prior.png"/>
          <p:cNvPicPr preferRelativeResize="0"/>
          <p:nvPr/>
        </p:nvPicPr>
        <p:blipFill rotWithShape="1">
          <a:blip r:embed="rId4">
            <a:alphaModFix/>
          </a:blip>
          <a:srcRect b="3855" l="0" r="0" t="0"/>
          <a:stretch/>
        </p:blipFill>
        <p:spPr>
          <a:xfrm>
            <a:off x="292425" y="1014775"/>
            <a:ext cx="4188400" cy="2835650"/>
          </a:xfrm>
          <a:prstGeom prst="rect">
            <a:avLst/>
          </a:prstGeom>
          <a:noFill/>
          <a:ln>
            <a:noFill/>
          </a:ln>
        </p:spPr>
      </p:pic>
      <p:sp>
        <p:nvSpPr>
          <p:cNvPr id="893" name="Google Shape;893;p37"/>
          <p:cNvSpPr/>
          <p:nvPr/>
        </p:nvSpPr>
        <p:spPr>
          <a:xfrm>
            <a:off x="28149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94" name="Google Shape;894;p37"/>
          <p:cNvSpPr/>
          <p:nvPr/>
        </p:nvSpPr>
        <p:spPr>
          <a:xfrm>
            <a:off x="325712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95" name="Google Shape;895;p37"/>
          <p:cNvSpPr/>
          <p:nvPr/>
        </p:nvSpPr>
        <p:spPr>
          <a:xfrm>
            <a:off x="36992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96" name="Google Shape;896;p37"/>
          <p:cNvSpPr/>
          <p:nvPr/>
        </p:nvSpPr>
        <p:spPr>
          <a:xfrm>
            <a:off x="28149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97" name="Google Shape;897;p37"/>
          <p:cNvSpPr/>
          <p:nvPr/>
        </p:nvSpPr>
        <p:spPr>
          <a:xfrm>
            <a:off x="325712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98" name="Google Shape;898;p37"/>
          <p:cNvSpPr/>
          <p:nvPr/>
        </p:nvSpPr>
        <p:spPr>
          <a:xfrm>
            <a:off x="36992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899" name="Google Shape;899;p37"/>
          <p:cNvSpPr/>
          <p:nvPr/>
        </p:nvSpPr>
        <p:spPr>
          <a:xfrm>
            <a:off x="28149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0" name="Google Shape;900;p37"/>
          <p:cNvSpPr/>
          <p:nvPr/>
        </p:nvSpPr>
        <p:spPr>
          <a:xfrm>
            <a:off x="325712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1" name="Google Shape;901;p37"/>
          <p:cNvSpPr/>
          <p:nvPr/>
        </p:nvSpPr>
        <p:spPr>
          <a:xfrm>
            <a:off x="36992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2" name="Google Shape;902;p37"/>
          <p:cNvSpPr/>
          <p:nvPr/>
        </p:nvSpPr>
        <p:spPr>
          <a:xfrm>
            <a:off x="28149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3" name="Google Shape;903;p37"/>
          <p:cNvSpPr/>
          <p:nvPr/>
        </p:nvSpPr>
        <p:spPr>
          <a:xfrm>
            <a:off x="325712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4" name="Google Shape;904;p37"/>
          <p:cNvSpPr/>
          <p:nvPr/>
        </p:nvSpPr>
        <p:spPr>
          <a:xfrm>
            <a:off x="36992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5" name="Google Shape;905;p37"/>
          <p:cNvSpPr/>
          <p:nvPr/>
        </p:nvSpPr>
        <p:spPr>
          <a:xfrm>
            <a:off x="28149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6" name="Google Shape;906;p37"/>
          <p:cNvSpPr/>
          <p:nvPr/>
        </p:nvSpPr>
        <p:spPr>
          <a:xfrm>
            <a:off x="325712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7" name="Google Shape;907;p37"/>
          <p:cNvSpPr/>
          <p:nvPr/>
        </p:nvSpPr>
        <p:spPr>
          <a:xfrm>
            <a:off x="36992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08" name="Google Shape;908;p37"/>
          <p:cNvSpPr txBox="1"/>
          <p:nvPr/>
        </p:nvSpPr>
        <p:spPr>
          <a:xfrm>
            <a:off x="300125" y="196625"/>
            <a:ext cx="2577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Grow</a:t>
            </a:r>
            <a:endParaRPr sz="2000">
              <a:solidFill>
                <a:schemeClr val="lt1"/>
              </a:solidFill>
              <a:latin typeface="Mona Sans SemiBold"/>
              <a:ea typeface="Mona Sans SemiBold"/>
              <a:cs typeface="Mona Sans SemiBold"/>
              <a:sym typeface="Mona Sans SemiBold"/>
            </a:endParaRPr>
          </a:p>
        </p:txBody>
      </p:sp>
      <p:sp>
        <p:nvSpPr>
          <p:cNvPr id="909" name="Google Shape;909;p37"/>
          <p:cNvSpPr/>
          <p:nvPr/>
        </p:nvSpPr>
        <p:spPr>
          <a:xfrm>
            <a:off x="400575" y="1397025"/>
            <a:ext cx="3614868" cy="341550"/>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10" name="Google Shape;910;p37"/>
          <p:cNvSpPr/>
          <p:nvPr/>
        </p:nvSpPr>
        <p:spPr>
          <a:xfrm>
            <a:off x="4784175" y="1397025"/>
            <a:ext cx="3614868" cy="341550"/>
          </a:xfrm>
          <a:prstGeom prst="flowChartTerminator">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11" name="Google Shape;911;p37"/>
          <p:cNvSpPr txBox="1"/>
          <p:nvPr/>
        </p:nvSpPr>
        <p:spPr>
          <a:xfrm>
            <a:off x="372575" y="3932655"/>
            <a:ext cx="8289600" cy="1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Prior to Grow (extending in the X-logical direction),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data qubits to be included into the new patch are set to +X state.</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The new logical X operator (circled) is defined in terms of the old logical X operator.</a:t>
            </a:r>
            <a:endParaRPr sz="1500">
              <a:solidFill>
                <a:schemeClr val="lt1"/>
              </a:solidFill>
              <a:latin typeface="Mona Sans Light"/>
              <a:ea typeface="Mona Sans Light"/>
              <a:cs typeface="Mona Sans Light"/>
              <a:sym typeface="Mona Sans Light"/>
            </a:endParaRPr>
          </a:p>
        </p:txBody>
      </p:sp>
      <p:sp>
        <p:nvSpPr>
          <p:cNvPr id="912" name="Google Shape;912;p3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6" name="Shape 916"/>
        <p:cNvGrpSpPr/>
        <p:nvPr/>
      </p:nvGrpSpPr>
      <p:grpSpPr>
        <a:xfrm>
          <a:off x="0" y="0"/>
          <a:ext cx="0" cy="0"/>
          <a:chOff x="0" y="0"/>
          <a:chExt cx="0" cy="0"/>
        </a:xfrm>
      </p:grpSpPr>
      <p:pic>
        <p:nvPicPr>
          <p:cNvPr id="917" name="Google Shape;917;p38" title="Grow_after.png"/>
          <p:cNvPicPr preferRelativeResize="0"/>
          <p:nvPr/>
        </p:nvPicPr>
        <p:blipFill>
          <a:blip r:embed="rId3">
            <a:alphaModFix/>
          </a:blip>
          <a:stretch>
            <a:fillRect/>
          </a:stretch>
        </p:blipFill>
        <p:spPr>
          <a:xfrm>
            <a:off x="4685300" y="1045243"/>
            <a:ext cx="4091709" cy="2774715"/>
          </a:xfrm>
          <a:prstGeom prst="rect">
            <a:avLst/>
          </a:prstGeom>
          <a:noFill/>
          <a:ln>
            <a:noFill/>
          </a:ln>
        </p:spPr>
      </p:pic>
      <p:pic>
        <p:nvPicPr>
          <p:cNvPr id="918" name="Google Shape;918;p38" title="Grow_prior.png"/>
          <p:cNvPicPr preferRelativeResize="0"/>
          <p:nvPr/>
        </p:nvPicPr>
        <p:blipFill rotWithShape="1">
          <a:blip r:embed="rId4">
            <a:alphaModFix/>
          </a:blip>
          <a:srcRect b="3855" l="0" r="0" t="0"/>
          <a:stretch/>
        </p:blipFill>
        <p:spPr>
          <a:xfrm>
            <a:off x="292425" y="1014775"/>
            <a:ext cx="4188400" cy="2835650"/>
          </a:xfrm>
          <a:prstGeom prst="rect">
            <a:avLst/>
          </a:prstGeom>
          <a:noFill/>
          <a:ln>
            <a:noFill/>
          </a:ln>
        </p:spPr>
      </p:pic>
      <p:sp>
        <p:nvSpPr>
          <p:cNvPr id="919" name="Google Shape;919;p38"/>
          <p:cNvSpPr/>
          <p:nvPr/>
        </p:nvSpPr>
        <p:spPr>
          <a:xfrm>
            <a:off x="28149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0" name="Google Shape;920;p38"/>
          <p:cNvSpPr/>
          <p:nvPr/>
        </p:nvSpPr>
        <p:spPr>
          <a:xfrm>
            <a:off x="325712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1" name="Google Shape;921;p38"/>
          <p:cNvSpPr/>
          <p:nvPr/>
        </p:nvSpPr>
        <p:spPr>
          <a:xfrm>
            <a:off x="3699275" y="147990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2" name="Google Shape;922;p38"/>
          <p:cNvSpPr/>
          <p:nvPr/>
        </p:nvSpPr>
        <p:spPr>
          <a:xfrm>
            <a:off x="28149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3" name="Google Shape;923;p38"/>
          <p:cNvSpPr/>
          <p:nvPr/>
        </p:nvSpPr>
        <p:spPr>
          <a:xfrm>
            <a:off x="325712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4" name="Google Shape;924;p38"/>
          <p:cNvSpPr/>
          <p:nvPr/>
        </p:nvSpPr>
        <p:spPr>
          <a:xfrm>
            <a:off x="3699275" y="1898550"/>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5" name="Google Shape;925;p38"/>
          <p:cNvSpPr/>
          <p:nvPr/>
        </p:nvSpPr>
        <p:spPr>
          <a:xfrm>
            <a:off x="28149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6" name="Google Shape;926;p38"/>
          <p:cNvSpPr/>
          <p:nvPr/>
        </p:nvSpPr>
        <p:spPr>
          <a:xfrm>
            <a:off x="325712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7" name="Google Shape;927;p38"/>
          <p:cNvSpPr/>
          <p:nvPr/>
        </p:nvSpPr>
        <p:spPr>
          <a:xfrm>
            <a:off x="3699275" y="2354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8" name="Google Shape;928;p38"/>
          <p:cNvSpPr/>
          <p:nvPr/>
        </p:nvSpPr>
        <p:spPr>
          <a:xfrm>
            <a:off x="28149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29" name="Google Shape;929;p38"/>
          <p:cNvSpPr/>
          <p:nvPr/>
        </p:nvSpPr>
        <p:spPr>
          <a:xfrm>
            <a:off x="325712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0" name="Google Shape;930;p38"/>
          <p:cNvSpPr/>
          <p:nvPr/>
        </p:nvSpPr>
        <p:spPr>
          <a:xfrm>
            <a:off x="3699275" y="281055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1" name="Google Shape;931;p38"/>
          <p:cNvSpPr/>
          <p:nvPr/>
        </p:nvSpPr>
        <p:spPr>
          <a:xfrm>
            <a:off x="28149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2" name="Google Shape;932;p38"/>
          <p:cNvSpPr/>
          <p:nvPr/>
        </p:nvSpPr>
        <p:spPr>
          <a:xfrm>
            <a:off x="325712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3" name="Google Shape;933;p38"/>
          <p:cNvSpPr/>
          <p:nvPr/>
        </p:nvSpPr>
        <p:spPr>
          <a:xfrm>
            <a:off x="3699275" y="322920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4" name="Google Shape;934;p38"/>
          <p:cNvSpPr txBox="1"/>
          <p:nvPr/>
        </p:nvSpPr>
        <p:spPr>
          <a:xfrm>
            <a:off x="300125" y="196625"/>
            <a:ext cx="2577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Grow</a:t>
            </a:r>
            <a:endParaRPr sz="2000">
              <a:solidFill>
                <a:schemeClr val="lt1"/>
              </a:solidFill>
              <a:latin typeface="Mona Sans SemiBold"/>
              <a:ea typeface="Mona Sans SemiBold"/>
              <a:cs typeface="Mona Sans SemiBold"/>
              <a:sym typeface="Mona Sans SemiBold"/>
            </a:endParaRPr>
          </a:p>
        </p:txBody>
      </p:sp>
      <p:sp>
        <p:nvSpPr>
          <p:cNvPr id="935" name="Google Shape;935;p38"/>
          <p:cNvSpPr/>
          <p:nvPr/>
        </p:nvSpPr>
        <p:spPr>
          <a:xfrm rot="5400000">
            <a:off x="-410938" y="2257963"/>
            <a:ext cx="2179926" cy="34155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6" name="Google Shape;936;p38"/>
          <p:cNvSpPr/>
          <p:nvPr/>
        </p:nvSpPr>
        <p:spPr>
          <a:xfrm rot="5400000">
            <a:off x="3974262" y="2261825"/>
            <a:ext cx="2179926" cy="341550"/>
          </a:xfrm>
          <a:prstGeom prst="flowChartTerminator">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37" name="Google Shape;937;p38"/>
          <p:cNvSpPr txBox="1"/>
          <p:nvPr/>
        </p:nvSpPr>
        <p:spPr>
          <a:xfrm>
            <a:off x="372575" y="3984400"/>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Definition of Logical Z operator is unchanged. </a:t>
            </a:r>
            <a:endParaRPr sz="1500">
              <a:solidFill>
                <a:schemeClr val="lt1"/>
              </a:solidFill>
              <a:latin typeface="Mona Sans Light"/>
              <a:ea typeface="Mona Sans Light"/>
              <a:cs typeface="Mona Sans Light"/>
              <a:sym typeface="Mona Sans Light"/>
            </a:endParaRPr>
          </a:p>
        </p:txBody>
      </p:sp>
      <p:sp>
        <p:nvSpPr>
          <p:cNvPr id="938" name="Google Shape;938;p3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2" name="Shape 942"/>
        <p:cNvGrpSpPr/>
        <p:nvPr/>
      </p:nvGrpSpPr>
      <p:grpSpPr>
        <a:xfrm>
          <a:off x="0" y="0"/>
          <a:ext cx="0" cy="0"/>
          <a:chOff x="0" y="0"/>
          <a:chExt cx="0" cy="0"/>
        </a:xfrm>
      </p:grpSpPr>
      <p:sp>
        <p:nvSpPr>
          <p:cNvPr id="943" name="Google Shape;943;p39"/>
          <p:cNvSpPr txBox="1"/>
          <p:nvPr/>
        </p:nvSpPr>
        <p:spPr>
          <a:xfrm>
            <a:off x="300125" y="196625"/>
            <a:ext cx="2577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Grow</a:t>
            </a:r>
            <a:endParaRPr sz="2000">
              <a:solidFill>
                <a:schemeClr val="lt1"/>
              </a:solidFill>
              <a:latin typeface="Mona Sans SemiBold"/>
              <a:ea typeface="Mona Sans SemiBold"/>
              <a:cs typeface="Mona Sans SemiBold"/>
              <a:sym typeface="Mona Sans SemiBold"/>
            </a:endParaRPr>
          </a:p>
        </p:txBody>
      </p:sp>
      <p:sp>
        <p:nvSpPr>
          <p:cNvPr id="944" name="Google Shape;944;p39"/>
          <p:cNvSpPr txBox="1"/>
          <p:nvPr/>
        </p:nvSpPr>
        <p:spPr>
          <a:xfrm>
            <a:off x="372575" y="3984400"/>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Likewise, p</a:t>
            </a:r>
            <a:r>
              <a:rPr lang="en" sz="1500">
                <a:solidFill>
                  <a:schemeClr val="lt1"/>
                </a:solidFill>
                <a:latin typeface="Mona Sans Light"/>
                <a:ea typeface="Mona Sans Light"/>
                <a:cs typeface="Mona Sans Light"/>
                <a:sym typeface="Mona Sans Light"/>
              </a:rPr>
              <a:t>rior to Grow (extending in the Z-logical direction),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data qubits to be included into the new patch are set to +Z state.</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Logical X is unchanged, while logical Z is similarly changed as in the previous example.</a:t>
            </a:r>
            <a:endParaRPr sz="1500">
              <a:solidFill>
                <a:schemeClr val="lt1"/>
              </a:solidFill>
              <a:latin typeface="Mona Sans Light"/>
              <a:ea typeface="Mona Sans Light"/>
              <a:cs typeface="Mona Sans Light"/>
              <a:sym typeface="Mona Sans Light"/>
            </a:endParaRPr>
          </a:p>
        </p:txBody>
      </p:sp>
      <p:pic>
        <p:nvPicPr>
          <p:cNvPr id="945" name="Google Shape;945;p39" title="Screenshot 2025-05-02 at 7.55.01 PM.png"/>
          <p:cNvPicPr preferRelativeResize="0"/>
          <p:nvPr/>
        </p:nvPicPr>
        <p:blipFill>
          <a:blip r:embed="rId3">
            <a:alphaModFix/>
          </a:blip>
          <a:stretch>
            <a:fillRect/>
          </a:stretch>
        </p:blipFill>
        <p:spPr>
          <a:xfrm>
            <a:off x="476200" y="773225"/>
            <a:ext cx="2338763" cy="3058776"/>
          </a:xfrm>
          <a:prstGeom prst="rect">
            <a:avLst/>
          </a:prstGeom>
          <a:noFill/>
          <a:ln>
            <a:noFill/>
          </a:ln>
        </p:spPr>
      </p:pic>
      <p:pic>
        <p:nvPicPr>
          <p:cNvPr id="946" name="Google Shape;946;p39" title="Screenshot 2025-05-02 at 7.55.15 PM.png"/>
          <p:cNvPicPr preferRelativeResize="0"/>
          <p:nvPr/>
        </p:nvPicPr>
        <p:blipFill>
          <a:blip r:embed="rId4">
            <a:alphaModFix/>
          </a:blip>
          <a:stretch>
            <a:fillRect/>
          </a:stretch>
        </p:blipFill>
        <p:spPr>
          <a:xfrm>
            <a:off x="3454650" y="773225"/>
            <a:ext cx="2234700" cy="3058776"/>
          </a:xfrm>
          <a:prstGeom prst="rect">
            <a:avLst/>
          </a:prstGeom>
          <a:noFill/>
          <a:ln>
            <a:noFill/>
          </a:ln>
        </p:spPr>
      </p:pic>
      <p:sp>
        <p:nvSpPr>
          <p:cNvPr id="947" name="Google Shape;947;p39"/>
          <p:cNvSpPr/>
          <p:nvPr/>
        </p:nvSpPr>
        <p:spPr>
          <a:xfrm>
            <a:off x="827950" y="2877025"/>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48" name="Google Shape;948;p39"/>
          <p:cNvSpPr/>
          <p:nvPr/>
        </p:nvSpPr>
        <p:spPr>
          <a:xfrm>
            <a:off x="1164343" y="2877025"/>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49" name="Google Shape;949;p39"/>
          <p:cNvSpPr/>
          <p:nvPr/>
        </p:nvSpPr>
        <p:spPr>
          <a:xfrm>
            <a:off x="1500725" y="2877025"/>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0" name="Google Shape;950;p39"/>
          <p:cNvSpPr/>
          <p:nvPr/>
        </p:nvSpPr>
        <p:spPr>
          <a:xfrm>
            <a:off x="1885943" y="2877025"/>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1" name="Google Shape;951;p39"/>
          <p:cNvSpPr/>
          <p:nvPr/>
        </p:nvSpPr>
        <p:spPr>
          <a:xfrm>
            <a:off x="2231429" y="2877025"/>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2" name="Google Shape;952;p39"/>
          <p:cNvSpPr/>
          <p:nvPr/>
        </p:nvSpPr>
        <p:spPr>
          <a:xfrm>
            <a:off x="838299" y="3212872"/>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3" name="Google Shape;953;p39"/>
          <p:cNvSpPr/>
          <p:nvPr/>
        </p:nvSpPr>
        <p:spPr>
          <a:xfrm>
            <a:off x="1174692" y="3212872"/>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4" name="Google Shape;954;p39"/>
          <p:cNvSpPr/>
          <p:nvPr/>
        </p:nvSpPr>
        <p:spPr>
          <a:xfrm>
            <a:off x="1511074" y="3212872"/>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5" name="Google Shape;955;p39"/>
          <p:cNvSpPr/>
          <p:nvPr/>
        </p:nvSpPr>
        <p:spPr>
          <a:xfrm>
            <a:off x="1896292" y="3212872"/>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6" name="Google Shape;956;p39"/>
          <p:cNvSpPr/>
          <p:nvPr/>
        </p:nvSpPr>
        <p:spPr>
          <a:xfrm>
            <a:off x="2241778" y="3212872"/>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7" name="Google Shape;957;p39"/>
          <p:cNvSpPr/>
          <p:nvPr/>
        </p:nvSpPr>
        <p:spPr>
          <a:xfrm>
            <a:off x="831706" y="3569418"/>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8" name="Google Shape;958;p39"/>
          <p:cNvSpPr/>
          <p:nvPr/>
        </p:nvSpPr>
        <p:spPr>
          <a:xfrm>
            <a:off x="1168099" y="3569418"/>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59" name="Google Shape;959;p39"/>
          <p:cNvSpPr/>
          <p:nvPr/>
        </p:nvSpPr>
        <p:spPr>
          <a:xfrm>
            <a:off x="1504481" y="3569418"/>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60" name="Google Shape;960;p39"/>
          <p:cNvSpPr/>
          <p:nvPr/>
        </p:nvSpPr>
        <p:spPr>
          <a:xfrm>
            <a:off x="1889699" y="3569418"/>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61" name="Google Shape;961;p39"/>
          <p:cNvSpPr/>
          <p:nvPr/>
        </p:nvSpPr>
        <p:spPr>
          <a:xfrm>
            <a:off x="2235185" y="3569418"/>
            <a:ext cx="175800" cy="1758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62" name="Google Shape;962;p3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63" name="Google Shape;963;p39" title="Grow_entwine.gif"/>
          <p:cNvPicPr preferRelativeResize="0"/>
          <p:nvPr/>
        </p:nvPicPr>
        <p:blipFill>
          <a:blip r:embed="rId5">
            <a:alphaModFix/>
          </a:blip>
          <a:stretch>
            <a:fillRect/>
          </a:stretch>
        </p:blipFill>
        <p:spPr>
          <a:xfrm>
            <a:off x="6589825" y="462813"/>
            <a:ext cx="2072351" cy="3679600"/>
          </a:xfrm>
          <a:prstGeom prst="rect">
            <a:avLst/>
          </a:prstGeom>
          <a:noFill/>
          <a:ln>
            <a:noFill/>
          </a:ln>
        </p:spPr>
      </p:pic>
      <p:sp>
        <p:nvSpPr>
          <p:cNvPr id="964" name="Google Shape;964;p39"/>
          <p:cNvSpPr txBox="1"/>
          <p:nvPr/>
        </p:nvSpPr>
        <p:spPr>
          <a:xfrm>
            <a:off x="5143500" y="755475"/>
            <a:ext cx="14799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ona Sans Light"/>
              <a:ea typeface="Mona Sans Light"/>
              <a:cs typeface="Mona Sans Light"/>
              <a:sym typeface="Mona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8" name="Shape 968"/>
        <p:cNvGrpSpPr/>
        <p:nvPr/>
      </p:nvGrpSpPr>
      <p:grpSpPr>
        <a:xfrm>
          <a:off x="0" y="0"/>
          <a:ext cx="0" cy="0"/>
          <a:chOff x="0" y="0"/>
          <a:chExt cx="0" cy="0"/>
        </a:xfrm>
      </p:grpSpPr>
      <p:sp>
        <p:nvSpPr>
          <p:cNvPr id="969" name="Google Shape;969;p40"/>
          <p:cNvSpPr txBox="1"/>
          <p:nvPr/>
        </p:nvSpPr>
        <p:spPr>
          <a:xfrm>
            <a:off x="300125" y="196625"/>
            <a:ext cx="25770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Mona Sans SemiBold"/>
                <a:ea typeface="Mona Sans SemiBold"/>
                <a:cs typeface="Mona Sans SemiBold"/>
                <a:sym typeface="Mona Sans SemiBold"/>
              </a:rPr>
              <a:t>Shrink</a:t>
            </a:r>
            <a:endParaRPr sz="2000">
              <a:solidFill>
                <a:schemeClr val="lt1"/>
              </a:solidFill>
              <a:latin typeface="Mona Sans SemiBold"/>
              <a:ea typeface="Mona Sans SemiBold"/>
              <a:cs typeface="Mona Sans SemiBold"/>
              <a:sym typeface="Mona Sans SemiBold"/>
            </a:endParaRPr>
          </a:p>
        </p:txBody>
      </p:sp>
      <p:sp>
        <p:nvSpPr>
          <p:cNvPr id="970" name="Google Shape;970;p40"/>
          <p:cNvSpPr txBox="1"/>
          <p:nvPr/>
        </p:nvSpPr>
        <p:spPr>
          <a:xfrm>
            <a:off x="372575" y="3984400"/>
            <a:ext cx="8289600" cy="9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Shrink is basically the reverse of Grow. </a:t>
            </a:r>
            <a:endParaRPr sz="1500">
              <a:solidFill>
                <a:schemeClr val="lt1"/>
              </a:solidFill>
              <a:latin typeface="Mona Sans Light"/>
              <a:ea typeface="Mona Sans Light"/>
              <a:cs typeface="Mona Sans Light"/>
              <a:sym typeface="Mona Sans Light"/>
            </a:endParaRPr>
          </a:p>
          <a:p>
            <a:pPr indent="0" lvl="0" marL="0" rtl="0" algn="l">
              <a:spcBef>
                <a:spcPts val="0"/>
              </a:spcBef>
              <a:spcAft>
                <a:spcPts val="0"/>
              </a:spcAft>
              <a:buNone/>
            </a:pPr>
            <a:r>
              <a:rPr lang="en" sz="1500">
                <a:solidFill>
                  <a:schemeClr val="lt1"/>
                </a:solidFill>
                <a:latin typeface="Mona Sans Light"/>
                <a:ea typeface="Mona Sans Light"/>
                <a:cs typeface="Mona Sans Light"/>
                <a:sym typeface="Mona Sans Light"/>
              </a:rPr>
              <a:t>When reducing the size of the logical qubit </a:t>
            </a:r>
            <a:r>
              <a:rPr b="1" lang="en" sz="1500">
                <a:solidFill>
                  <a:schemeClr val="lt1"/>
                </a:solidFill>
                <a:latin typeface="Mona Sans"/>
                <a:ea typeface="Mona Sans"/>
                <a:cs typeface="Mona Sans"/>
                <a:sym typeface="Mona Sans"/>
              </a:rPr>
              <a:t>along the direction of logical X</a:t>
            </a:r>
            <a:r>
              <a:rPr lang="en" sz="1500">
                <a:solidFill>
                  <a:schemeClr val="lt1"/>
                </a:solidFill>
                <a:latin typeface="Mona Sans Light"/>
                <a:ea typeface="Mona Sans Light"/>
                <a:cs typeface="Mona Sans Light"/>
                <a:sym typeface="Mona Sans Light"/>
              </a:rPr>
              <a:t>, data qubits that are no longer part of the new logical qubit are </a:t>
            </a:r>
            <a:r>
              <a:rPr b="1" lang="en" sz="1500">
                <a:solidFill>
                  <a:schemeClr val="lt1"/>
                </a:solidFill>
                <a:latin typeface="Mona Sans"/>
                <a:ea typeface="Mona Sans"/>
                <a:cs typeface="Mona Sans"/>
                <a:sym typeface="Mona Sans"/>
              </a:rPr>
              <a:t>measured in the X-basis</a:t>
            </a:r>
            <a:r>
              <a:rPr lang="en" sz="1500">
                <a:solidFill>
                  <a:schemeClr val="lt1"/>
                </a:solidFill>
                <a:latin typeface="Mona Sans Light"/>
                <a:ea typeface="Mona Sans Light"/>
                <a:cs typeface="Mona Sans Light"/>
                <a:sym typeface="Mona Sans Light"/>
              </a:rPr>
              <a:t>.  </a:t>
            </a:r>
            <a:endParaRPr sz="1500">
              <a:solidFill>
                <a:schemeClr val="lt1"/>
              </a:solidFill>
              <a:latin typeface="Mona Sans Light"/>
              <a:ea typeface="Mona Sans Light"/>
              <a:cs typeface="Mona Sans Light"/>
              <a:sym typeface="Mona Sans Light"/>
            </a:endParaRPr>
          </a:p>
        </p:txBody>
      </p:sp>
      <p:pic>
        <p:nvPicPr>
          <p:cNvPr id="971" name="Google Shape;971;p40" title="Grow_after.png"/>
          <p:cNvPicPr preferRelativeResize="0"/>
          <p:nvPr/>
        </p:nvPicPr>
        <p:blipFill>
          <a:blip r:embed="rId3">
            <a:alphaModFix/>
          </a:blip>
          <a:stretch>
            <a:fillRect/>
          </a:stretch>
        </p:blipFill>
        <p:spPr>
          <a:xfrm>
            <a:off x="372575" y="1184393"/>
            <a:ext cx="4091709" cy="2774715"/>
          </a:xfrm>
          <a:prstGeom prst="rect">
            <a:avLst/>
          </a:prstGeom>
          <a:noFill/>
          <a:ln>
            <a:noFill/>
          </a:ln>
        </p:spPr>
      </p:pic>
      <p:pic>
        <p:nvPicPr>
          <p:cNvPr id="972" name="Google Shape;972;p40" title="Grow_prior.png"/>
          <p:cNvPicPr preferRelativeResize="0"/>
          <p:nvPr/>
        </p:nvPicPr>
        <p:blipFill rotWithShape="1">
          <a:blip r:embed="rId4">
            <a:alphaModFix/>
          </a:blip>
          <a:srcRect b="3855" l="0" r="0" t="0"/>
          <a:stretch/>
        </p:blipFill>
        <p:spPr>
          <a:xfrm>
            <a:off x="4701150" y="1123450"/>
            <a:ext cx="4188400" cy="2835650"/>
          </a:xfrm>
          <a:prstGeom prst="rect">
            <a:avLst/>
          </a:prstGeom>
          <a:noFill/>
          <a:ln>
            <a:noFill/>
          </a:ln>
        </p:spPr>
      </p:pic>
      <p:sp>
        <p:nvSpPr>
          <p:cNvPr id="973" name="Google Shape;973;p40"/>
          <p:cNvSpPr/>
          <p:nvPr/>
        </p:nvSpPr>
        <p:spPr>
          <a:xfrm>
            <a:off x="7223703" y="15890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74" name="Google Shape;974;p40"/>
          <p:cNvSpPr/>
          <p:nvPr/>
        </p:nvSpPr>
        <p:spPr>
          <a:xfrm>
            <a:off x="7665853" y="15890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75" name="Google Shape;975;p40"/>
          <p:cNvSpPr/>
          <p:nvPr/>
        </p:nvSpPr>
        <p:spPr>
          <a:xfrm>
            <a:off x="8108003" y="158907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76" name="Google Shape;976;p40"/>
          <p:cNvSpPr/>
          <p:nvPr/>
        </p:nvSpPr>
        <p:spPr>
          <a:xfrm>
            <a:off x="7223703" y="20077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77" name="Google Shape;977;p40"/>
          <p:cNvSpPr/>
          <p:nvPr/>
        </p:nvSpPr>
        <p:spPr>
          <a:xfrm>
            <a:off x="7665853" y="20077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78" name="Google Shape;978;p40"/>
          <p:cNvSpPr/>
          <p:nvPr/>
        </p:nvSpPr>
        <p:spPr>
          <a:xfrm>
            <a:off x="8108003" y="2007724"/>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79" name="Google Shape;979;p40"/>
          <p:cNvSpPr/>
          <p:nvPr/>
        </p:nvSpPr>
        <p:spPr>
          <a:xfrm>
            <a:off x="7223703" y="2463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0" name="Google Shape;980;p40"/>
          <p:cNvSpPr/>
          <p:nvPr/>
        </p:nvSpPr>
        <p:spPr>
          <a:xfrm>
            <a:off x="7665853" y="2463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1" name="Google Shape;981;p40"/>
          <p:cNvSpPr/>
          <p:nvPr/>
        </p:nvSpPr>
        <p:spPr>
          <a:xfrm>
            <a:off x="8108003" y="2463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2" name="Google Shape;982;p40"/>
          <p:cNvSpPr/>
          <p:nvPr/>
        </p:nvSpPr>
        <p:spPr>
          <a:xfrm>
            <a:off x="7223703" y="2919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3" name="Google Shape;983;p40"/>
          <p:cNvSpPr/>
          <p:nvPr/>
        </p:nvSpPr>
        <p:spPr>
          <a:xfrm>
            <a:off x="7665853" y="2919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4" name="Google Shape;984;p40"/>
          <p:cNvSpPr/>
          <p:nvPr/>
        </p:nvSpPr>
        <p:spPr>
          <a:xfrm>
            <a:off x="8108003" y="291972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5" name="Google Shape;985;p40"/>
          <p:cNvSpPr/>
          <p:nvPr/>
        </p:nvSpPr>
        <p:spPr>
          <a:xfrm>
            <a:off x="7223703" y="333837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6" name="Google Shape;986;p40"/>
          <p:cNvSpPr/>
          <p:nvPr/>
        </p:nvSpPr>
        <p:spPr>
          <a:xfrm>
            <a:off x="7665853" y="333837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7" name="Google Shape;987;p40"/>
          <p:cNvSpPr/>
          <p:nvPr/>
        </p:nvSpPr>
        <p:spPr>
          <a:xfrm>
            <a:off x="8108003" y="3338378"/>
            <a:ext cx="175800" cy="1758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988" name="Google Shape;988;p4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Entropica Labs Theme">
  <a:themeElements>
    <a:clrScheme name="Simple Light">
      <a:dk1>
        <a:srgbClr val="17243E"/>
      </a:dk1>
      <a:lt1>
        <a:srgbClr val="FCFBEB"/>
      </a:lt1>
      <a:dk2>
        <a:srgbClr val="333333"/>
      </a:dk2>
      <a:lt2>
        <a:srgbClr val="FFFFFF"/>
      </a:lt2>
      <a:accent1>
        <a:srgbClr val="F29D55"/>
      </a:accent1>
      <a:accent2>
        <a:srgbClr val="28C9C9"/>
      </a:accent2>
      <a:accent3>
        <a:srgbClr val="1164A5"/>
      </a:accent3>
      <a:accent4>
        <a:srgbClr val="C4232E"/>
      </a:accent4>
      <a:accent5>
        <a:srgbClr val="F2C8A5"/>
      </a:accent5>
      <a:accent6>
        <a:srgbClr val="A1CFF0"/>
      </a:accent6>
      <a:hlink>
        <a:srgbClr val="28C9C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